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9.xml" ContentType="application/vnd.openxmlformats-officedocument.presentationml.notesSlide+xml"/>
  <Override PartName="/ppt/tags/tag45.xml" ContentType="application/vnd.openxmlformats-officedocument.presentationml.tags+xml"/>
  <Override PartName="/ppt/notesSlides/notesSlide10.xml" ContentType="application/vnd.openxmlformats-officedocument.presentationml.notesSlide+xml"/>
  <Override PartName="/ppt/tags/tag4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0.xml" ContentType="application/vnd.openxmlformats-officedocument.presentationml.tags+xml"/>
  <Override PartName="/ppt/notesSlides/notesSlide20.xml" ContentType="application/vnd.openxmlformats-officedocument.presentationml.notesSlide+xml"/>
  <Override PartName="/ppt/tags/tag51.xml" ContentType="application/vnd.openxmlformats-officedocument.presentationml.tags+xml"/>
  <Override PartName="/ppt/notesSlides/notesSlide21.xml" ContentType="application/vnd.openxmlformats-officedocument.presentationml.notesSlide+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tags/tag55.xml" ContentType="application/vnd.openxmlformats-officedocument.presentationml.tags+xml"/>
  <Override PartName="/ppt/notesSlides/notesSlide25.xml" ContentType="application/vnd.openxmlformats-officedocument.presentationml.notesSlide+xml"/>
  <Override PartName="/ppt/tags/tag56.xml" ContentType="application/vnd.openxmlformats-officedocument.presentationml.tags+xml"/>
  <Override PartName="/ppt/notesSlides/notesSlide26.xml" ContentType="application/vnd.openxmlformats-officedocument.presentationml.notesSlide+xml"/>
  <Override PartName="/ppt/tags/tag57.xml" ContentType="application/vnd.openxmlformats-officedocument.presentationml.tags+xml"/>
  <Override PartName="/ppt/notesSlides/notesSlide27.xml" ContentType="application/vnd.openxmlformats-officedocument.presentationml.notesSlide+xml"/>
  <Override PartName="/ppt/tags/tag5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tags/tag6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6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801" r:id="rId2"/>
  </p:sldMasterIdLst>
  <p:notesMasterIdLst>
    <p:notesMasterId r:id="rId73"/>
  </p:notesMasterIdLst>
  <p:handoutMasterIdLst>
    <p:handoutMasterId r:id="rId74"/>
  </p:handoutMasterIdLst>
  <p:sldIdLst>
    <p:sldId id="297" r:id="rId3"/>
    <p:sldId id="357" r:id="rId4"/>
    <p:sldId id="261" r:id="rId5"/>
    <p:sldId id="271" r:id="rId6"/>
    <p:sldId id="280" r:id="rId7"/>
    <p:sldId id="281" r:id="rId8"/>
    <p:sldId id="276" r:id="rId9"/>
    <p:sldId id="284" r:id="rId10"/>
    <p:sldId id="279" r:id="rId11"/>
    <p:sldId id="285" r:id="rId12"/>
    <p:sldId id="318" r:id="rId13"/>
    <p:sldId id="293" r:id="rId14"/>
    <p:sldId id="286" r:id="rId15"/>
    <p:sldId id="299" r:id="rId16"/>
    <p:sldId id="294" r:id="rId17"/>
    <p:sldId id="295" r:id="rId18"/>
    <p:sldId id="296" r:id="rId19"/>
    <p:sldId id="275" r:id="rId20"/>
    <p:sldId id="298" r:id="rId21"/>
    <p:sldId id="300" r:id="rId22"/>
    <p:sldId id="319" r:id="rId23"/>
    <p:sldId id="287" r:id="rId24"/>
    <p:sldId id="301" r:id="rId25"/>
    <p:sldId id="303" r:id="rId26"/>
    <p:sldId id="302" r:id="rId27"/>
    <p:sldId id="288" r:id="rId28"/>
    <p:sldId id="304" r:id="rId29"/>
    <p:sldId id="305" r:id="rId30"/>
    <p:sldId id="355" r:id="rId31"/>
    <p:sldId id="323" r:id="rId32"/>
    <p:sldId id="320" r:id="rId33"/>
    <p:sldId id="289" r:id="rId34"/>
    <p:sldId id="306" r:id="rId35"/>
    <p:sldId id="307" r:id="rId36"/>
    <p:sldId id="308" r:id="rId37"/>
    <p:sldId id="309" r:id="rId38"/>
    <p:sldId id="321" r:id="rId39"/>
    <p:sldId id="310" r:id="rId40"/>
    <p:sldId id="325" r:id="rId41"/>
    <p:sldId id="311" r:id="rId42"/>
    <p:sldId id="354" r:id="rId43"/>
    <p:sldId id="312" r:id="rId44"/>
    <p:sldId id="313" r:id="rId45"/>
    <p:sldId id="314" r:id="rId46"/>
    <p:sldId id="352" r:id="rId47"/>
    <p:sldId id="353" r:id="rId48"/>
    <p:sldId id="324" r:id="rId49"/>
    <p:sldId id="315" r:id="rId50"/>
    <p:sldId id="322" r:id="rId51"/>
    <p:sldId id="335" r:id="rId52"/>
    <p:sldId id="336" r:id="rId53"/>
    <p:sldId id="328" r:id="rId54"/>
    <p:sldId id="334" r:id="rId55"/>
    <p:sldId id="282" r:id="rId56"/>
    <p:sldId id="349" r:id="rId57"/>
    <p:sldId id="344" r:id="rId58"/>
    <p:sldId id="345" r:id="rId59"/>
    <p:sldId id="346" r:id="rId60"/>
    <p:sldId id="347" r:id="rId61"/>
    <p:sldId id="348" r:id="rId62"/>
    <p:sldId id="350" r:id="rId63"/>
    <p:sldId id="258" r:id="rId64"/>
    <p:sldId id="339" r:id="rId65"/>
    <p:sldId id="337" r:id="rId66"/>
    <p:sldId id="340" r:id="rId67"/>
    <p:sldId id="341" r:id="rId68"/>
    <p:sldId id="343" r:id="rId69"/>
    <p:sldId id="358" r:id="rId70"/>
    <p:sldId id="269" r:id="rId71"/>
    <p:sldId id="273" r:id="rId72"/>
  </p:sldIdLst>
  <p:sldSz cx="12192000" cy="6858000"/>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参赛信息" id="{C60C7B2B-C913-4675-8360-710C9412372F}">
          <p14:sldIdLst>
            <p14:sldId id="297"/>
            <p14:sldId id="357"/>
          </p14:sldIdLst>
        </p14:section>
        <p14:section name="简约几何" id="{825ACF6E-ABD9-4E1F-9926-352DF52DA9C7}">
          <p14:sldIdLst>
            <p14:sldId id="261"/>
            <p14:sldId id="271"/>
            <p14:sldId id="280"/>
            <p14:sldId id="281"/>
          </p14:sldIdLst>
        </p14:section>
        <p14:section name="精致卡片" id="{EED9F3F3-5039-4B38-BBBC-E0E562DB19C5}">
          <p14:sldIdLst>
            <p14:sldId id="276"/>
            <p14:sldId id="284"/>
            <p14:sldId id="279"/>
            <p14:sldId id="285"/>
          </p14:sldIdLst>
        </p14:section>
        <p14:section name="纯文字排版版式" id="{7305A81E-357D-48F8-B22D-AFC6F9B4A2B0}">
          <p14:sldIdLst>
            <p14:sldId id="318"/>
            <p14:sldId id="293"/>
            <p14:sldId id="286"/>
            <p14:sldId id="299"/>
            <p14:sldId id="294"/>
            <p14:sldId id="295"/>
            <p14:sldId id="296"/>
            <p14:sldId id="275"/>
            <p14:sldId id="298"/>
            <p14:sldId id="300"/>
          </p14:sldIdLst>
        </p14:section>
        <p14:section name="图文结合排版版式" id="{F0271C07-6BE2-416F-85F0-5DD43B813C92}">
          <p14:sldIdLst>
            <p14:sldId id="319"/>
            <p14:sldId id="287"/>
            <p14:sldId id="301"/>
            <p14:sldId id="303"/>
            <p14:sldId id="302"/>
            <p14:sldId id="288"/>
            <p14:sldId id="304"/>
            <p14:sldId id="305"/>
            <p14:sldId id="355"/>
            <p14:sldId id="323"/>
          </p14:sldIdLst>
        </p14:section>
        <p14:section name="图表表格排版样式" id="{E743E9BF-D96B-4F0C-A499-B3999D41245F}">
          <p14:sldIdLst>
            <p14:sldId id="320"/>
            <p14:sldId id="289"/>
            <p14:sldId id="306"/>
            <p14:sldId id="307"/>
            <p14:sldId id="308"/>
            <p14:sldId id="309"/>
          </p14:sldIdLst>
        </p14:section>
        <p14:section name="逻辑图示排版样式" id="{EE0A76AD-9F98-4469-A6DB-66225C9B7A82}">
          <p14:sldIdLst>
            <p14:sldId id="321"/>
            <p14:sldId id="310"/>
            <p14:sldId id="325"/>
            <p14:sldId id="311"/>
            <p14:sldId id="354"/>
            <p14:sldId id="312"/>
            <p14:sldId id="313"/>
            <p14:sldId id="314"/>
            <p14:sldId id="352"/>
            <p14:sldId id="353"/>
            <p14:sldId id="324"/>
            <p14:sldId id="315"/>
          </p14:sldIdLst>
        </p14:section>
        <p14:section name="特殊功能页面样式" id="{C0FDF0F9-4C9A-42F6-9DC0-83E9A1B10AD7}">
          <p14:sldIdLst>
            <p14:sldId id="322"/>
            <p14:sldId id="335"/>
            <p14:sldId id="336"/>
            <p14:sldId id="328"/>
            <p14:sldId id="334"/>
            <p14:sldId id="282"/>
          </p14:sldIdLst>
        </p14:section>
        <p14:section name="使用手册" id="{E2955587-B9C8-42AF-BD42-05EC9FBC229A}">
          <p14:sldIdLst>
            <p14:sldId id="349"/>
            <p14:sldId id="344"/>
            <p14:sldId id="345"/>
            <p14:sldId id="346"/>
            <p14:sldId id="347"/>
            <p14:sldId id="348"/>
          </p14:sldIdLst>
        </p14:section>
        <p14:section name="设计规范" id="{4D90EE80-9AFC-4873-87FD-7401A458F9F7}">
          <p14:sldIdLst>
            <p14:sldId id="350"/>
            <p14:sldId id="258"/>
            <p14:sldId id="339"/>
            <p14:sldId id="337"/>
            <p14:sldId id="340"/>
            <p14:sldId id="341"/>
          </p14:sldIdLst>
        </p14:section>
        <p14:section name="作者信息" id="{DDA0CB23-D2F6-412A-9D76-4A5E85214DFB}">
          <p14:sldIdLst>
            <p14:sldId id="343"/>
            <p14:sldId id="358"/>
            <p14:sldId id="269"/>
            <p14:sldId id="273"/>
          </p14:sldIdLst>
        </p14:section>
      </p14:sectionLst>
    </p:ext>
    <p:ext uri="{EFAFB233-063F-42B5-8137-9DF3F51BA10A}">
      <p15:sldGuideLst xmlns:p15="http://schemas.microsoft.com/office/powerpoint/2012/main">
        <p15:guide id="1" pos="192" userDrawn="1">
          <p15:clr>
            <a:srgbClr val="A4A3A4"/>
          </p15:clr>
        </p15:guide>
        <p15:guide id="2" pos="7488" userDrawn="1">
          <p15:clr>
            <a:srgbClr val="A4A3A4"/>
          </p15:clr>
        </p15:guide>
        <p15:guide id="3" orient="horz" pos="436" userDrawn="1">
          <p15:clr>
            <a:srgbClr val="A4A3A4"/>
          </p15:clr>
        </p15:guide>
        <p15:guide id="4" orient="horz" pos="472" userDrawn="1">
          <p15:clr>
            <a:srgbClr val="A4A3A4"/>
          </p15:clr>
        </p15:guide>
        <p15:guide id="5" orient="horz" pos="4104"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A73B"/>
    <a:srgbClr val="0168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19" autoAdjust="0"/>
    <p:restoredTop sz="95627" autoAdjust="0"/>
  </p:normalViewPr>
  <p:slideViewPr>
    <p:cSldViewPr snapToGrid="0" showGuides="1">
      <p:cViewPr varScale="1">
        <p:scale>
          <a:sx n="74" d="100"/>
          <a:sy n="74" d="100"/>
        </p:scale>
        <p:origin x="0" y="-14"/>
      </p:cViewPr>
      <p:guideLst>
        <p:guide pos="192"/>
        <p:guide pos="7488"/>
        <p:guide orient="horz" pos="436"/>
        <p:guide orient="horz" pos="472"/>
        <p:guide orient="horz" pos="4104"/>
        <p:guide orient="horz" pos="405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1244154833135127"/>
          <c:y val="3.3185808911931395E-3"/>
        </c:manualLayout>
      </c:layout>
      <c:overlay val="0"/>
      <c:spPr>
        <a:noFill/>
        <a:ln>
          <a:noFill/>
        </a:ln>
        <a:effectLst/>
      </c:spPr>
      <c:txPr>
        <a:bodyPr rot="0" spcFirstLastPara="1" vertOverflow="ellipsis" vert="horz" wrap="square" anchor="ctr" anchorCtr="1"/>
        <a:lstStyle/>
        <a:p>
          <a:pPr algn="ctr" rtl="0">
            <a:defRPr lang="zh-CN" sz="2200" b="1" i="0" u="none" strike="noStrike" kern="1200" baseline="0">
              <a:solidFill>
                <a:prstClr val="black">
                  <a:lumMod val="75000"/>
                  <a:lumOff val="25000"/>
                </a:prst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alpha val="85000"/>
              </a:schemeClr>
            </a:solidFill>
            <a:ln w="9525" cap="flat" cmpd="sng" algn="ctr">
              <a:solidFill>
                <a:schemeClr val="lt1">
                  <a:alpha val="50000"/>
                </a:schemeClr>
              </a:solidFill>
              <a:round/>
            </a:ln>
            <a:effectLst>
              <a:outerShdw blurRad="254000" sx="102000" sy="102000" algn="ctr" rotWithShape="0">
                <a:srgbClr val="000000">
                  <a:alpha val="10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75B-4423-85E6-8E308B42E7A5}"/>
            </c:ext>
          </c:extLst>
        </c:ser>
        <c:ser>
          <c:idx val="1"/>
          <c:order val="1"/>
          <c:tx>
            <c:strRef>
              <c:f>Sheet1!$C$1</c:f>
              <c:strCache>
                <c:ptCount val="1"/>
                <c:pt idx="0">
                  <c:v>系列 2</c:v>
                </c:pt>
              </c:strCache>
            </c:strRef>
          </c:tx>
          <c:spPr>
            <a:solidFill>
              <a:schemeClr val="accent2">
                <a:alpha val="85000"/>
              </a:schemeClr>
            </a:solidFill>
            <a:ln w="9525" cap="flat" cmpd="sng" algn="ctr">
              <a:solidFill>
                <a:schemeClr val="lt1">
                  <a:alpha val="50000"/>
                </a:schemeClr>
              </a:solidFill>
              <a:round/>
            </a:ln>
            <a:effectLst>
              <a:outerShdw blurRad="254000" sx="102000" sy="102000" algn="ctr" rotWithShape="0">
                <a:srgbClr val="000000">
                  <a:alpha val="10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75B-4423-85E6-8E308B42E7A5}"/>
            </c:ext>
          </c:extLst>
        </c:ser>
        <c:dLbls>
          <c:dLblPos val="inEnd"/>
          <c:showLegendKey val="0"/>
          <c:showVal val="1"/>
          <c:showCatName val="0"/>
          <c:showSerName val="0"/>
          <c:showPercent val="0"/>
          <c:showBubbleSize val="0"/>
        </c:dLbls>
        <c:gapWidth val="65"/>
        <c:axId val="1115510128"/>
        <c:axId val="1115512424"/>
      </c:barChart>
      <c:catAx>
        <c:axId val="111551012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zh-CN"/>
          </a:p>
        </c:txPr>
        <c:crossAx val="1115512424"/>
        <c:crosses val="autoZero"/>
        <c:auto val="1"/>
        <c:lblAlgn val="ctr"/>
        <c:lblOffset val="100"/>
        <c:noMultiLvlLbl val="0"/>
      </c:catAx>
      <c:valAx>
        <c:axId val="111551242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zh-CN"/>
            </a:p>
          </c:txPr>
        </c:title>
        <c:numFmt formatCode="General" sourceLinked="1"/>
        <c:majorTickMark val="none"/>
        <c:minorTickMark val="none"/>
        <c:tickLblPos val="nextTo"/>
        <c:crossAx val="1115510128"/>
        <c:crosses val="autoZero"/>
        <c:crossBetween val="between"/>
      </c:valAx>
      <c:dTable>
        <c:showHorzBorder val="1"/>
        <c:showVertBorder val="1"/>
        <c:showOutline val="1"/>
        <c:showKeys val="1"/>
        <c:spPr>
          <a:noFill/>
          <a:ln w="9525">
            <a:solidFill>
              <a:schemeClr val="dk1">
                <a:lumMod val="35000"/>
                <a:lumOff val="65000"/>
              </a:schemeClr>
            </a:solidFill>
          </a:ln>
          <a:effectLst/>
        </c:spPr>
        <c:txPr>
          <a:bodyPr rot="0" spcFirstLastPara="1" vertOverflow="ellipsis" vert="horz" wrap="square" anchor="ctr" anchorCtr="1"/>
          <a:lstStyle/>
          <a:p>
            <a:pPr rtl="0">
              <a:defRPr sz="1197" b="0" i="0" u="none" strike="noStrike" kern="1200" baseline="0">
                <a:solidFill>
                  <a:schemeClr val="dk1">
                    <a:lumMod val="75000"/>
                    <a:lumOff val="25000"/>
                  </a:schemeClr>
                </a:solidFill>
                <a:latin typeface="+mn-lt"/>
                <a:ea typeface="+mn-ea"/>
                <a:cs typeface="+mn-cs"/>
              </a:defRPr>
            </a:pPr>
            <a:endParaRPr lang="zh-C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31750" cap="rnd">
              <a:solidFill>
                <a:schemeClr val="accent1"/>
              </a:solidFill>
              <a:round/>
            </a:ln>
            <a:effectLst>
              <a:outerShdw blurRad="254000" sx="102000" sy="102000" algn="ctr" rotWithShape="0">
                <a:srgbClr val="000000">
                  <a:alpha val="10000"/>
                </a:srgbClr>
              </a:outerShdw>
            </a:effectLst>
          </c:spPr>
          <c:marker>
            <c:symbol val="circle"/>
            <c:size val="17"/>
            <c:spPr>
              <a:solidFill>
                <a:schemeClr val="accent1"/>
              </a:solidFill>
              <a:ln>
                <a:noFill/>
              </a:ln>
              <a:effectLst>
                <a:outerShdw blurRad="254000" sx="102000" sy="102000" algn="ctr" rotWithShape="0">
                  <a:srgbClr val="000000">
                    <a:alpha val="10000"/>
                  </a:srgbClr>
                </a:outerShdw>
              </a:effectLst>
            </c:spPr>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CE40-42D6-8EDA-915AD06B63D7}"/>
            </c:ext>
          </c:extLst>
        </c:ser>
        <c:ser>
          <c:idx val="1"/>
          <c:order val="1"/>
          <c:tx>
            <c:strRef>
              <c:f>Sheet1!$C$1</c:f>
              <c:strCache>
                <c:ptCount val="1"/>
                <c:pt idx="0">
                  <c:v>系列 2</c:v>
                </c:pt>
              </c:strCache>
            </c:strRef>
          </c:tx>
          <c:spPr>
            <a:ln w="31750" cap="rnd">
              <a:solidFill>
                <a:schemeClr val="accent2"/>
              </a:solidFill>
              <a:round/>
            </a:ln>
            <a:effectLst>
              <a:outerShdw blurRad="254000" sx="102000" sy="102000" algn="ctr" rotWithShape="0">
                <a:srgbClr val="000000">
                  <a:alpha val="10000"/>
                </a:srgbClr>
              </a:outerShdw>
            </a:effectLst>
          </c:spPr>
          <c:marker>
            <c:symbol val="circle"/>
            <c:size val="17"/>
            <c:spPr>
              <a:solidFill>
                <a:schemeClr val="accent2"/>
              </a:solidFill>
              <a:ln>
                <a:noFill/>
              </a:ln>
              <a:effectLst>
                <a:outerShdw blurRad="254000" sx="102000" sy="102000" algn="ctr" rotWithShape="0">
                  <a:srgbClr val="000000">
                    <a:alpha val="10000"/>
                  </a:srgbClr>
                </a:outerShdw>
              </a:effectLst>
            </c:spPr>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CE40-42D6-8EDA-915AD06B63D7}"/>
            </c:ext>
          </c:extLst>
        </c:ser>
        <c:ser>
          <c:idx val="2"/>
          <c:order val="2"/>
          <c:tx>
            <c:strRef>
              <c:f>Sheet1!$D$1</c:f>
              <c:strCache>
                <c:ptCount val="1"/>
                <c:pt idx="0">
                  <c:v>系列 3</c:v>
                </c:pt>
              </c:strCache>
            </c:strRef>
          </c:tx>
          <c:spPr>
            <a:ln w="31750" cap="rnd">
              <a:solidFill>
                <a:schemeClr val="accent3"/>
              </a:solidFill>
              <a:round/>
            </a:ln>
            <a:effectLst>
              <a:outerShdw blurRad="254000" sx="102000" sy="102000" algn="ctr" rotWithShape="0">
                <a:srgbClr val="000000">
                  <a:alpha val="10000"/>
                </a:srgbClr>
              </a:outerShdw>
            </a:effectLst>
          </c:spPr>
          <c:marker>
            <c:symbol val="circle"/>
            <c:size val="17"/>
            <c:spPr>
              <a:solidFill>
                <a:schemeClr val="accent3"/>
              </a:solidFill>
              <a:ln>
                <a:noFill/>
              </a:ln>
              <a:effectLst>
                <a:outerShdw blurRad="254000" sx="102000" sy="102000" algn="ctr" rotWithShape="0">
                  <a:srgbClr val="000000">
                    <a:alpha val="10000"/>
                  </a:srgbClr>
                </a:outerShdw>
              </a:effectLst>
            </c:spPr>
          </c:marker>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E40-42D6-8EDA-915AD06B63D7}"/>
            </c:ext>
          </c:extLst>
        </c:ser>
        <c:dLbls>
          <c:dLblPos val="ctr"/>
          <c:showLegendKey val="0"/>
          <c:showVal val="1"/>
          <c:showCatName val="0"/>
          <c:showSerName val="0"/>
          <c:showPercent val="0"/>
          <c:showBubbleSize val="0"/>
        </c:dLbls>
        <c:marker val="1"/>
        <c:smooth val="0"/>
        <c:axId val="1472525776"/>
        <c:axId val="1472528072"/>
      </c:lineChart>
      <c:catAx>
        <c:axId val="147252577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zh-CN"/>
          </a:p>
        </c:txPr>
        <c:crossAx val="1472528072"/>
        <c:crosses val="autoZero"/>
        <c:auto val="1"/>
        <c:lblAlgn val="ctr"/>
        <c:lblOffset val="100"/>
        <c:noMultiLvlLbl val="0"/>
      </c:catAx>
      <c:valAx>
        <c:axId val="1472528072"/>
        <c:scaling>
          <c:orientation val="minMax"/>
        </c:scaling>
        <c:delete val="1"/>
        <c:axPos val="l"/>
        <c:majorGridlines>
          <c:spPr>
            <a:ln w="9525" cap="flat" cmpd="sng" algn="ctr">
              <a:noFill/>
              <a:round/>
            </a:ln>
            <a:effectLst/>
          </c:spPr>
        </c:majorGridlines>
        <c:title>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zh-CN"/>
            </a:p>
          </c:txPr>
        </c:title>
        <c:numFmt formatCode="General" sourceLinked="1"/>
        <c:majorTickMark val="none"/>
        <c:minorTickMark val="none"/>
        <c:tickLblPos val="nextTo"/>
        <c:crossAx val="1472525776"/>
        <c:crosses val="autoZero"/>
        <c:crossBetween val="between"/>
      </c:valAx>
      <c:dTable>
        <c:showHorzBorder val="1"/>
        <c:showVertBorder val="1"/>
        <c:showOutline val="1"/>
        <c:showKeys val="1"/>
        <c:spPr>
          <a:noFill/>
          <a:ln w="9525">
            <a:solidFill>
              <a:schemeClr val="dk1">
                <a:lumMod val="35000"/>
                <a:lumOff val="65000"/>
              </a:schemeClr>
            </a:solidFill>
          </a:ln>
          <a:effectLst/>
        </c:spPr>
        <c:txPr>
          <a:bodyPr rot="0" spcFirstLastPara="1" vertOverflow="ellipsis" vert="horz" wrap="square" anchor="ctr" anchorCtr="1"/>
          <a:lstStyle/>
          <a:p>
            <a:pPr rtl="0">
              <a:defRPr sz="1197" b="0" i="0" u="none" strike="noStrike" kern="1200" baseline="0">
                <a:solidFill>
                  <a:schemeClr val="dk1">
                    <a:lumMod val="75000"/>
                    <a:lumOff val="25000"/>
                  </a:schemeClr>
                </a:solidFill>
                <a:latin typeface="+mn-lt"/>
                <a:ea typeface="+mn-ea"/>
                <a:cs typeface="+mn-cs"/>
              </a:defRPr>
            </a:pPr>
            <a:endParaRPr lang="zh-C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lgn="ctr" rtl="0">
            <a:defRPr lang="zh-CN" altLang="en-US" sz="2200" b="1" i="0" u="none" strike="noStrike" kern="1200" baseline="0">
              <a:solidFill>
                <a:prstClr val="black">
                  <a:lumMod val="75000"/>
                  <a:lumOff val="25000"/>
                </a:prst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spPr>
            <a:effectLst>
              <a:outerShdw blurRad="254000" sx="102000" sy="102000" algn="ctr" rotWithShape="0">
                <a:prstClr val="black">
                  <a:alpha val="10000"/>
                </a:prstClr>
              </a:outerShdw>
            </a:effectLst>
          </c:spPr>
          <c:dPt>
            <c:idx val="0"/>
            <c:bubble3D val="0"/>
            <c:spPr>
              <a:solidFill>
                <a:schemeClr val="accent1"/>
              </a:solidFill>
              <a:ln>
                <a:noFill/>
              </a:ln>
              <a:effectLst>
                <a:outerShdw blurRad="254000" sx="102000" sy="102000" algn="ctr" rotWithShape="0">
                  <a:prstClr val="black">
                    <a:alpha val="10000"/>
                  </a:prstClr>
                </a:outerShdw>
              </a:effectLst>
            </c:spPr>
            <c:extLst>
              <c:ext xmlns:c16="http://schemas.microsoft.com/office/drawing/2014/chart" uri="{C3380CC4-5D6E-409C-BE32-E72D297353CC}">
                <c16:uniqueId val="{00000001-DE2B-4624-9446-BB74014FAB49}"/>
              </c:ext>
            </c:extLst>
          </c:dPt>
          <c:dPt>
            <c:idx val="1"/>
            <c:bubble3D val="0"/>
            <c:spPr>
              <a:solidFill>
                <a:schemeClr val="accent2"/>
              </a:solidFill>
              <a:ln>
                <a:noFill/>
              </a:ln>
              <a:effectLst>
                <a:outerShdw blurRad="254000" sx="102000" sy="102000" algn="ctr" rotWithShape="0">
                  <a:prstClr val="black">
                    <a:alpha val="10000"/>
                  </a:prstClr>
                </a:outerShdw>
              </a:effectLst>
            </c:spPr>
            <c:extLst>
              <c:ext xmlns:c16="http://schemas.microsoft.com/office/drawing/2014/chart" uri="{C3380CC4-5D6E-409C-BE32-E72D297353CC}">
                <c16:uniqueId val="{00000003-DE2B-4624-9446-BB74014FAB49}"/>
              </c:ext>
            </c:extLst>
          </c:dPt>
          <c:dPt>
            <c:idx val="2"/>
            <c:bubble3D val="0"/>
            <c:spPr>
              <a:solidFill>
                <a:schemeClr val="accent3"/>
              </a:solidFill>
              <a:ln>
                <a:noFill/>
              </a:ln>
              <a:effectLst>
                <a:outerShdw blurRad="254000" sx="102000" sy="102000" algn="ctr" rotWithShape="0">
                  <a:prstClr val="black">
                    <a:alpha val="10000"/>
                  </a:prstClr>
                </a:outerShdw>
              </a:effectLst>
            </c:spPr>
            <c:extLst>
              <c:ext xmlns:c16="http://schemas.microsoft.com/office/drawing/2014/chart" uri="{C3380CC4-5D6E-409C-BE32-E72D297353CC}">
                <c16:uniqueId val="{00000005-DE2B-4624-9446-BB74014FAB49}"/>
              </c:ext>
            </c:extLst>
          </c:dPt>
          <c:dPt>
            <c:idx val="3"/>
            <c:bubble3D val="0"/>
            <c:spPr>
              <a:solidFill>
                <a:schemeClr val="accent4"/>
              </a:solidFill>
              <a:ln>
                <a:noFill/>
              </a:ln>
              <a:effectLst>
                <a:outerShdw blurRad="254000" sx="102000" sy="102000" algn="ctr" rotWithShape="0">
                  <a:prstClr val="black">
                    <a:alpha val="10000"/>
                  </a:prstClr>
                </a:outerShdw>
              </a:effectLst>
            </c:spPr>
            <c:extLst>
              <c:ext xmlns:c16="http://schemas.microsoft.com/office/drawing/2014/chart" uri="{C3380CC4-5D6E-409C-BE32-E72D297353CC}">
                <c16:uniqueId val="{00000007-DE2B-4624-9446-BB74014FAB49}"/>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3914-468C-AF27-A77CCB2AFDF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lgn="ctr" rtl="0">
            <a:defRPr lang="zh-CN" altLang="en-US" sz="2200" b="1" i="0" u="none" strike="noStrike" kern="1200" spc="0" baseline="0">
              <a:solidFill>
                <a:prstClr val="black">
                  <a:lumMod val="75000"/>
                  <a:lumOff val="25000"/>
                </a:prst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a:outerShdw blurRad="254000" sx="102000" sy="102000" algn="ctr" rotWithShape="0">
                <a:srgbClr val="000000">
                  <a:alpha val="10000"/>
                </a:srgbClr>
              </a:outerShdw>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zh-CN" sz="1330" b="1"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E65-46FF-B409-F81ACBF55C60}"/>
            </c:ext>
          </c:extLst>
        </c:ser>
        <c:ser>
          <c:idx val="1"/>
          <c:order val="1"/>
          <c:tx>
            <c:strRef>
              <c:f>Sheet1!$C$1</c:f>
              <c:strCache>
                <c:ptCount val="1"/>
                <c:pt idx="0">
                  <c:v>系列 2</c:v>
                </c:pt>
              </c:strCache>
            </c:strRef>
          </c:tx>
          <c:spPr>
            <a:solidFill>
              <a:schemeClr val="accent2"/>
            </a:solidFill>
            <a:ln>
              <a:noFill/>
            </a:ln>
            <a:effectLst>
              <a:outerShdw blurRad="254000" sx="102000" sy="102000" algn="ctr" rotWithShape="0">
                <a:srgbClr val="000000">
                  <a:alpha val="10000"/>
                </a:srgbClr>
              </a:outerShdw>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altLang="zh-CN" sz="1330" b="1"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5E65-46FF-B409-F81ACBF55C60}"/>
            </c:ext>
          </c:extLst>
        </c:ser>
        <c:dLbls>
          <c:showLegendKey val="0"/>
          <c:showVal val="0"/>
          <c:showCatName val="0"/>
          <c:showSerName val="0"/>
          <c:showPercent val="0"/>
          <c:showBubbleSize val="0"/>
        </c:dLbls>
        <c:gapWidth val="219"/>
        <c:overlap val="-27"/>
        <c:axId val="1115875392"/>
        <c:axId val="1115871128"/>
      </c:barChart>
      <c:lineChart>
        <c:grouping val="standard"/>
        <c:varyColors val="0"/>
        <c:ser>
          <c:idx val="2"/>
          <c:order val="2"/>
          <c:tx>
            <c:strRef>
              <c:f>Sheet1!$D$1</c:f>
              <c:strCache>
                <c:ptCount val="1"/>
                <c:pt idx="0">
                  <c:v>系列 3</c:v>
                </c:pt>
              </c:strCache>
            </c:strRef>
          </c:tx>
          <c:spPr>
            <a:ln w="28575" cap="rnd">
              <a:solidFill>
                <a:schemeClr val="accent3"/>
              </a:solidFill>
              <a:round/>
            </a:ln>
            <a:effectLst/>
          </c:spPr>
          <c:marker>
            <c:symbol val="circle"/>
            <c:size val="7"/>
            <c:spPr>
              <a:solidFill>
                <a:schemeClr val="accent3"/>
              </a:solidFill>
              <a:ln w="9525">
                <a:solidFill>
                  <a:schemeClr val="accent3"/>
                </a:solidFill>
              </a:ln>
              <a:effectLst/>
            </c:spPr>
          </c:marker>
          <c:cat>
            <c:strRef>
              <c:f>Sheet1!$A$2:$A$4</c:f>
              <c:strCache>
                <c:ptCount val="3"/>
                <c:pt idx="0">
                  <c:v>类别 1</c:v>
                </c:pt>
                <c:pt idx="1">
                  <c:v>类别 2</c:v>
                </c:pt>
                <c:pt idx="2">
                  <c:v>类别 3</c:v>
                </c:pt>
              </c:strCache>
            </c:strRef>
          </c:cat>
          <c:val>
            <c:numRef>
              <c:f>Sheet1!$D$2:$D$4</c:f>
              <c:numCache>
                <c:formatCode>General</c:formatCode>
                <c:ptCount val="3"/>
                <c:pt idx="0">
                  <c:v>2</c:v>
                </c:pt>
                <c:pt idx="1">
                  <c:v>3</c:v>
                </c:pt>
                <c:pt idx="2">
                  <c:v>2</c:v>
                </c:pt>
              </c:numCache>
            </c:numRef>
          </c:val>
          <c:smooth val="0"/>
          <c:extLst>
            <c:ext xmlns:c16="http://schemas.microsoft.com/office/drawing/2014/chart" uri="{C3380CC4-5D6E-409C-BE32-E72D297353CC}">
              <c16:uniqueId val="{00000002-5E65-46FF-B409-F81ACBF55C60}"/>
            </c:ext>
          </c:extLst>
        </c:ser>
        <c:dLbls>
          <c:showLegendKey val="0"/>
          <c:showVal val="0"/>
          <c:showCatName val="0"/>
          <c:showSerName val="0"/>
          <c:showPercent val="0"/>
          <c:showBubbleSize val="0"/>
        </c:dLbls>
        <c:marker val="1"/>
        <c:smooth val="0"/>
        <c:axId val="1115875392"/>
        <c:axId val="1115871128"/>
      </c:lineChart>
      <c:catAx>
        <c:axId val="111587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15871128"/>
        <c:crosses val="autoZero"/>
        <c:auto val="1"/>
        <c:lblAlgn val="ctr"/>
        <c:lblOffset val="100"/>
        <c:noMultiLvlLbl val="0"/>
      </c:catAx>
      <c:valAx>
        <c:axId val="1115871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15875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image" Target="../media/image19.jpg"/></Relationships>
</file>

<file path=ppt/diagrams/_rels/drawing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image" Target="../media/image1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C36BB9-441B-4FAF-92D4-2B3FBE38F30A}"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zh-CN" altLang="en-US"/>
        </a:p>
      </dgm:t>
    </dgm:pt>
    <dgm:pt modelId="{285327FF-8172-47C0-B8D5-A005DC0E7BF1}">
      <dgm:prSet phldrT="[文本]" custT="1"/>
      <dgm:spPr/>
      <dgm:t>
        <a:bodyPr/>
        <a:lstStyle/>
        <a:p>
          <a:r>
            <a:rPr lang="zh-CN" altLang="en-US" sz="1800" dirty="0"/>
            <a:t>图片介绍</a:t>
          </a:r>
          <a:endParaRPr lang="en-US" altLang="zh-CN" sz="1800" dirty="0"/>
        </a:p>
      </dgm:t>
    </dgm:pt>
    <dgm:pt modelId="{5F630927-CA8E-482A-9B69-B625440817F9}" type="parTrans" cxnId="{1EA13C75-2FC4-4130-B180-CB12D174E704}">
      <dgm:prSet/>
      <dgm:spPr/>
      <dgm:t>
        <a:bodyPr/>
        <a:lstStyle/>
        <a:p>
          <a:endParaRPr lang="zh-CN" altLang="en-US" sz="1800"/>
        </a:p>
      </dgm:t>
    </dgm:pt>
    <dgm:pt modelId="{36D0ACFA-A530-45F9-91DD-41C021F55D1F}" type="sibTrans" cxnId="{1EA13C75-2FC4-4130-B180-CB12D174E704}">
      <dgm:prSet/>
      <dgm:spPr/>
      <dgm:t>
        <a:bodyPr/>
        <a:lstStyle/>
        <a:p>
          <a:endParaRPr lang="zh-CN" altLang="en-US" sz="1800"/>
        </a:p>
      </dgm:t>
    </dgm:pt>
    <dgm:pt modelId="{34457FC1-0795-426D-85FD-CFD1401A2F43}">
      <dgm:prSet phldrT="[文本]" custT="1"/>
      <dgm:spPr/>
      <dgm:t>
        <a:bodyPr/>
        <a:lstStyle/>
        <a:p>
          <a:r>
            <a:rPr lang="zh-CN" altLang="en-US" sz="1800" dirty="0"/>
            <a:t>图片介绍</a:t>
          </a:r>
        </a:p>
      </dgm:t>
    </dgm:pt>
    <dgm:pt modelId="{FC53FA3F-53D2-42ED-8423-C5EE201D426D}" type="parTrans" cxnId="{1DB27D4F-D705-4460-8B26-ECE8A77C620B}">
      <dgm:prSet/>
      <dgm:spPr/>
      <dgm:t>
        <a:bodyPr/>
        <a:lstStyle/>
        <a:p>
          <a:endParaRPr lang="zh-CN" altLang="en-US" sz="1800"/>
        </a:p>
      </dgm:t>
    </dgm:pt>
    <dgm:pt modelId="{A5E77E19-B501-4C77-B84A-58125EC3D423}" type="sibTrans" cxnId="{1DB27D4F-D705-4460-8B26-ECE8A77C620B}">
      <dgm:prSet/>
      <dgm:spPr/>
      <dgm:t>
        <a:bodyPr/>
        <a:lstStyle/>
        <a:p>
          <a:endParaRPr lang="zh-CN" altLang="en-US" sz="1800"/>
        </a:p>
      </dgm:t>
    </dgm:pt>
    <dgm:pt modelId="{5927F381-F3FD-48C5-B4B1-E290D5C67384}">
      <dgm:prSet phldrT="[文本]" custT="1"/>
      <dgm:spPr/>
      <dgm:t>
        <a:bodyPr/>
        <a:lstStyle/>
        <a:p>
          <a:r>
            <a:rPr lang="zh-CN" altLang="en-US" sz="1800" dirty="0"/>
            <a:t>图片介绍</a:t>
          </a:r>
        </a:p>
      </dgm:t>
    </dgm:pt>
    <dgm:pt modelId="{D308383D-3C5A-4D9D-8690-2AF31732251D}" type="parTrans" cxnId="{FD3653B3-9443-45DD-A541-96D53273AC82}">
      <dgm:prSet/>
      <dgm:spPr/>
      <dgm:t>
        <a:bodyPr/>
        <a:lstStyle/>
        <a:p>
          <a:endParaRPr lang="zh-CN" altLang="en-US" sz="1800"/>
        </a:p>
      </dgm:t>
    </dgm:pt>
    <dgm:pt modelId="{D7B7777C-C6A5-4C88-A0EF-B21156B78A97}" type="sibTrans" cxnId="{FD3653B3-9443-45DD-A541-96D53273AC82}">
      <dgm:prSet/>
      <dgm:spPr/>
      <dgm:t>
        <a:bodyPr/>
        <a:lstStyle/>
        <a:p>
          <a:endParaRPr lang="zh-CN" altLang="en-US" sz="1800"/>
        </a:p>
      </dgm:t>
    </dgm:pt>
    <dgm:pt modelId="{E0AB2803-DFBF-45F5-8B22-CCCB27471C6A}">
      <dgm:prSet phldrT="[文本]" custT="1"/>
      <dgm:spPr/>
      <dgm:t>
        <a:bodyPr/>
        <a:lstStyle/>
        <a:p>
          <a:r>
            <a:rPr lang="zh-CN" altLang="en-US" sz="1800" dirty="0"/>
            <a:t>图片介绍</a:t>
          </a:r>
        </a:p>
      </dgm:t>
    </dgm:pt>
    <dgm:pt modelId="{2CBE963E-8F41-4D90-8BE0-72456902ABC1}" type="parTrans" cxnId="{DC93189D-85F7-418F-99E5-5DEB7FA5A989}">
      <dgm:prSet/>
      <dgm:spPr/>
      <dgm:t>
        <a:bodyPr/>
        <a:lstStyle/>
        <a:p>
          <a:endParaRPr lang="zh-CN" altLang="en-US" sz="1800"/>
        </a:p>
      </dgm:t>
    </dgm:pt>
    <dgm:pt modelId="{B3D0ACE6-B14D-42EB-BFC6-C2C908E96E8D}" type="sibTrans" cxnId="{DC93189D-85F7-418F-99E5-5DEB7FA5A989}">
      <dgm:prSet/>
      <dgm:spPr/>
      <dgm:t>
        <a:bodyPr/>
        <a:lstStyle/>
        <a:p>
          <a:endParaRPr lang="zh-CN" altLang="en-US" sz="1800"/>
        </a:p>
      </dgm:t>
    </dgm:pt>
    <dgm:pt modelId="{A1BC2A54-4BC7-403F-A8F1-11D9F9F4A2B5}">
      <dgm:prSet phldrT="[文本]" custT="1"/>
      <dgm:spPr/>
      <dgm:t>
        <a:bodyPr/>
        <a:lstStyle/>
        <a:p>
          <a:r>
            <a:rPr lang="zh-CN" altLang="en-US" sz="1800" dirty="0"/>
            <a:t>图片介绍</a:t>
          </a:r>
        </a:p>
      </dgm:t>
    </dgm:pt>
    <dgm:pt modelId="{75CE36B2-49B4-4AC8-BBAD-F774E86B830F}" type="parTrans" cxnId="{6CC82850-3C7B-408D-82EA-8085C63E4636}">
      <dgm:prSet/>
      <dgm:spPr/>
      <dgm:t>
        <a:bodyPr/>
        <a:lstStyle/>
        <a:p>
          <a:endParaRPr lang="zh-CN" altLang="en-US" sz="1800"/>
        </a:p>
      </dgm:t>
    </dgm:pt>
    <dgm:pt modelId="{8B86652D-1BDA-4281-9F66-FA2CE66CE360}" type="sibTrans" cxnId="{6CC82850-3C7B-408D-82EA-8085C63E4636}">
      <dgm:prSet/>
      <dgm:spPr/>
      <dgm:t>
        <a:bodyPr/>
        <a:lstStyle/>
        <a:p>
          <a:endParaRPr lang="zh-CN" altLang="en-US" sz="1800"/>
        </a:p>
      </dgm:t>
    </dgm:pt>
    <dgm:pt modelId="{F182F19A-1398-46F5-BA32-07DAAB77F2B6}">
      <dgm:prSet phldrT="[文本]" custT="1"/>
      <dgm:spPr/>
      <dgm:t>
        <a:bodyPr/>
        <a:lstStyle/>
        <a:p>
          <a:r>
            <a:rPr lang="zh-CN" altLang="en-US" sz="1800" dirty="0"/>
            <a:t>图片介绍</a:t>
          </a:r>
        </a:p>
      </dgm:t>
    </dgm:pt>
    <dgm:pt modelId="{3FC2BB68-CBDE-47BA-87CB-9C9A85C2A90D}" type="parTrans" cxnId="{C24600BF-8040-48C8-BED6-87C4BF778E37}">
      <dgm:prSet/>
      <dgm:spPr/>
      <dgm:t>
        <a:bodyPr/>
        <a:lstStyle/>
        <a:p>
          <a:endParaRPr lang="zh-CN" altLang="en-US" sz="1800"/>
        </a:p>
      </dgm:t>
    </dgm:pt>
    <dgm:pt modelId="{AD07A4B2-B7B6-43DD-93AB-6D83DA35B4EC}" type="sibTrans" cxnId="{C24600BF-8040-48C8-BED6-87C4BF778E37}">
      <dgm:prSet/>
      <dgm:spPr/>
      <dgm:t>
        <a:bodyPr/>
        <a:lstStyle/>
        <a:p>
          <a:endParaRPr lang="zh-CN" altLang="en-US" sz="1800"/>
        </a:p>
      </dgm:t>
    </dgm:pt>
    <dgm:pt modelId="{5718BB6C-E5AE-43D4-8C0A-010CEE47973D}">
      <dgm:prSet phldrT="[文本]" custT="1"/>
      <dgm:spPr/>
      <dgm:t>
        <a:bodyPr/>
        <a:lstStyle/>
        <a:p>
          <a:r>
            <a:rPr lang="zh-CN" altLang="en-US" sz="1800" dirty="0"/>
            <a:t>图片介绍</a:t>
          </a:r>
        </a:p>
      </dgm:t>
    </dgm:pt>
    <dgm:pt modelId="{DF92B491-2EBF-4000-B02C-2228BCEBC74C}" type="parTrans" cxnId="{0B501D9B-969B-4B4C-B768-25F7FA1ED1F0}">
      <dgm:prSet/>
      <dgm:spPr/>
      <dgm:t>
        <a:bodyPr/>
        <a:lstStyle/>
        <a:p>
          <a:endParaRPr lang="zh-CN" altLang="en-US" sz="1800"/>
        </a:p>
      </dgm:t>
    </dgm:pt>
    <dgm:pt modelId="{2E63B078-2E1B-41A6-9FC3-3BD4127CD46A}" type="sibTrans" cxnId="{0B501D9B-969B-4B4C-B768-25F7FA1ED1F0}">
      <dgm:prSet/>
      <dgm:spPr/>
      <dgm:t>
        <a:bodyPr/>
        <a:lstStyle/>
        <a:p>
          <a:endParaRPr lang="zh-CN" altLang="en-US" sz="1800"/>
        </a:p>
      </dgm:t>
    </dgm:pt>
    <dgm:pt modelId="{D93754DB-A62C-417C-83C5-7F02542626A2}">
      <dgm:prSet phldrT="[文本]" custT="1"/>
      <dgm:spPr/>
      <dgm:t>
        <a:bodyPr/>
        <a:lstStyle/>
        <a:p>
          <a:r>
            <a:rPr lang="zh-CN" altLang="en-US" sz="1800" dirty="0"/>
            <a:t>图片介绍</a:t>
          </a:r>
        </a:p>
      </dgm:t>
    </dgm:pt>
    <dgm:pt modelId="{BA400290-55C6-4B33-B951-FFE400EA3EC7}" type="parTrans" cxnId="{D96F2E5D-57B6-4D5A-8BC5-30A800535BDC}">
      <dgm:prSet/>
      <dgm:spPr/>
      <dgm:t>
        <a:bodyPr/>
        <a:lstStyle/>
        <a:p>
          <a:endParaRPr lang="zh-CN" altLang="en-US" sz="1800"/>
        </a:p>
      </dgm:t>
    </dgm:pt>
    <dgm:pt modelId="{8B89C2E2-AA65-4531-9D6B-A9E8EC43944B}" type="sibTrans" cxnId="{D96F2E5D-57B6-4D5A-8BC5-30A800535BDC}">
      <dgm:prSet/>
      <dgm:spPr/>
      <dgm:t>
        <a:bodyPr/>
        <a:lstStyle/>
        <a:p>
          <a:endParaRPr lang="zh-CN" altLang="en-US" sz="1800"/>
        </a:p>
      </dgm:t>
    </dgm:pt>
    <dgm:pt modelId="{6D14684F-32B0-470B-831A-40B6C34731E0}" type="pres">
      <dgm:prSet presAssocID="{3BC36BB9-441B-4FAF-92D4-2B3FBE38F30A}" presName="Name0" presStyleCnt="0">
        <dgm:presLayoutVars>
          <dgm:dir/>
          <dgm:resizeHandles val="exact"/>
        </dgm:presLayoutVars>
      </dgm:prSet>
      <dgm:spPr/>
    </dgm:pt>
    <dgm:pt modelId="{59FEA0BB-2E13-4E74-9773-FF7ACEF7FD81}" type="pres">
      <dgm:prSet presAssocID="{285327FF-8172-47C0-B8D5-A005DC0E7BF1}" presName="compNode" presStyleCnt="0"/>
      <dgm:spPr/>
    </dgm:pt>
    <dgm:pt modelId="{E506A9A9-133A-464F-AD49-8CC8698473C4}" type="pres">
      <dgm:prSet presAssocID="{285327FF-8172-47C0-B8D5-A005DC0E7BF1}" presName="pictRect" presStyleLbl="node1" presStyleIdx="0" presStyleCnt="8" custLinFactNeighborX="-6782" custLinFactNeighborY="3629"/>
      <dgm:spPr>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effectLst>
          <a:outerShdw blurRad="254000" sx="102000" sy="102000" algn="ctr" rotWithShape="0">
            <a:srgbClr val="000000">
              <a:alpha val="20000"/>
            </a:srgbClr>
          </a:outerShdw>
        </a:effectLst>
      </dgm:spPr>
    </dgm:pt>
    <dgm:pt modelId="{05CABB5D-6242-4009-9EC9-3A15510B66A6}" type="pres">
      <dgm:prSet presAssocID="{285327FF-8172-47C0-B8D5-A005DC0E7BF1}" presName="textRect" presStyleLbl="revTx" presStyleIdx="0" presStyleCnt="8">
        <dgm:presLayoutVars>
          <dgm:bulletEnabled val="1"/>
        </dgm:presLayoutVars>
      </dgm:prSet>
      <dgm:spPr/>
    </dgm:pt>
    <dgm:pt modelId="{D0E8B61C-8F6E-4986-935F-D91586BDF02A}" type="pres">
      <dgm:prSet presAssocID="{36D0ACFA-A530-45F9-91DD-41C021F55D1F}" presName="sibTrans" presStyleLbl="sibTrans2D1" presStyleIdx="0" presStyleCnt="0"/>
      <dgm:spPr/>
    </dgm:pt>
    <dgm:pt modelId="{DF4C08CD-7B3A-4589-8D54-6B901398457D}" type="pres">
      <dgm:prSet presAssocID="{34457FC1-0795-426D-85FD-CFD1401A2F43}" presName="compNode" presStyleCnt="0"/>
      <dgm:spPr/>
    </dgm:pt>
    <dgm:pt modelId="{D1CA80E3-B380-4D58-BA6F-6DA525521EB5}" type="pres">
      <dgm:prSet presAssocID="{34457FC1-0795-426D-85FD-CFD1401A2F43}" presName="pictRect" presStyleLbl="node1" presStyleIdx="1" presStyleCnt="8" custLinFactNeighborX="-5233" custLinFactNeighborY="3629"/>
      <dgm:spPr>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effectLst>
          <a:outerShdw blurRad="254000" sx="102000" sy="102000" algn="ctr" rotWithShape="0">
            <a:srgbClr val="000000">
              <a:alpha val="20000"/>
            </a:srgbClr>
          </a:outerShdw>
        </a:effectLst>
      </dgm:spPr>
    </dgm:pt>
    <dgm:pt modelId="{3DC7BFFE-E113-48EA-9057-2255163386AA}" type="pres">
      <dgm:prSet presAssocID="{34457FC1-0795-426D-85FD-CFD1401A2F43}" presName="textRect" presStyleLbl="revTx" presStyleIdx="1" presStyleCnt="8">
        <dgm:presLayoutVars>
          <dgm:bulletEnabled val="1"/>
        </dgm:presLayoutVars>
      </dgm:prSet>
      <dgm:spPr/>
    </dgm:pt>
    <dgm:pt modelId="{F298B29D-6B5E-48CC-AA15-3DC3494C9B93}" type="pres">
      <dgm:prSet presAssocID="{A5E77E19-B501-4C77-B84A-58125EC3D423}" presName="sibTrans" presStyleLbl="sibTrans2D1" presStyleIdx="0" presStyleCnt="0"/>
      <dgm:spPr/>
    </dgm:pt>
    <dgm:pt modelId="{22900677-DA1B-4B0B-9369-FC3404A85CDA}" type="pres">
      <dgm:prSet presAssocID="{5927F381-F3FD-48C5-B4B1-E290D5C67384}" presName="compNode" presStyleCnt="0"/>
      <dgm:spPr/>
    </dgm:pt>
    <dgm:pt modelId="{35BEF2B2-471C-4C00-BAE9-0F7407D59AAB}" type="pres">
      <dgm:prSet presAssocID="{5927F381-F3FD-48C5-B4B1-E290D5C67384}" presName="pictRect" presStyleLbl="node1" presStyleIdx="2" presStyleCnt="8" custLinFactNeighborX="-5233" custLinFactNeighborY="3629"/>
      <dgm:spPr>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effectLst>
          <a:outerShdw blurRad="254000" sx="102000" sy="102000" algn="ctr" rotWithShape="0">
            <a:srgbClr val="000000">
              <a:alpha val="20000"/>
            </a:srgbClr>
          </a:outerShdw>
        </a:effectLst>
      </dgm:spPr>
    </dgm:pt>
    <dgm:pt modelId="{568863DF-0248-4E8A-9F14-BAAD279A3FDB}" type="pres">
      <dgm:prSet presAssocID="{5927F381-F3FD-48C5-B4B1-E290D5C67384}" presName="textRect" presStyleLbl="revTx" presStyleIdx="2" presStyleCnt="8">
        <dgm:presLayoutVars>
          <dgm:bulletEnabled val="1"/>
        </dgm:presLayoutVars>
      </dgm:prSet>
      <dgm:spPr/>
    </dgm:pt>
    <dgm:pt modelId="{CA233F38-DC4C-4F8C-95D2-05B4F5C20874}" type="pres">
      <dgm:prSet presAssocID="{D7B7777C-C6A5-4C88-A0EF-B21156B78A97}" presName="sibTrans" presStyleLbl="sibTrans2D1" presStyleIdx="0" presStyleCnt="0"/>
      <dgm:spPr/>
    </dgm:pt>
    <dgm:pt modelId="{DED94CA4-9BA0-4648-9D3E-E1F687BCDFF8}" type="pres">
      <dgm:prSet presAssocID="{E0AB2803-DFBF-45F5-8B22-CCCB27471C6A}" presName="compNode" presStyleCnt="0"/>
      <dgm:spPr/>
    </dgm:pt>
    <dgm:pt modelId="{6C62776E-BFF0-4C1B-BF66-1F58F0756772}" type="pres">
      <dgm:prSet presAssocID="{E0AB2803-DFBF-45F5-8B22-CCCB27471C6A}" presName="pictRect" presStyleLbl="node1" presStyleIdx="3" presStyleCnt="8" custLinFactNeighborX="-5233" custLinFactNeighborY="3629"/>
      <dgm:spPr>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effectLst>
          <a:outerShdw blurRad="254000" sx="102000" sy="102000" algn="ctr" rotWithShape="0">
            <a:srgbClr val="000000">
              <a:alpha val="20000"/>
            </a:srgbClr>
          </a:outerShdw>
        </a:effectLst>
      </dgm:spPr>
    </dgm:pt>
    <dgm:pt modelId="{8ED64534-571D-42EF-B8BA-2C5C9A5C6ACE}" type="pres">
      <dgm:prSet presAssocID="{E0AB2803-DFBF-45F5-8B22-CCCB27471C6A}" presName="textRect" presStyleLbl="revTx" presStyleIdx="3" presStyleCnt="8">
        <dgm:presLayoutVars>
          <dgm:bulletEnabled val="1"/>
        </dgm:presLayoutVars>
      </dgm:prSet>
      <dgm:spPr/>
    </dgm:pt>
    <dgm:pt modelId="{926D8BDD-C564-40B8-BB75-16DBA32F0304}" type="pres">
      <dgm:prSet presAssocID="{B3D0ACE6-B14D-42EB-BFC6-C2C908E96E8D}" presName="sibTrans" presStyleLbl="sibTrans2D1" presStyleIdx="0" presStyleCnt="0"/>
      <dgm:spPr/>
    </dgm:pt>
    <dgm:pt modelId="{CA8F4072-0391-4D2A-BCFF-23612543F962}" type="pres">
      <dgm:prSet presAssocID="{F182F19A-1398-46F5-BA32-07DAAB77F2B6}" presName="compNode" presStyleCnt="0"/>
      <dgm:spPr/>
    </dgm:pt>
    <dgm:pt modelId="{AD429654-DF35-47AA-A2F4-484690266783}" type="pres">
      <dgm:prSet presAssocID="{F182F19A-1398-46F5-BA32-07DAAB77F2B6}" presName="pictRect" presStyleLbl="node1" presStyleIdx="4" presStyleCnt="8" custLinFactNeighborX="-5233" custLinFactNeighborY="3629"/>
      <dgm:spPr>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effectLst>
          <a:outerShdw blurRad="254000" sx="102000" sy="102000" algn="ctr" rotWithShape="0">
            <a:srgbClr val="000000">
              <a:alpha val="20000"/>
            </a:srgbClr>
          </a:outerShdw>
        </a:effectLst>
      </dgm:spPr>
    </dgm:pt>
    <dgm:pt modelId="{90177CF5-7FAE-4583-B8C8-2E72E746648D}" type="pres">
      <dgm:prSet presAssocID="{F182F19A-1398-46F5-BA32-07DAAB77F2B6}" presName="textRect" presStyleLbl="revTx" presStyleIdx="4" presStyleCnt="8">
        <dgm:presLayoutVars>
          <dgm:bulletEnabled val="1"/>
        </dgm:presLayoutVars>
      </dgm:prSet>
      <dgm:spPr/>
    </dgm:pt>
    <dgm:pt modelId="{D71A9A90-9456-48A3-BD46-8C889D17B044}" type="pres">
      <dgm:prSet presAssocID="{AD07A4B2-B7B6-43DD-93AB-6D83DA35B4EC}" presName="sibTrans" presStyleLbl="sibTrans2D1" presStyleIdx="0" presStyleCnt="0"/>
      <dgm:spPr/>
    </dgm:pt>
    <dgm:pt modelId="{38E854F3-19D1-419E-9948-1CF82FC52189}" type="pres">
      <dgm:prSet presAssocID="{5718BB6C-E5AE-43D4-8C0A-010CEE47973D}" presName="compNode" presStyleCnt="0"/>
      <dgm:spPr/>
    </dgm:pt>
    <dgm:pt modelId="{59F2CED2-D282-4C65-AFA5-FE342C19F0D0}" type="pres">
      <dgm:prSet presAssocID="{5718BB6C-E5AE-43D4-8C0A-010CEE47973D}" presName="pictRect" presStyleLbl="node1" presStyleIdx="5" presStyleCnt="8" custLinFactNeighborX="-5233" custLinFactNeighborY="3629"/>
      <dgm:spPr>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effectLst>
          <a:outerShdw blurRad="254000" sx="102000" sy="102000" algn="ctr" rotWithShape="0">
            <a:srgbClr val="000000">
              <a:alpha val="20000"/>
            </a:srgbClr>
          </a:outerShdw>
        </a:effectLst>
      </dgm:spPr>
    </dgm:pt>
    <dgm:pt modelId="{885F74E3-9544-42C6-B87D-BFDBB3F44A14}" type="pres">
      <dgm:prSet presAssocID="{5718BB6C-E5AE-43D4-8C0A-010CEE47973D}" presName="textRect" presStyleLbl="revTx" presStyleIdx="5" presStyleCnt="8">
        <dgm:presLayoutVars>
          <dgm:bulletEnabled val="1"/>
        </dgm:presLayoutVars>
      </dgm:prSet>
      <dgm:spPr/>
    </dgm:pt>
    <dgm:pt modelId="{93B108FB-029C-4DE3-82AF-10AA2E79B069}" type="pres">
      <dgm:prSet presAssocID="{2E63B078-2E1B-41A6-9FC3-3BD4127CD46A}" presName="sibTrans" presStyleLbl="sibTrans2D1" presStyleIdx="0" presStyleCnt="0"/>
      <dgm:spPr/>
    </dgm:pt>
    <dgm:pt modelId="{8FC9AB71-E93A-48B9-BA26-019974F1F6BA}" type="pres">
      <dgm:prSet presAssocID="{D93754DB-A62C-417C-83C5-7F02542626A2}" presName="compNode" presStyleCnt="0"/>
      <dgm:spPr/>
    </dgm:pt>
    <dgm:pt modelId="{8754CB9C-C7C1-4A2E-B38C-5C6198C61516}" type="pres">
      <dgm:prSet presAssocID="{D93754DB-A62C-417C-83C5-7F02542626A2}" presName="pictRect" presStyleLbl="node1" presStyleIdx="6" presStyleCnt="8" custLinFactNeighborX="-5233" custLinFactNeighborY="3629"/>
      <dgm:spPr>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effectLst>
          <a:outerShdw blurRad="254000" sx="102000" sy="102000" algn="ctr" rotWithShape="0">
            <a:srgbClr val="000000">
              <a:alpha val="20000"/>
            </a:srgbClr>
          </a:outerShdw>
        </a:effectLst>
      </dgm:spPr>
    </dgm:pt>
    <dgm:pt modelId="{47D52CC9-8CB7-4B7C-8F70-30737093A7DF}" type="pres">
      <dgm:prSet presAssocID="{D93754DB-A62C-417C-83C5-7F02542626A2}" presName="textRect" presStyleLbl="revTx" presStyleIdx="6" presStyleCnt="8">
        <dgm:presLayoutVars>
          <dgm:bulletEnabled val="1"/>
        </dgm:presLayoutVars>
      </dgm:prSet>
      <dgm:spPr/>
    </dgm:pt>
    <dgm:pt modelId="{32E6062D-58A3-4B24-9DCF-357A21750274}" type="pres">
      <dgm:prSet presAssocID="{8B89C2E2-AA65-4531-9D6B-A9E8EC43944B}" presName="sibTrans" presStyleLbl="sibTrans2D1" presStyleIdx="0" presStyleCnt="0"/>
      <dgm:spPr/>
    </dgm:pt>
    <dgm:pt modelId="{42CFACFE-46BC-410D-A676-4B80C7DF372E}" type="pres">
      <dgm:prSet presAssocID="{A1BC2A54-4BC7-403F-A8F1-11D9F9F4A2B5}" presName="compNode" presStyleCnt="0"/>
      <dgm:spPr/>
    </dgm:pt>
    <dgm:pt modelId="{BB81C884-98FB-4CCC-840A-8773F4F7EE82}" type="pres">
      <dgm:prSet presAssocID="{A1BC2A54-4BC7-403F-A8F1-11D9F9F4A2B5}" presName="pictRect" presStyleLbl="node1" presStyleIdx="7" presStyleCnt="8" custLinFactNeighborX="-5233" custLinFactNeighborY="3629"/>
      <dgm:spPr>
        <a:prstGeom prst="rect">
          <a:avLst/>
        </a:prstGeom>
        <a:blipFill>
          <a:blip xmlns:r="http://schemas.openxmlformats.org/officeDocument/2006/relationships"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effectLst>
          <a:outerShdw blurRad="254000" sx="102000" sy="102000" algn="ctr" rotWithShape="0">
            <a:srgbClr val="000000">
              <a:alpha val="20000"/>
            </a:srgbClr>
          </a:outerShdw>
        </a:effectLst>
      </dgm:spPr>
    </dgm:pt>
    <dgm:pt modelId="{0EBC1056-8EDD-4896-849F-EE1CA6722A17}" type="pres">
      <dgm:prSet presAssocID="{A1BC2A54-4BC7-403F-A8F1-11D9F9F4A2B5}" presName="textRect" presStyleLbl="revTx" presStyleIdx="7" presStyleCnt="8">
        <dgm:presLayoutVars>
          <dgm:bulletEnabled val="1"/>
        </dgm:presLayoutVars>
      </dgm:prSet>
      <dgm:spPr/>
    </dgm:pt>
  </dgm:ptLst>
  <dgm:cxnLst>
    <dgm:cxn modelId="{44F48C00-7733-4163-AA52-DC9AA24BF179}" type="presOf" srcId="{2E63B078-2E1B-41A6-9FC3-3BD4127CD46A}" destId="{93B108FB-029C-4DE3-82AF-10AA2E79B069}" srcOrd="0" destOrd="0" presId="urn:microsoft.com/office/officeart/2005/8/layout/pList1"/>
    <dgm:cxn modelId="{3E73FC0B-4E68-45C8-9BCD-D494E19ABF34}" type="presOf" srcId="{3BC36BB9-441B-4FAF-92D4-2B3FBE38F30A}" destId="{6D14684F-32B0-470B-831A-40B6C34731E0}" srcOrd="0" destOrd="0" presId="urn:microsoft.com/office/officeart/2005/8/layout/pList1"/>
    <dgm:cxn modelId="{12112619-1F93-4DDD-AA74-0107904CF05F}" type="presOf" srcId="{D7B7777C-C6A5-4C88-A0EF-B21156B78A97}" destId="{CA233F38-DC4C-4F8C-95D2-05B4F5C20874}" srcOrd="0" destOrd="0" presId="urn:microsoft.com/office/officeart/2005/8/layout/pList1"/>
    <dgm:cxn modelId="{880D2F22-D7D2-4372-92FA-86A8C4354CF4}" type="presOf" srcId="{F182F19A-1398-46F5-BA32-07DAAB77F2B6}" destId="{90177CF5-7FAE-4583-B8C8-2E72E746648D}" srcOrd="0" destOrd="0" presId="urn:microsoft.com/office/officeart/2005/8/layout/pList1"/>
    <dgm:cxn modelId="{D96F2E5D-57B6-4D5A-8BC5-30A800535BDC}" srcId="{3BC36BB9-441B-4FAF-92D4-2B3FBE38F30A}" destId="{D93754DB-A62C-417C-83C5-7F02542626A2}" srcOrd="6" destOrd="0" parTransId="{BA400290-55C6-4B33-B951-FFE400EA3EC7}" sibTransId="{8B89C2E2-AA65-4531-9D6B-A9E8EC43944B}"/>
    <dgm:cxn modelId="{4B851B62-67E7-4D05-9B20-EB7F3B0E02AD}" type="presOf" srcId="{AD07A4B2-B7B6-43DD-93AB-6D83DA35B4EC}" destId="{D71A9A90-9456-48A3-BD46-8C889D17B044}" srcOrd="0" destOrd="0" presId="urn:microsoft.com/office/officeart/2005/8/layout/pList1"/>
    <dgm:cxn modelId="{83E15862-7D14-45FE-B19E-DB52D7151748}" type="presOf" srcId="{34457FC1-0795-426D-85FD-CFD1401A2F43}" destId="{3DC7BFFE-E113-48EA-9057-2255163386AA}" srcOrd="0" destOrd="0" presId="urn:microsoft.com/office/officeart/2005/8/layout/pList1"/>
    <dgm:cxn modelId="{1DB27D4F-D705-4460-8B26-ECE8A77C620B}" srcId="{3BC36BB9-441B-4FAF-92D4-2B3FBE38F30A}" destId="{34457FC1-0795-426D-85FD-CFD1401A2F43}" srcOrd="1" destOrd="0" parTransId="{FC53FA3F-53D2-42ED-8423-C5EE201D426D}" sibTransId="{A5E77E19-B501-4C77-B84A-58125EC3D423}"/>
    <dgm:cxn modelId="{6CC82850-3C7B-408D-82EA-8085C63E4636}" srcId="{3BC36BB9-441B-4FAF-92D4-2B3FBE38F30A}" destId="{A1BC2A54-4BC7-403F-A8F1-11D9F9F4A2B5}" srcOrd="7" destOrd="0" parTransId="{75CE36B2-49B4-4AC8-BBAD-F774E86B830F}" sibTransId="{8B86652D-1BDA-4281-9F66-FA2CE66CE360}"/>
    <dgm:cxn modelId="{1EA13C75-2FC4-4130-B180-CB12D174E704}" srcId="{3BC36BB9-441B-4FAF-92D4-2B3FBE38F30A}" destId="{285327FF-8172-47C0-B8D5-A005DC0E7BF1}" srcOrd="0" destOrd="0" parTransId="{5F630927-CA8E-482A-9B69-B625440817F9}" sibTransId="{36D0ACFA-A530-45F9-91DD-41C021F55D1F}"/>
    <dgm:cxn modelId="{CEB87177-2175-4D3A-B504-9DD720518531}" type="presOf" srcId="{B3D0ACE6-B14D-42EB-BFC6-C2C908E96E8D}" destId="{926D8BDD-C564-40B8-BB75-16DBA32F0304}" srcOrd="0" destOrd="0" presId="urn:microsoft.com/office/officeart/2005/8/layout/pList1"/>
    <dgm:cxn modelId="{E9ECA07E-08F5-46AD-B781-3AF7A9ABDFCC}" type="presOf" srcId="{36D0ACFA-A530-45F9-91DD-41C021F55D1F}" destId="{D0E8B61C-8F6E-4986-935F-D91586BDF02A}" srcOrd="0" destOrd="0" presId="urn:microsoft.com/office/officeart/2005/8/layout/pList1"/>
    <dgm:cxn modelId="{C2E6EF7F-AE5C-40F4-93E5-5586ADFBAB88}" type="presOf" srcId="{A1BC2A54-4BC7-403F-A8F1-11D9F9F4A2B5}" destId="{0EBC1056-8EDD-4896-849F-EE1CA6722A17}" srcOrd="0" destOrd="0" presId="urn:microsoft.com/office/officeart/2005/8/layout/pList1"/>
    <dgm:cxn modelId="{2E91DA8C-0AC8-4306-8E39-7684E21733C8}" type="presOf" srcId="{5927F381-F3FD-48C5-B4B1-E290D5C67384}" destId="{568863DF-0248-4E8A-9F14-BAAD279A3FDB}" srcOrd="0" destOrd="0" presId="urn:microsoft.com/office/officeart/2005/8/layout/pList1"/>
    <dgm:cxn modelId="{0B501D9B-969B-4B4C-B768-25F7FA1ED1F0}" srcId="{3BC36BB9-441B-4FAF-92D4-2B3FBE38F30A}" destId="{5718BB6C-E5AE-43D4-8C0A-010CEE47973D}" srcOrd="5" destOrd="0" parTransId="{DF92B491-2EBF-4000-B02C-2228BCEBC74C}" sibTransId="{2E63B078-2E1B-41A6-9FC3-3BD4127CD46A}"/>
    <dgm:cxn modelId="{DC93189D-85F7-418F-99E5-5DEB7FA5A989}" srcId="{3BC36BB9-441B-4FAF-92D4-2B3FBE38F30A}" destId="{E0AB2803-DFBF-45F5-8B22-CCCB27471C6A}" srcOrd="3" destOrd="0" parTransId="{2CBE963E-8F41-4D90-8BE0-72456902ABC1}" sibTransId="{B3D0ACE6-B14D-42EB-BFC6-C2C908E96E8D}"/>
    <dgm:cxn modelId="{6FF9EBA2-4096-4850-9C29-9F6DA188DB68}" type="presOf" srcId="{8B89C2E2-AA65-4531-9D6B-A9E8EC43944B}" destId="{32E6062D-58A3-4B24-9DCF-357A21750274}" srcOrd="0" destOrd="0" presId="urn:microsoft.com/office/officeart/2005/8/layout/pList1"/>
    <dgm:cxn modelId="{438538B2-AF09-4C23-8F11-762438611CE3}" type="presOf" srcId="{D93754DB-A62C-417C-83C5-7F02542626A2}" destId="{47D52CC9-8CB7-4B7C-8F70-30737093A7DF}" srcOrd="0" destOrd="0" presId="urn:microsoft.com/office/officeart/2005/8/layout/pList1"/>
    <dgm:cxn modelId="{FD3653B3-9443-45DD-A541-96D53273AC82}" srcId="{3BC36BB9-441B-4FAF-92D4-2B3FBE38F30A}" destId="{5927F381-F3FD-48C5-B4B1-E290D5C67384}" srcOrd="2" destOrd="0" parTransId="{D308383D-3C5A-4D9D-8690-2AF31732251D}" sibTransId="{D7B7777C-C6A5-4C88-A0EF-B21156B78A97}"/>
    <dgm:cxn modelId="{6A3939BA-BCC3-4534-BC9E-9B5D48578879}" type="presOf" srcId="{285327FF-8172-47C0-B8D5-A005DC0E7BF1}" destId="{05CABB5D-6242-4009-9EC9-3A15510B66A6}" srcOrd="0" destOrd="0" presId="urn:microsoft.com/office/officeart/2005/8/layout/pList1"/>
    <dgm:cxn modelId="{01F675BC-7F18-48DF-9054-FD25D4C6565C}" type="presOf" srcId="{E0AB2803-DFBF-45F5-8B22-CCCB27471C6A}" destId="{8ED64534-571D-42EF-B8BA-2C5C9A5C6ACE}" srcOrd="0" destOrd="0" presId="urn:microsoft.com/office/officeart/2005/8/layout/pList1"/>
    <dgm:cxn modelId="{C24600BF-8040-48C8-BED6-87C4BF778E37}" srcId="{3BC36BB9-441B-4FAF-92D4-2B3FBE38F30A}" destId="{F182F19A-1398-46F5-BA32-07DAAB77F2B6}" srcOrd="4" destOrd="0" parTransId="{3FC2BB68-CBDE-47BA-87CB-9C9A85C2A90D}" sibTransId="{AD07A4B2-B7B6-43DD-93AB-6D83DA35B4EC}"/>
    <dgm:cxn modelId="{961461C9-9502-4B6D-A629-6BF7B6336A62}" type="presOf" srcId="{A5E77E19-B501-4C77-B84A-58125EC3D423}" destId="{F298B29D-6B5E-48CC-AA15-3DC3494C9B93}" srcOrd="0" destOrd="0" presId="urn:microsoft.com/office/officeart/2005/8/layout/pList1"/>
    <dgm:cxn modelId="{F607CDF1-B19E-46D1-8E25-77103E30D857}" type="presOf" srcId="{5718BB6C-E5AE-43D4-8C0A-010CEE47973D}" destId="{885F74E3-9544-42C6-B87D-BFDBB3F44A14}" srcOrd="0" destOrd="0" presId="urn:microsoft.com/office/officeart/2005/8/layout/pList1"/>
    <dgm:cxn modelId="{8733AC1E-B831-4622-8284-1BD7819A582D}" type="presParOf" srcId="{6D14684F-32B0-470B-831A-40B6C34731E0}" destId="{59FEA0BB-2E13-4E74-9773-FF7ACEF7FD81}" srcOrd="0" destOrd="0" presId="urn:microsoft.com/office/officeart/2005/8/layout/pList1"/>
    <dgm:cxn modelId="{5964DB64-ECDB-4F72-B7F0-8BE4DA8E86D8}" type="presParOf" srcId="{59FEA0BB-2E13-4E74-9773-FF7ACEF7FD81}" destId="{E506A9A9-133A-464F-AD49-8CC8698473C4}" srcOrd="0" destOrd="0" presId="urn:microsoft.com/office/officeart/2005/8/layout/pList1"/>
    <dgm:cxn modelId="{D6912727-B565-4221-8CCD-083E7FBF367B}" type="presParOf" srcId="{59FEA0BB-2E13-4E74-9773-FF7ACEF7FD81}" destId="{05CABB5D-6242-4009-9EC9-3A15510B66A6}" srcOrd="1" destOrd="0" presId="urn:microsoft.com/office/officeart/2005/8/layout/pList1"/>
    <dgm:cxn modelId="{6EEEB82D-4D33-4B9A-B52A-AE2849331817}" type="presParOf" srcId="{6D14684F-32B0-470B-831A-40B6C34731E0}" destId="{D0E8B61C-8F6E-4986-935F-D91586BDF02A}" srcOrd="1" destOrd="0" presId="urn:microsoft.com/office/officeart/2005/8/layout/pList1"/>
    <dgm:cxn modelId="{9BD73FEB-C8D7-447E-AB1B-A7617534EB59}" type="presParOf" srcId="{6D14684F-32B0-470B-831A-40B6C34731E0}" destId="{DF4C08CD-7B3A-4589-8D54-6B901398457D}" srcOrd="2" destOrd="0" presId="urn:microsoft.com/office/officeart/2005/8/layout/pList1"/>
    <dgm:cxn modelId="{76012B2D-48A6-4556-A0B7-2E0CA43E6C65}" type="presParOf" srcId="{DF4C08CD-7B3A-4589-8D54-6B901398457D}" destId="{D1CA80E3-B380-4D58-BA6F-6DA525521EB5}" srcOrd="0" destOrd="0" presId="urn:microsoft.com/office/officeart/2005/8/layout/pList1"/>
    <dgm:cxn modelId="{991EEF9A-506A-47A1-923E-F7BB66C0C9C3}" type="presParOf" srcId="{DF4C08CD-7B3A-4589-8D54-6B901398457D}" destId="{3DC7BFFE-E113-48EA-9057-2255163386AA}" srcOrd="1" destOrd="0" presId="urn:microsoft.com/office/officeart/2005/8/layout/pList1"/>
    <dgm:cxn modelId="{D3DC2749-8F5D-47B9-8053-E163C2B749E3}" type="presParOf" srcId="{6D14684F-32B0-470B-831A-40B6C34731E0}" destId="{F298B29D-6B5E-48CC-AA15-3DC3494C9B93}" srcOrd="3" destOrd="0" presId="urn:microsoft.com/office/officeart/2005/8/layout/pList1"/>
    <dgm:cxn modelId="{CBB4E6E2-BDBF-446B-85EB-035B6D697FB7}" type="presParOf" srcId="{6D14684F-32B0-470B-831A-40B6C34731E0}" destId="{22900677-DA1B-4B0B-9369-FC3404A85CDA}" srcOrd="4" destOrd="0" presId="urn:microsoft.com/office/officeart/2005/8/layout/pList1"/>
    <dgm:cxn modelId="{A749DABA-71AF-4A5B-B809-E5DD63817D28}" type="presParOf" srcId="{22900677-DA1B-4B0B-9369-FC3404A85CDA}" destId="{35BEF2B2-471C-4C00-BAE9-0F7407D59AAB}" srcOrd="0" destOrd="0" presId="urn:microsoft.com/office/officeart/2005/8/layout/pList1"/>
    <dgm:cxn modelId="{4957E2C1-2963-48F5-A0F4-D1505317E3D1}" type="presParOf" srcId="{22900677-DA1B-4B0B-9369-FC3404A85CDA}" destId="{568863DF-0248-4E8A-9F14-BAAD279A3FDB}" srcOrd="1" destOrd="0" presId="urn:microsoft.com/office/officeart/2005/8/layout/pList1"/>
    <dgm:cxn modelId="{4BD069A1-9E25-4D87-9813-F566ED71648A}" type="presParOf" srcId="{6D14684F-32B0-470B-831A-40B6C34731E0}" destId="{CA233F38-DC4C-4F8C-95D2-05B4F5C20874}" srcOrd="5" destOrd="0" presId="urn:microsoft.com/office/officeart/2005/8/layout/pList1"/>
    <dgm:cxn modelId="{C757A4C2-3D00-4F82-B5F2-48A2195375B5}" type="presParOf" srcId="{6D14684F-32B0-470B-831A-40B6C34731E0}" destId="{DED94CA4-9BA0-4648-9D3E-E1F687BCDFF8}" srcOrd="6" destOrd="0" presId="urn:microsoft.com/office/officeart/2005/8/layout/pList1"/>
    <dgm:cxn modelId="{E3A1C6A5-2D2F-495F-8B91-417AA81B5709}" type="presParOf" srcId="{DED94CA4-9BA0-4648-9D3E-E1F687BCDFF8}" destId="{6C62776E-BFF0-4C1B-BF66-1F58F0756772}" srcOrd="0" destOrd="0" presId="urn:microsoft.com/office/officeart/2005/8/layout/pList1"/>
    <dgm:cxn modelId="{AF2A8AC7-92C4-4E3B-9D9C-8D5218A1F012}" type="presParOf" srcId="{DED94CA4-9BA0-4648-9D3E-E1F687BCDFF8}" destId="{8ED64534-571D-42EF-B8BA-2C5C9A5C6ACE}" srcOrd="1" destOrd="0" presId="urn:microsoft.com/office/officeart/2005/8/layout/pList1"/>
    <dgm:cxn modelId="{8C57F796-98DE-4D8E-B762-6EE07A9629DA}" type="presParOf" srcId="{6D14684F-32B0-470B-831A-40B6C34731E0}" destId="{926D8BDD-C564-40B8-BB75-16DBA32F0304}" srcOrd="7" destOrd="0" presId="urn:microsoft.com/office/officeart/2005/8/layout/pList1"/>
    <dgm:cxn modelId="{68ED3461-103B-44B2-BA0F-F1C19F310684}" type="presParOf" srcId="{6D14684F-32B0-470B-831A-40B6C34731E0}" destId="{CA8F4072-0391-4D2A-BCFF-23612543F962}" srcOrd="8" destOrd="0" presId="urn:microsoft.com/office/officeart/2005/8/layout/pList1"/>
    <dgm:cxn modelId="{1D66E813-09DC-42DD-B95B-8699935A296A}" type="presParOf" srcId="{CA8F4072-0391-4D2A-BCFF-23612543F962}" destId="{AD429654-DF35-47AA-A2F4-484690266783}" srcOrd="0" destOrd="0" presId="urn:microsoft.com/office/officeart/2005/8/layout/pList1"/>
    <dgm:cxn modelId="{8A7D7F59-917E-4A12-8107-529D25202929}" type="presParOf" srcId="{CA8F4072-0391-4D2A-BCFF-23612543F962}" destId="{90177CF5-7FAE-4583-B8C8-2E72E746648D}" srcOrd="1" destOrd="0" presId="urn:microsoft.com/office/officeart/2005/8/layout/pList1"/>
    <dgm:cxn modelId="{6C829C44-EC4E-4DC5-AB02-30B112769280}" type="presParOf" srcId="{6D14684F-32B0-470B-831A-40B6C34731E0}" destId="{D71A9A90-9456-48A3-BD46-8C889D17B044}" srcOrd="9" destOrd="0" presId="urn:microsoft.com/office/officeart/2005/8/layout/pList1"/>
    <dgm:cxn modelId="{E36DDA72-A1AF-4FAF-B477-1BE1BFDA5574}" type="presParOf" srcId="{6D14684F-32B0-470B-831A-40B6C34731E0}" destId="{38E854F3-19D1-419E-9948-1CF82FC52189}" srcOrd="10" destOrd="0" presId="urn:microsoft.com/office/officeart/2005/8/layout/pList1"/>
    <dgm:cxn modelId="{8619A951-304A-4653-A598-D9612EE2EF6C}" type="presParOf" srcId="{38E854F3-19D1-419E-9948-1CF82FC52189}" destId="{59F2CED2-D282-4C65-AFA5-FE342C19F0D0}" srcOrd="0" destOrd="0" presId="urn:microsoft.com/office/officeart/2005/8/layout/pList1"/>
    <dgm:cxn modelId="{892F22E5-308B-41E3-9857-6F2248747BCB}" type="presParOf" srcId="{38E854F3-19D1-419E-9948-1CF82FC52189}" destId="{885F74E3-9544-42C6-B87D-BFDBB3F44A14}" srcOrd="1" destOrd="0" presId="urn:microsoft.com/office/officeart/2005/8/layout/pList1"/>
    <dgm:cxn modelId="{7A2ED6DF-5F66-494D-AEA4-792BF431F57F}" type="presParOf" srcId="{6D14684F-32B0-470B-831A-40B6C34731E0}" destId="{93B108FB-029C-4DE3-82AF-10AA2E79B069}" srcOrd="11" destOrd="0" presId="urn:microsoft.com/office/officeart/2005/8/layout/pList1"/>
    <dgm:cxn modelId="{3A074E3D-87A6-4177-BDA0-A2D89BB273C2}" type="presParOf" srcId="{6D14684F-32B0-470B-831A-40B6C34731E0}" destId="{8FC9AB71-E93A-48B9-BA26-019974F1F6BA}" srcOrd="12" destOrd="0" presId="urn:microsoft.com/office/officeart/2005/8/layout/pList1"/>
    <dgm:cxn modelId="{991D2AD0-60D3-4974-A316-DB0C6DB35656}" type="presParOf" srcId="{8FC9AB71-E93A-48B9-BA26-019974F1F6BA}" destId="{8754CB9C-C7C1-4A2E-B38C-5C6198C61516}" srcOrd="0" destOrd="0" presId="urn:microsoft.com/office/officeart/2005/8/layout/pList1"/>
    <dgm:cxn modelId="{C7A0A6DD-A415-4862-A26C-45BA231EA96C}" type="presParOf" srcId="{8FC9AB71-E93A-48B9-BA26-019974F1F6BA}" destId="{47D52CC9-8CB7-4B7C-8F70-30737093A7DF}" srcOrd="1" destOrd="0" presId="urn:microsoft.com/office/officeart/2005/8/layout/pList1"/>
    <dgm:cxn modelId="{C315FA5A-611B-40C1-920D-6832F7EC3D0A}" type="presParOf" srcId="{6D14684F-32B0-470B-831A-40B6C34731E0}" destId="{32E6062D-58A3-4B24-9DCF-357A21750274}" srcOrd="13" destOrd="0" presId="urn:microsoft.com/office/officeart/2005/8/layout/pList1"/>
    <dgm:cxn modelId="{16CE893D-1C0E-41E0-B365-396DFA59ABCC}" type="presParOf" srcId="{6D14684F-32B0-470B-831A-40B6C34731E0}" destId="{42CFACFE-46BC-410D-A676-4B80C7DF372E}" srcOrd="14" destOrd="0" presId="urn:microsoft.com/office/officeart/2005/8/layout/pList1"/>
    <dgm:cxn modelId="{B34FFB16-9E8A-4004-8DA2-D0D0AAC846BB}" type="presParOf" srcId="{42CFACFE-46BC-410D-A676-4B80C7DF372E}" destId="{BB81C884-98FB-4CCC-840A-8773F4F7EE82}" srcOrd="0" destOrd="0" presId="urn:microsoft.com/office/officeart/2005/8/layout/pList1"/>
    <dgm:cxn modelId="{4652126B-7223-4EB5-A659-4F88C17C7B9A}" type="presParOf" srcId="{42CFACFE-46BC-410D-A676-4B80C7DF372E}" destId="{0EBC1056-8EDD-4896-849F-EE1CA6722A17}"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24CCA3-DC4D-47DD-A23F-DAE5F812F26D}"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BD03B13B-C888-40FC-91DD-F6FDEC24B6D5}">
      <dgm:prSet phldrT="[文本]" custT="1"/>
      <dgm:spPr/>
      <dgm:t>
        <a:bodyPr/>
        <a:lstStyle/>
        <a:p>
          <a:r>
            <a:rPr lang="zh-CN" altLang="en-US" sz="1800" dirty="0"/>
            <a:t>文字</a:t>
          </a:r>
        </a:p>
      </dgm:t>
    </dgm:pt>
    <dgm:pt modelId="{09C3B94E-BE6F-4F0D-B939-3B91214F369C}" type="parTrans" cxnId="{ECFB5F4C-F757-4469-847A-ACBD91BEEEDA}">
      <dgm:prSet/>
      <dgm:spPr/>
      <dgm:t>
        <a:bodyPr/>
        <a:lstStyle/>
        <a:p>
          <a:endParaRPr lang="zh-CN" altLang="en-US" sz="1800"/>
        </a:p>
      </dgm:t>
    </dgm:pt>
    <dgm:pt modelId="{7FEB4AF2-5597-4B80-8A92-DD0A3CCC636C}" type="sibTrans" cxnId="{ECFB5F4C-F757-4469-847A-ACBD91BEEEDA}">
      <dgm:prSet/>
      <dgm:spPr/>
      <dgm:t>
        <a:bodyPr/>
        <a:lstStyle/>
        <a:p>
          <a:endParaRPr lang="zh-CN" altLang="en-US" sz="1800"/>
        </a:p>
      </dgm:t>
    </dgm:pt>
    <dgm:pt modelId="{386BE66A-370F-46AD-9B76-C776100FB598}">
      <dgm:prSet phldrT="[文本]" custT="1"/>
      <dgm:spPr/>
      <dgm:t>
        <a:bodyPr/>
        <a:lstStyle/>
        <a:p>
          <a:r>
            <a:rPr lang="zh-CN" altLang="en-US" sz="1800" dirty="0"/>
            <a:t>文字</a:t>
          </a:r>
        </a:p>
      </dgm:t>
    </dgm:pt>
    <dgm:pt modelId="{B9E5CB05-50B6-4661-BAB0-EAF9E9DCDEC2}" type="parTrans" cxnId="{19AAACEB-9981-4489-8C45-2CD36CD76E40}">
      <dgm:prSet/>
      <dgm:spPr/>
      <dgm:t>
        <a:bodyPr/>
        <a:lstStyle/>
        <a:p>
          <a:endParaRPr lang="zh-CN" altLang="en-US" sz="1800"/>
        </a:p>
      </dgm:t>
    </dgm:pt>
    <dgm:pt modelId="{4BA2989A-B16B-4669-9E17-9833E32C48EA}" type="sibTrans" cxnId="{19AAACEB-9981-4489-8C45-2CD36CD76E40}">
      <dgm:prSet/>
      <dgm:spPr/>
      <dgm:t>
        <a:bodyPr/>
        <a:lstStyle/>
        <a:p>
          <a:endParaRPr lang="zh-CN" altLang="en-US" sz="1800"/>
        </a:p>
      </dgm:t>
    </dgm:pt>
    <dgm:pt modelId="{0B3F6C3A-67B4-435E-9238-7C328FE6D871}">
      <dgm:prSet phldrT="[文本]" custT="1"/>
      <dgm:spPr/>
      <dgm:t>
        <a:bodyPr/>
        <a:lstStyle/>
        <a:p>
          <a:r>
            <a:rPr lang="zh-CN" altLang="en-US" sz="1800" dirty="0"/>
            <a:t>文字</a:t>
          </a:r>
        </a:p>
      </dgm:t>
    </dgm:pt>
    <dgm:pt modelId="{6BE9EA9F-34BC-4A1B-B97C-218B9E2E685E}" type="parTrans" cxnId="{F8AF9A95-B2C8-409A-8019-0F325904D3D5}">
      <dgm:prSet/>
      <dgm:spPr/>
      <dgm:t>
        <a:bodyPr/>
        <a:lstStyle/>
        <a:p>
          <a:endParaRPr lang="zh-CN" altLang="en-US" sz="1800"/>
        </a:p>
      </dgm:t>
    </dgm:pt>
    <dgm:pt modelId="{A458AE56-AF32-40FB-BA1B-4211A201A15B}" type="sibTrans" cxnId="{F8AF9A95-B2C8-409A-8019-0F325904D3D5}">
      <dgm:prSet/>
      <dgm:spPr/>
      <dgm:t>
        <a:bodyPr/>
        <a:lstStyle/>
        <a:p>
          <a:endParaRPr lang="zh-CN" altLang="en-US" sz="1800"/>
        </a:p>
      </dgm:t>
    </dgm:pt>
    <dgm:pt modelId="{088BF7EF-69BE-4A07-8CD9-34F04FC5FB3E}">
      <dgm:prSet phldrT="[文本]" custT="1"/>
      <dgm:spPr/>
      <dgm:t>
        <a:bodyPr/>
        <a:lstStyle/>
        <a:p>
          <a:r>
            <a:rPr lang="zh-CN" altLang="en-US" sz="2000" dirty="0">
              <a:solidFill>
                <a:schemeClr val="accent1"/>
              </a:solidFill>
            </a:rPr>
            <a:t>综合</a:t>
          </a:r>
        </a:p>
      </dgm:t>
    </dgm:pt>
    <dgm:pt modelId="{C763906F-0C07-415B-A48A-BECBBEFF164D}" type="parTrans" cxnId="{6778716E-8BFB-44E6-83B7-FD9D226646A4}">
      <dgm:prSet/>
      <dgm:spPr/>
      <dgm:t>
        <a:bodyPr/>
        <a:lstStyle/>
        <a:p>
          <a:endParaRPr lang="zh-CN" altLang="en-US" sz="1800"/>
        </a:p>
      </dgm:t>
    </dgm:pt>
    <dgm:pt modelId="{B8F3B330-8895-4D5E-9EA6-35EC0EC58C58}" type="sibTrans" cxnId="{6778716E-8BFB-44E6-83B7-FD9D226646A4}">
      <dgm:prSet/>
      <dgm:spPr/>
      <dgm:t>
        <a:bodyPr/>
        <a:lstStyle/>
        <a:p>
          <a:endParaRPr lang="zh-CN" altLang="en-US" sz="1800"/>
        </a:p>
      </dgm:t>
    </dgm:pt>
    <dgm:pt modelId="{9CF72E25-0220-41D8-907E-D881C92E72EA}" type="pres">
      <dgm:prSet presAssocID="{AD24CCA3-DC4D-47DD-A23F-DAE5F812F26D}" presName="Name0" presStyleCnt="0">
        <dgm:presLayoutVars>
          <dgm:chMax val="4"/>
          <dgm:resizeHandles val="exact"/>
        </dgm:presLayoutVars>
      </dgm:prSet>
      <dgm:spPr/>
    </dgm:pt>
    <dgm:pt modelId="{0A80F38E-03D5-4B21-9CA6-32FDE9ED2618}" type="pres">
      <dgm:prSet presAssocID="{AD24CCA3-DC4D-47DD-A23F-DAE5F812F26D}" presName="ellipse" presStyleLbl="trBgShp" presStyleIdx="0" presStyleCnt="1"/>
      <dgm:spPr/>
    </dgm:pt>
    <dgm:pt modelId="{FA3B2349-CE2C-4D9F-AF85-0850566F3AFD}" type="pres">
      <dgm:prSet presAssocID="{AD24CCA3-DC4D-47DD-A23F-DAE5F812F26D}" presName="arrow1" presStyleLbl="fgShp" presStyleIdx="0" presStyleCnt="1" custScaleX="60043"/>
      <dgm:spPr>
        <a:solidFill>
          <a:schemeClr val="accent1"/>
        </a:solidFill>
        <a:effectLst>
          <a:outerShdw blurRad="254000" dist="63500" sx="102000" sy="102000" algn="ctr" rotWithShape="0">
            <a:srgbClr val="000000">
              <a:alpha val="20000"/>
            </a:srgbClr>
          </a:outerShdw>
        </a:effectLst>
      </dgm:spPr>
    </dgm:pt>
    <dgm:pt modelId="{244CFA27-D0D0-4A3D-9EB2-BE8695A28D30}" type="pres">
      <dgm:prSet presAssocID="{AD24CCA3-DC4D-47DD-A23F-DAE5F812F26D}" presName="rectangle" presStyleLbl="revTx" presStyleIdx="0" presStyleCnt="1">
        <dgm:presLayoutVars>
          <dgm:bulletEnabled val="1"/>
        </dgm:presLayoutVars>
      </dgm:prSet>
      <dgm:spPr/>
    </dgm:pt>
    <dgm:pt modelId="{52242ECB-5803-4B94-AD85-C4E4434D67A5}" type="pres">
      <dgm:prSet presAssocID="{386BE66A-370F-46AD-9B76-C776100FB598}" presName="item1" presStyleLbl="node1" presStyleIdx="0" presStyleCnt="3">
        <dgm:presLayoutVars>
          <dgm:bulletEnabled val="1"/>
        </dgm:presLayoutVars>
      </dgm:prSet>
      <dgm:spPr/>
    </dgm:pt>
    <dgm:pt modelId="{21C56129-D21D-4EA2-B0CD-C7F69C7F6AD8}" type="pres">
      <dgm:prSet presAssocID="{0B3F6C3A-67B4-435E-9238-7C328FE6D871}" presName="item2" presStyleLbl="node1" presStyleIdx="1" presStyleCnt="3">
        <dgm:presLayoutVars>
          <dgm:bulletEnabled val="1"/>
        </dgm:presLayoutVars>
      </dgm:prSet>
      <dgm:spPr/>
    </dgm:pt>
    <dgm:pt modelId="{B1160D96-94B7-41C1-89CD-3A506CAE8A64}" type="pres">
      <dgm:prSet presAssocID="{088BF7EF-69BE-4A07-8CD9-34F04FC5FB3E}" presName="item3" presStyleLbl="node1" presStyleIdx="2" presStyleCnt="3">
        <dgm:presLayoutVars>
          <dgm:bulletEnabled val="1"/>
        </dgm:presLayoutVars>
      </dgm:prSet>
      <dgm:spPr/>
    </dgm:pt>
    <dgm:pt modelId="{61C28EA2-F586-4837-A0AB-37CA726BE5E0}" type="pres">
      <dgm:prSet presAssocID="{AD24CCA3-DC4D-47DD-A23F-DAE5F812F26D}" presName="funnel" presStyleLbl="trAlignAcc1" presStyleIdx="0" presStyleCnt="1"/>
      <dgm:spPr>
        <a:effectLst>
          <a:outerShdw blurRad="254000" sx="102000" sy="102000" algn="ctr" rotWithShape="0">
            <a:srgbClr val="000000">
              <a:alpha val="20000"/>
            </a:srgbClr>
          </a:outerShdw>
        </a:effectLst>
      </dgm:spPr>
    </dgm:pt>
  </dgm:ptLst>
  <dgm:cxnLst>
    <dgm:cxn modelId="{8EA73435-1FD2-4A73-BA7A-3835BFA485F5}" type="presOf" srcId="{0B3F6C3A-67B4-435E-9238-7C328FE6D871}" destId="{52242ECB-5803-4B94-AD85-C4E4434D67A5}" srcOrd="0" destOrd="0" presId="urn:microsoft.com/office/officeart/2005/8/layout/funnel1"/>
    <dgm:cxn modelId="{2D821D65-6428-4E6D-9667-EF8B48C1D0FC}" type="presOf" srcId="{BD03B13B-C888-40FC-91DD-F6FDEC24B6D5}" destId="{B1160D96-94B7-41C1-89CD-3A506CAE8A64}" srcOrd="0" destOrd="0" presId="urn:microsoft.com/office/officeart/2005/8/layout/funnel1"/>
    <dgm:cxn modelId="{ECFB5F4C-F757-4469-847A-ACBD91BEEEDA}" srcId="{AD24CCA3-DC4D-47DD-A23F-DAE5F812F26D}" destId="{BD03B13B-C888-40FC-91DD-F6FDEC24B6D5}" srcOrd="0" destOrd="0" parTransId="{09C3B94E-BE6F-4F0D-B939-3B91214F369C}" sibTransId="{7FEB4AF2-5597-4B80-8A92-DD0A3CCC636C}"/>
    <dgm:cxn modelId="{6778716E-8BFB-44E6-83B7-FD9D226646A4}" srcId="{AD24CCA3-DC4D-47DD-A23F-DAE5F812F26D}" destId="{088BF7EF-69BE-4A07-8CD9-34F04FC5FB3E}" srcOrd="3" destOrd="0" parTransId="{C763906F-0C07-415B-A48A-BECBBEFF164D}" sibTransId="{B8F3B330-8895-4D5E-9EA6-35EC0EC58C58}"/>
    <dgm:cxn modelId="{F8AF9A95-B2C8-409A-8019-0F325904D3D5}" srcId="{AD24CCA3-DC4D-47DD-A23F-DAE5F812F26D}" destId="{0B3F6C3A-67B4-435E-9238-7C328FE6D871}" srcOrd="2" destOrd="0" parTransId="{6BE9EA9F-34BC-4A1B-B97C-218B9E2E685E}" sibTransId="{A458AE56-AF32-40FB-BA1B-4211A201A15B}"/>
    <dgm:cxn modelId="{700EE6B2-755D-4E96-814C-9D4C274A4241}" type="presOf" srcId="{AD24CCA3-DC4D-47DD-A23F-DAE5F812F26D}" destId="{9CF72E25-0220-41D8-907E-D881C92E72EA}" srcOrd="0" destOrd="0" presId="urn:microsoft.com/office/officeart/2005/8/layout/funnel1"/>
    <dgm:cxn modelId="{4C17EDB8-CEBE-4A20-8806-B94F63EF8D68}" type="presOf" srcId="{088BF7EF-69BE-4A07-8CD9-34F04FC5FB3E}" destId="{244CFA27-D0D0-4A3D-9EB2-BE8695A28D30}" srcOrd="0" destOrd="0" presId="urn:microsoft.com/office/officeart/2005/8/layout/funnel1"/>
    <dgm:cxn modelId="{C5792FEB-5080-4FCD-B0C8-7722437E4DFA}" type="presOf" srcId="{386BE66A-370F-46AD-9B76-C776100FB598}" destId="{21C56129-D21D-4EA2-B0CD-C7F69C7F6AD8}" srcOrd="0" destOrd="0" presId="urn:microsoft.com/office/officeart/2005/8/layout/funnel1"/>
    <dgm:cxn modelId="{19AAACEB-9981-4489-8C45-2CD36CD76E40}" srcId="{AD24CCA3-DC4D-47DD-A23F-DAE5F812F26D}" destId="{386BE66A-370F-46AD-9B76-C776100FB598}" srcOrd="1" destOrd="0" parTransId="{B9E5CB05-50B6-4661-BAB0-EAF9E9DCDEC2}" sibTransId="{4BA2989A-B16B-4669-9E17-9833E32C48EA}"/>
    <dgm:cxn modelId="{8CE95A90-3FFD-421D-80EA-CCA3F127E568}" type="presParOf" srcId="{9CF72E25-0220-41D8-907E-D881C92E72EA}" destId="{0A80F38E-03D5-4B21-9CA6-32FDE9ED2618}" srcOrd="0" destOrd="0" presId="urn:microsoft.com/office/officeart/2005/8/layout/funnel1"/>
    <dgm:cxn modelId="{98C637F1-8181-41B3-8458-90E6F1919063}" type="presParOf" srcId="{9CF72E25-0220-41D8-907E-D881C92E72EA}" destId="{FA3B2349-CE2C-4D9F-AF85-0850566F3AFD}" srcOrd="1" destOrd="0" presId="urn:microsoft.com/office/officeart/2005/8/layout/funnel1"/>
    <dgm:cxn modelId="{7F4C8387-ABA6-4845-9C7C-5F069BBA3891}" type="presParOf" srcId="{9CF72E25-0220-41D8-907E-D881C92E72EA}" destId="{244CFA27-D0D0-4A3D-9EB2-BE8695A28D30}" srcOrd="2" destOrd="0" presId="urn:microsoft.com/office/officeart/2005/8/layout/funnel1"/>
    <dgm:cxn modelId="{D7EDF126-B320-4442-A410-9E3100D7735B}" type="presParOf" srcId="{9CF72E25-0220-41D8-907E-D881C92E72EA}" destId="{52242ECB-5803-4B94-AD85-C4E4434D67A5}" srcOrd="3" destOrd="0" presId="urn:microsoft.com/office/officeart/2005/8/layout/funnel1"/>
    <dgm:cxn modelId="{5B4A50C1-3452-47A8-9FA2-93A74EA4B0F5}" type="presParOf" srcId="{9CF72E25-0220-41D8-907E-D881C92E72EA}" destId="{21C56129-D21D-4EA2-B0CD-C7F69C7F6AD8}" srcOrd="4" destOrd="0" presId="urn:microsoft.com/office/officeart/2005/8/layout/funnel1"/>
    <dgm:cxn modelId="{75345AD2-FF1E-425C-BFA1-95D7739F2C97}" type="presParOf" srcId="{9CF72E25-0220-41D8-907E-D881C92E72EA}" destId="{B1160D96-94B7-41C1-89CD-3A506CAE8A64}" srcOrd="5" destOrd="0" presId="urn:microsoft.com/office/officeart/2005/8/layout/funnel1"/>
    <dgm:cxn modelId="{685384F1-40B7-4845-AF67-199F30F0716D}" type="presParOf" srcId="{9CF72E25-0220-41D8-907E-D881C92E72EA}" destId="{61C28EA2-F586-4837-A0AB-37CA726BE5E0}"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AFABBB-DEA3-4EEF-9EF1-0DBF8528BE85}" type="doc">
      <dgm:prSet loTypeId="urn:microsoft.com/office/officeart/2005/8/layout/venn1" loCatId="relationship" qsTypeId="urn:microsoft.com/office/officeart/2005/8/quickstyle/simple1" qsCatId="simple" csTypeId="urn:microsoft.com/office/officeart/2005/8/colors/accent1_2" csCatId="accent1" phldr="1"/>
      <dgm:spPr/>
    </dgm:pt>
    <dgm:pt modelId="{67984B18-87CB-4629-BA5F-020947A610FC}">
      <dgm:prSet phldrT="[文本]" custT="1"/>
      <dgm:spPr/>
      <dgm:t>
        <a:bodyPr/>
        <a:lstStyle/>
        <a:p>
          <a:r>
            <a:rPr lang="zh-CN" altLang="en-US" sz="2400" dirty="0"/>
            <a:t>内容</a:t>
          </a:r>
        </a:p>
      </dgm:t>
    </dgm:pt>
    <dgm:pt modelId="{6F37D736-9E48-4E26-8554-A7AF7678498C}" type="parTrans" cxnId="{DFBE8365-9892-4B76-8ED7-2A3048C891D5}">
      <dgm:prSet/>
      <dgm:spPr/>
      <dgm:t>
        <a:bodyPr/>
        <a:lstStyle/>
        <a:p>
          <a:endParaRPr lang="zh-CN" altLang="en-US"/>
        </a:p>
      </dgm:t>
    </dgm:pt>
    <dgm:pt modelId="{AF4F57E5-92CC-415D-86DC-065BF64083A9}" type="sibTrans" cxnId="{DFBE8365-9892-4B76-8ED7-2A3048C891D5}">
      <dgm:prSet/>
      <dgm:spPr/>
      <dgm:t>
        <a:bodyPr/>
        <a:lstStyle/>
        <a:p>
          <a:endParaRPr lang="zh-CN" altLang="en-US"/>
        </a:p>
      </dgm:t>
    </dgm:pt>
    <dgm:pt modelId="{ABADCE91-FF6D-46A3-9569-43F1246A31B6}">
      <dgm:prSet phldrT="[文本]" custT="1"/>
      <dgm:spPr/>
      <dgm:t>
        <a:bodyPr/>
        <a:lstStyle/>
        <a:p>
          <a:r>
            <a:rPr lang="zh-CN" altLang="en-US" sz="2400" dirty="0"/>
            <a:t>内容</a:t>
          </a:r>
        </a:p>
      </dgm:t>
    </dgm:pt>
    <dgm:pt modelId="{3A52EB03-1A09-41BE-B905-AB6F9D52E222}" type="parTrans" cxnId="{487E76A1-ACDF-4CA2-97CF-8F1A0BEFEC9D}">
      <dgm:prSet/>
      <dgm:spPr/>
      <dgm:t>
        <a:bodyPr/>
        <a:lstStyle/>
        <a:p>
          <a:endParaRPr lang="zh-CN" altLang="en-US"/>
        </a:p>
      </dgm:t>
    </dgm:pt>
    <dgm:pt modelId="{77B71FD6-8A01-4E8B-882E-DC647F83934C}" type="sibTrans" cxnId="{487E76A1-ACDF-4CA2-97CF-8F1A0BEFEC9D}">
      <dgm:prSet/>
      <dgm:spPr/>
      <dgm:t>
        <a:bodyPr/>
        <a:lstStyle/>
        <a:p>
          <a:endParaRPr lang="zh-CN" altLang="en-US"/>
        </a:p>
      </dgm:t>
    </dgm:pt>
    <dgm:pt modelId="{FC29B08E-91F2-44B7-BEE1-C1BF178BB3B9}">
      <dgm:prSet phldrT="[文本]" custT="1"/>
      <dgm:spPr/>
      <dgm:t>
        <a:bodyPr/>
        <a:lstStyle/>
        <a:p>
          <a:r>
            <a:rPr lang="zh-CN" altLang="en-US" sz="2400" dirty="0"/>
            <a:t>内容</a:t>
          </a:r>
        </a:p>
      </dgm:t>
    </dgm:pt>
    <dgm:pt modelId="{D724328F-5FAE-4626-BB1E-24B2103BD644}" type="parTrans" cxnId="{F9F276E4-1508-4B1E-80B8-255AADF6BA1F}">
      <dgm:prSet/>
      <dgm:spPr/>
      <dgm:t>
        <a:bodyPr/>
        <a:lstStyle/>
        <a:p>
          <a:endParaRPr lang="zh-CN" altLang="en-US"/>
        </a:p>
      </dgm:t>
    </dgm:pt>
    <dgm:pt modelId="{FD4598A5-5FD5-4B7C-AEE9-6A42AB11C148}" type="sibTrans" cxnId="{F9F276E4-1508-4B1E-80B8-255AADF6BA1F}">
      <dgm:prSet/>
      <dgm:spPr/>
      <dgm:t>
        <a:bodyPr/>
        <a:lstStyle/>
        <a:p>
          <a:endParaRPr lang="zh-CN" altLang="en-US"/>
        </a:p>
      </dgm:t>
    </dgm:pt>
    <dgm:pt modelId="{D96D03AE-4E4E-4E6F-A906-8E1DEE5485FB}" type="pres">
      <dgm:prSet presAssocID="{1EAFABBB-DEA3-4EEF-9EF1-0DBF8528BE85}" presName="compositeShape" presStyleCnt="0">
        <dgm:presLayoutVars>
          <dgm:chMax val="7"/>
          <dgm:dir/>
          <dgm:resizeHandles val="exact"/>
        </dgm:presLayoutVars>
      </dgm:prSet>
      <dgm:spPr/>
    </dgm:pt>
    <dgm:pt modelId="{558A5734-09A2-4D07-A6A3-778547632DBE}" type="pres">
      <dgm:prSet presAssocID="{67984B18-87CB-4629-BA5F-020947A610FC}" presName="circ1" presStyleLbl="vennNode1" presStyleIdx="0" presStyleCnt="3"/>
      <dgm:spPr/>
    </dgm:pt>
    <dgm:pt modelId="{49DDCABC-20C3-4FC1-ADE2-EE7751811D66}" type="pres">
      <dgm:prSet presAssocID="{67984B18-87CB-4629-BA5F-020947A610FC}" presName="circ1Tx" presStyleLbl="revTx" presStyleIdx="0" presStyleCnt="0">
        <dgm:presLayoutVars>
          <dgm:chMax val="0"/>
          <dgm:chPref val="0"/>
          <dgm:bulletEnabled val="1"/>
        </dgm:presLayoutVars>
      </dgm:prSet>
      <dgm:spPr/>
    </dgm:pt>
    <dgm:pt modelId="{8FD46495-C40B-4EFC-B5A0-AB32ED27545D}" type="pres">
      <dgm:prSet presAssocID="{ABADCE91-FF6D-46A3-9569-43F1246A31B6}" presName="circ2" presStyleLbl="vennNode1" presStyleIdx="1" presStyleCnt="3"/>
      <dgm:spPr/>
    </dgm:pt>
    <dgm:pt modelId="{56F44622-11A0-4B0F-9063-D0831B81CB57}" type="pres">
      <dgm:prSet presAssocID="{ABADCE91-FF6D-46A3-9569-43F1246A31B6}" presName="circ2Tx" presStyleLbl="revTx" presStyleIdx="0" presStyleCnt="0">
        <dgm:presLayoutVars>
          <dgm:chMax val="0"/>
          <dgm:chPref val="0"/>
          <dgm:bulletEnabled val="1"/>
        </dgm:presLayoutVars>
      </dgm:prSet>
      <dgm:spPr/>
    </dgm:pt>
    <dgm:pt modelId="{3D86D5D2-4F4F-44D2-B6A1-859BF10941BA}" type="pres">
      <dgm:prSet presAssocID="{FC29B08E-91F2-44B7-BEE1-C1BF178BB3B9}" presName="circ3" presStyleLbl="vennNode1" presStyleIdx="2" presStyleCnt="3"/>
      <dgm:spPr/>
    </dgm:pt>
    <dgm:pt modelId="{784AECBD-6DFD-4509-9E02-A61DD410E47B}" type="pres">
      <dgm:prSet presAssocID="{FC29B08E-91F2-44B7-BEE1-C1BF178BB3B9}" presName="circ3Tx" presStyleLbl="revTx" presStyleIdx="0" presStyleCnt="0">
        <dgm:presLayoutVars>
          <dgm:chMax val="0"/>
          <dgm:chPref val="0"/>
          <dgm:bulletEnabled val="1"/>
        </dgm:presLayoutVars>
      </dgm:prSet>
      <dgm:spPr/>
    </dgm:pt>
  </dgm:ptLst>
  <dgm:cxnLst>
    <dgm:cxn modelId="{56612137-177C-4803-A4F9-D54AA091077F}" type="presOf" srcId="{1EAFABBB-DEA3-4EEF-9EF1-0DBF8528BE85}" destId="{D96D03AE-4E4E-4E6F-A906-8E1DEE5485FB}" srcOrd="0" destOrd="0" presId="urn:microsoft.com/office/officeart/2005/8/layout/venn1"/>
    <dgm:cxn modelId="{DFBE8365-9892-4B76-8ED7-2A3048C891D5}" srcId="{1EAFABBB-DEA3-4EEF-9EF1-0DBF8528BE85}" destId="{67984B18-87CB-4629-BA5F-020947A610FC}" srcOrd="0" destOrd="0" parTransId="{6F37D736-9E48-4E26-8554-A7AF7678498C}" sibTransId="{AF4F57E5-92CC-415D-86DC-065BF64083A9}"/>
    <dgm:cxn modelId="{A2002291-72FB-46A1-BA6D-74D769126BC8}" type="presOf" srcId="{ABADCE91-FF6D-46A3-9569-43F1246A31B6}" destId="{8FD46495-C40B-4EFC-B5A0-AB32ED27545D}" srcOrd="0" destOrd="0" presId="urn:microsoft.com/office/officeart/2005/8/layout/venn1"/>
    <dgm:cxn modelId="{487E76A1-ACDF-4CA2-97CF-8F1A0BEFEC9D}" srcId="{1EAFABBB-DEA3-4EEF-9EF1-0DBF8528BE85}" destId="{ABADCE91-FF6D-46A3-9569-43F1246A31B6}" srcOrd="1" destOrd="0" parTransId="{3A52EB03-1A09-41BE-B905-AB6F9D52E222}" sibTransId="{77B71FD6-8A01-4E8B-882E-DC647F83934C}"/>
    <dgm:cxn modelId="{D2A71EA2-630F-4C7D-81FA-1DC9715B6404}" type="presOf" srcId="{ABADCE91-FF6D-46A3-9569-43F1246A31B6}" destId="{56F44622-11A0-4B0F-9063-D0831B81CB57}" srcOrd="1" destOrd="0" presId="urn:microsoft.com/office/officeart/2005/8/layout/venn1"/>
    <dgm:cxn modelId="{854DEEA6-0246-46FF-A19D-6F065C63A833}" type="presOf" srcId="{FC29B08E-91F2-44B7-BEE1-C1BF178BB3B9}" destId="{3D86D5D2-4F4F-44D2-B6A1-859BF10941BA}" srcOrd="0" destOrd="0" presId="urn:microsoft.com/office/officeart/2005/8/layout/venn1"/>
    <dgm:cxn modelId="{DB3BFEA8-F73D-49C8-9298-5F16B7B6BE9B}" type="presOf" srcId="{FC29B08E-91F2-44B7-BEE1-C1BF178BB3B9}" destId="{784AECBD-6DFD-4509-9E02-A61DD410E47B}" srcOrd="1" destOrd="0" presId="urn:microsoft.com/office/officeart/2005/8/layout/venn1"/>
    <dgm:cxn modelId="{CEDE40AD-F859-4818-BAFC-4B5A13788CDA}" type="presOf" srcId="{67984B18-87CB-4629-BA5F-020947A610FC}" destId="{558A5734-09A2-4D07-A6A3-778547632DBE}" srcOrd="0" destOrd="0" presId="urn:microsoft.com/office/officeart/2005/8/layout/venn1"/>
    <dgm:cxn modelId="{280D85B9-8C6D-4E73-9859-AE145A1D8896}" type="presOf" srcId="{67984B18-87CB-4629-BA5F-020947A610FC}" destId="{49DDCABC-20C3-4FC1-ADE2-EE7751811D66}" srcOrd="1" destOrd="0" presId="urn:microsoft.com/office/officeart/2005/8/layout/venn1"/>
    <dgm:cxn modelId="{F9F276E4-1508-4B1E-80B8-255AADF6BA1F}" srcId="{1EAFABBB-DEA3-4EEF-9EF1-0DBF8528BE85}" destId="{FC29B08E-91F2-44B7-BEE1-C1BF178BB3B9}" srcOrd="2" destOrd="0" parTransId="{D724328F-5FAE-4626-BB1E-24B2103BD644}" sibTransId="{FD4598A5-5FD5-4B7C-AEE9-6A42AB11C148}"/>
    <dgm:cxn modelId="{47B14C2B-4F74-4F6C-B765-72734726D056}" type="presParOf" srcId="{D96D03AE-4E4E-4E6F-A906-8E1DEE5485FB}" destId="{558A5734-09A2-4D07-A6A3-778547632DBE}" srcOrd="0" destOrd="0" presId="urn:microsoft.com/office/officeart/2005/8/layout/venn1"/>
    <dgm:cxn modelId="{16B6FC0E-630A-411C-A53F-6EA042474E9F}" type="presParOf" srcId="{D96D03AE-4E4E-4E6F-A906-8E1DEE5485FB}" destId="{49DDCABC-20C3-4FC1-ADE2-EE7751811D66}" srcOrd="1" destOrd="0" presId="urn:microsoft.com/office/officeart/2005/8/layout/venn1"/>
    <dgm:cxn modelId="{EFC1FD3A-F3E8-46E6-AC59-184C75DF329A}" type="presParOf" srcId="{D96D03AE-4E4E-4E6F-A906-8E1DEE5485FB}" destId="{8FD46495-C40B-4EFC-B5A0-AB32ED27545D}" srcOrd="2" destOrd="0" presId="urn:microsoft.com/office/officeart/2005/8/layout/venn1"/>
    <dgm:cxn modelId="{8444B8AA-53AE-4A9E-ADFA-3232D17F0A49}" type="presParOf" srcId="{D96D03AE-4E4E-4E6F-A906-8E1DEE5485FB}" destId="{56F44622-11A0-4B0F-9063-D0831B81CB57}" srcOrd="3" destOrd="0" presId="urn:microsoft.com/office/officeart/2005/8/layout/venn1"/>
    <dgm:cxn modelId="{CC9657E9-C325-445D-8971-65D92E3C1E5D}" type="presParOf" srcId="{D96D03AE-4E4E-4E6F-A906-8E1DEE5485FB}" destId="{3D86D5D2-4F4F-44D2-B6A1-859BF10941BA}" srcOrd="4" destOrd="0" presId="urn:microsoft.com/office/officeart/2005/8/layout/venn1"/>
    <dgm:cxn modelId="{00633E52-EF51-4172-AA32-3A023F27615B}" type="presParOf" srcId="{D96D03AE-4E4E-4E6F-A906-8E1DEE5485FB}" destId="{784AECBD-6DFD-4509-9E02-A61DD410E47B}"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6B8AA4-133C-4CC0-8DF5-058EE1A809D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06E56DBF-E0CA-4B2E-8F11-EF504BE45F2F}">
      <dgm:prSet phldrT="[文本]" custT="1"/>
      <dgm:spPr>
        <a:effectLst>
          <a:outerShdw blurRad="254000" sx="102000" sy="102000" algn="ctr" rotWithShape="0">
            <a:srgbClr val="000000">
              <a:alpha val="20000"/>
            </a:srgbClr>
          </a:outerShdw>
        </a:effectLst>
      </dgm:spPr>
      <dgm:t>
        <a:bodyPr/>
        <a:lstStyle/>
        <a:p>
          <a:r>
            <a:rPr lang="zh-CN" altLang="en-US" sz="1800" dirty="0"/>
            <a:t>内容</a:t>
          </a:r>
        </a:p>
      </dgm:t>
    </dgm:pt>
    <dgm:pt modelId="{0030D59C-B3CE-4742-B013-4C2B88E1B95A}" type="parTrans" cxnId="{3590C01B-9C23-465E-B196-724AAFB7875E}">
      <dgm:prSet/>
      <dgm:spPr/>
      <dgm:t>
        <a:bodyPr/>
        <a:lstStyle/>
        <a:p>
          <a:endParaRPr lang="zh-CN" altLang="en-US" sz="1800"/>
        </a:p>
      </dgm:t>
    </dgm:pt>
    <dgm:pt modelId="{65AA3CBD-A4B6-41B5-B8B2-CAAE1F81C892}" type="sibTrans" cxnId="{3590C01B-9C23-465E-B196-724AAFB7875E}">
      <dgm:prSet custT="1"/>
      <dgm:spPr>
        <a:effectLst>
          <a:outerShdw blurRad="254000" sx="102000" sy="102000" algn="ctr" rotWithShape="0">
            <a:srgbClr val="000000">
              <a:alpha val="20000"/>
            </a:srgbClr>
          </a:outerShdw>
        </a:effectLst>
      </dgm:spPr>
      <dgm:t>
        <a:bodyPr/>
        <a:lstStyle/>
        <a:p>
          <a:endParaRPr lang="zh-CN" altLang="en-US" sz="1800"/>
        </a:p>
      </dgm:t>
    </dgm:pt>
    <dgm:pt modelId="{DC6F9C48-4E6F-441E-A3BB-F6075C0694C8}">
      <dgm:prSet phldrT="[文本]" custT="1"/>
      <dgm:spPr>
        <a:effectLst>
          <a:outerShdw blurRad="254000" sx="102000" sy="102000" algn="ctr" rotWithShape="0">
            <a:srgbClr val="000000">
              <a:alpha val="20000"/>
            </a:srgbClr>
          </a:outerShdw>
        </a:effectLst>
      </dgm:spPr>
      <dgm:t>
        <a:bodyPr/>
        <a:lstStyle/>
        <a:p>
          <a:r>
            <a:rPr lang="zh-CN" altLang="en-US" sz="1800" dirty="0"/>
            <a:t>内容</a:t>
          </a:r>
        </a:p>
      </dgm:t>
    </dgm:pt>
    <dgm:pt modelId="{2B358476-ACEB-4A29-9126-97E3A3C9661B}" type="parTrans" cxnId="{5829D6CC-68CE-494A-ADEB-FE883B04D9A0}">
      <dgm:prSet/>
      <dgm:spPr/>
      <dgm:t>
        <a:bodyPr/>
        <a:lstStyle/>
        <a:p>
          <a:endParaRPr lang="zh-CN" altLang="en-US" sz="1800"/>
        </a:p>
      </dgm:t>
    </dgm:pt>
    <dgm:pt modelId="{1E6CD80D-682D-4F5C-AF1F-036786FDD0CD}" type="sibTrans" cxnId="{5829D6CC-68CE-494A-ADEB-FE883B04D9A0}">
      <dgm:prSet custT="1"/>
      <dgm:spPr>
        <a:effectLst>
          <a:outerShdw blurRad="254000" sx="102000" sy="102000" algn="ctr" rotWithShape="0">
            <a:srgbClr val="000000">
              <a:alpha val="20000"/>
            </a:srgbClr>
          </a:outerShdw>
        </a:effectLst>
      </dgm:spPr>
      <dgm:t>
        <a:bodyPr/>
        <a:lstStyle/>
        <a:p>
          <a:endParaRPr lang="zh-CN" altLang="en-US" sz="1800"/>
        </a:p>
      </dgm:t>
    </dgm:pt>
    <dgm:pt modelId="{D50900FD-F4D0-4F39-804B-A3FC4F2DCC96}">
      <dgm:prSet phldrT="[文本]" custT="1"/>
      <dgm:spPr>
        <a:effectLst>
          <a:outerShdw blurRad="254000" sx="102000" sy="102000" algn="ctr" rotWithShape="0">
            <a:srgbClr val="000000">
              <a:alpha val="20000"/>
            </a:srgbClr>
          </a:outerShdw>
        </a:effectLst>
      </dgm:spPr>
      <dgm:t>
        <a:bodyPr/>
        <a:lstStyle/>
        <a:p>
          <a:r>
            <a:rPr lang="zh-CN" altLang="en-US" sz="1800" dirty="0"/>
            <a:t>内容</a:t>
          </a:r>
        </a:p>
      </dgm:t>
    </dgm:pt>
    <dgm:pt modelId="{1DA860FB-0AEB-496D-AD4E-F9FDFE8CDE04}" type="parTrans" cxnId="{83369F9C-CC18-4AE1-A69D-D423BB94F9BC}">
      <dgm:prSet/>
      <dgm:spPr/>
      <dgm:t>
        <a:bodyPr/>
        <a:lstStyle/>
        <a:p>
          <a:endParaRPr lang="zh-CN" altLang="en-US" sz="1800"/>
        </a:p>
      </dgm:t>
    </dgm:pt>
    <dgm:pt modelId="{622F51CF-969E-4350-AF4B-51094E6398A4}" type="sibTrans" cxnId="{83369F9C-CC18-4AE1-A69D-D423BB94F9BC}">
      <dgm:prSet custT="1"/>
      <dgm:spPr>
        <a:effectLst>
          <a:outerShdw blurRad="254000" sx="102000" sy="102000" algn="ctr" rotWithShape="0">
            <a:srgbClr val="000000">
              <a:alpha val="20000"/>
            </a:srgbClr>
          </a:outerShdw>
        </a:effectLst>
      </dgm:spPr>
      <dgm:t>
        <a:bodyPr/>
        <a:lstStyle/>
        <a:p>
          <a:endParaRPr lang="zh-CN" altLang="en-US" sz="1800"/>
        </a:p>
      </dgm:t>
    </dgm:pt>
    <dgm:pt modelId="{197594C5-7698-4470-A03C-A58ABB3F8F38}">
      <dgm:prSet phldrT="[文本]" custT="1"/>
      <dgm:spPr>
        <a:effectLst>
          <a:outerShdw blurRad="254000" sx="102000" sy="102000" algn="ctr" rotWithShape="0">
            <a:srgbClr val="000000">
              <a:alpha val="20000"/>
            </a:srgbClr>
          </a:outerShdw>
        </a:effectLst>
      </dgm:spPr>
      <dgm:t>
        <a:bodyPr/>
        <a:lstStyle/>
        <a:p>
          <a:r>
            <a:rPr lang="zh-CN" altLang="en-US" sz="1800" dirty="0"/>
            <a:t>内容</a:t>
          </a:r>
        </a:p>
      </dgm:t>
    </dgm:pt>
    <dgm:pt modelId="{686F7525-B9D6-4C97-9E21-38E8F55CC06C}" type="parTrans" cxnId="{25BFE5F4-7097-4E37-8756-8ACB9E4B341B}">
      <dgm:prSet/>
      <dgm:spPr/>
      <dgm:t>
        <a:bodyPr/>
        <a:lstStyle/>
        <a:p>
          <a:endParaRPr lang="zh-CN" altLang="en-US" sz="1800"/>
        </a:p>
      </dgm:t>
    </dgm:pt>
    <dgm:pt modelId="{DC230068-F315-487C-9043-BA3AFEA9282E}" type="sibTrans" cxnId="{25BFE5F4-7097-4E37-8756-8ACB9E4B341B}">
      <dgm:prSet custT="1"/>
      <dgm:spPr>
        <a:effectLst>
          <a:outerShdw blurRad="254000" sx="102000" sy="102000" algn="ctr" rotWithShape="0">
            <a:srgbClr val="000000">
              <a:alpha val="20000"/>
            </a:srgbClr>
          </a:outerShdw>
        </a:effectLst>
      </dgm:spPr>
      <dgm:t>
        <a:bodyPr/>
        <a:lstStyle/>
        <a:p>
          <a:endParaRPr lang="zh-CN" altLang="en-US" sz="1800"/>
        </a:p>
      </dgm:t>
    </dgm:pt>
    <dgm:pt modelId="{F7C3A2DB-B29A-437C-B48F-21860EFA7425}">
      <dgm:prSet phldrT="[文本]" custT="1"/>
      <dgm:spPr>
        <a:effectLst>
          <a:outerShdw blurRad="254000" sx="102000" sy="102000" algn="ctr" rotWithShape="0">
            <a:srgbClr val="000000">
              <a:alpha val="20000"/>
            </a:srgbClr>
          </a:outerShdw>
        </a:effectLst>
      </dgm:spPr>
      <dgm:t>
        <a:bodyPr/>
        <a:lstStyle/>
        <a:p>
          <a:r>
            <a:rPr lang="zh-CN" altLang="en-US" sz="1800" dirty="0"/>
            <a:t>内容</a:t>
          </a:r>
        </a:p>
      </dgm:t>
    </dgm:pt>
    <dgm:pt modelId="{AA1223F2-1DB2-42BA-A787-65D3C9B238D5}" type="parTrans" cxnId="{8010A66E-ABA7-4357-AF07-282E6334D298}">
      <dgm:prSet/>
      <dgm:spPr/>
      <dgm:t>
        <a:bodyPr/>
        <a:lstStyle/>
        <a:p>
          <a:endParaRPr lang="zh-CN" altLang="en-US" sz="1800"/>
        </a:p>
      </dgm:t>
    </dgm:pt>
    <dgm:pt modelId="{13F2A54F-9764-4B77-923A-6160A6B26818}" type="sibTrans" cxnId="{8010A66E-ABA7-4357-AF07-282E6334D298}">
      <dgm:prSet custT="1"/>
      <dgm:spPr>
        <a:effectLst>
          <a:outerShdw blurRad="254000" sx="102000" sy="102000" algn="ctr" rotWithShape="0">
            <a:srgbClr val="000000">
              <a:alpha val="20000"/>
            </a:srgbClr>
          </a:outerShdw>
        </a:effectLst>
      </dgm:spPr>
      <dgm:t>
        <a:bodyPr/>
        <a:lstStyle/>
        <a:p>
          <a:endParaRPr lang="zh-CN" altLang="en-US" sz="1800"/>
        </a:p>
      </dgm:t>
    </dgm:pt>
    <dgm:pt modelId="{C25C49DB-F378-49C4-AD6D-12AE0E30F2E4}">
      <dgm:prSet phldrT="[文本]" custT="1"/>
      <dgm:spPr>
        <a:effectLst>
          <a:outerShdw blurRad="254000" sx="102000" sy="102000" algn="ctr" rotWithShape="0">
            <a:srgbClr val="000000">
              <a:alpha val="20000"/>
            </a:srgbClr>
          </a:outerShdw>
        </a:effectLst>
      </dgm:spPr>
      <dgm:t>
        <a:bodyPr/>
        <a:lstStyle/>
        <a:p>
          <a:r>
            <a:rPr lang="zh-CN" altLang="en-US" sz="1800" dirty="0"/>
            <a:t>内容</a:t>
          </a:r>
        </a:p>
      </dgm:t>
    </dgm:pt>
    <dgm:pt modelId="{5F631E61-64F1-4FC9-853B-BF361B2CFEBA}" type="parTrans" cxnId="{CFF7D723-BAFF-443C-91A7-5CFDF2541738}">
      <dgm:prSet/>
      <dgm:spPr/>
      <dgm:t>
        <a:bodyPr/>
        <a:lstStyle/>
        <a:p>
          <a:endParaRPr lang="zh-CN" altLang="en-US" sz="1800"/>
        </a:p>
      </dgm:t>
    </dgm:pt>
    <dgm:pt modelId="{8CDD2968-7DB5-42D1-AB7A-0442E05E6781}" type="sibTrans" cxnId="{CFF7D723-BAFF-443C-91A7-5CFDF2541738}">
      <dgm:prSet custT="1"/>
      <dgm:spPr/>
      <dgm:t>
        <a:bodyPr/>
        <a:lstStyle/>
        <a:p>
          <a:endParaRPr lang="zh-CN" altLang="en-US" sz="1800"/>
        </a:p>
      </dgm:t>
    </dgm:pt>
    <dgm:pt modelId="{2E8EE5DB-6A03-4177-81F7-40BF76B33740}" type="pres">
      <dgm:prSet presAssocID="{C86B8AA4-133C-4CC0-8DF5-058EE1A809DE}" presName="cycle" presStyleCnt="0">
        <dgm:presLayoutVars>
          <dgm:dir/>
          <dgm:resizeHandles val="exact"/>
        </dgm:presLayoutVars>
      </dgm:prSet>
      <dgm:spPr/>
    </dgm:pt>
    <dgm:pt modelId="{259B53B5-5E7B-4262-BCE5-55AB7B1D934E}" type="pres">
      <dgm:prSet presAssocID="{06E56DBF-E0CA-4B2E-8F11-EF504BE45F2F}" presName="node" presStyleLbl="node1" presStyleIdx="0" presStyleCnt="6">
        <dgm:presLayoutVars>
          <dgm:bulletEnabled val="1"/>
        </dgm:presLayoutVars>
      </dgm:prSet>
      <dgm:spPr/>
    </dgm:pt>
    <dgm:pt modelId="{D5417103-9D2D-410B-BAD8-FF892287171D}" type="pres">
      <dgm:prSet presAssocID="{65AA3CBD-A4B6-41B5-B8B2-CAAE1F81C892}" presName="sibTrans" presStyleLbl="sibTrans2D1" presStyleIdx="0" presStyleCnt="6"/>
      <dgm:spPr/>
    </dgm:pt>
    <dgm:pt modelId="{EA94D52A-4F20-41C9-99B3-829F61282A51}" type="pres">
      <dgm:prSet presAssocID="{65AA3CBD-A4B6-41B5-B8B2-CAAE1F81C892}" presName="connectorText" presStyleLbl="sibTrans2D1" presStyleIdx="0" presStyleCnt="6"/>
      <dgm:spPr/>
    </dgm:pt>
    <dgm:pt modelId="{D1EBCD5A-13AC-4B0E-884F-CCCDDE371B78}" type="pres">
      <dgm:prSet presAssocID="{DC6F9C48-4E6F-441E-A3BB-F6075C0694C8}" presName="node" presStyleLbl="node1" presStyleIdx="1" presStyleCnt="6">
        <dgm:presLayoutVars>
          <dgm:bulletEnabled val="1"/>
        </dgm:presLayoutVars>
      </dgm:prSet>
      <dgm:spPr/>
    </dgm:pt>
    <dgm:pt modelId="{1A9BCBBE-0A46-4C59-A5DE-167F3D52507D}" type="pres">
      <dgm:prSet presAssocID="{1E6CD80D-682D-4F5C-AF1F-036786FDD0CD}" presName="sibTrans" presStyleLbl="sibTrans2D1" presStyleIdx="1" presStyleCnt="6"/>
      <dgm:spPr/>
    </dgm:pt>
    <dgm:pt modelId="{195E0FB0-0F99-4FEB-BF7A-64A6389A4208}" type="pres">
      <dgm:prSet presAssocID="{1E6CD80D-682D-4F5C-AF1F-036786FDD0CD}" presName="connectorText" presStyleLbl="sibTrans2D1" presStyleIdx="1" presStyleCnt="6"/>
      <dgm:spPr/>
    </dgm:pt>
    <dgm:pt modelId="{82F06585-C9DE-4D96-A6A2-28303D705E96}" type="pres">
      <dgm:prSet presAssocID="{D50900FD-F4D0-4F39-804B-A3FC4F2DCC96}" presName="node" presStyleLbl="node1" presStyleIdx="2" presStyleCnt="6">
        <dgm:presLayoutVars>
          <dgm:bulletEnabled val="1"/>
        </dgm:presLayoutVars>
      </dgm:prSet>
      <dgm:spPr/>
    </dgm:pt>
    <dgm:pt modelId="{C0F1F2B9-4883-43A8-A022-92DE66CFD466}" type="pres">
      <dgm:prSet presAssocID="{622F51CF-969E-4350-AF4B-51094E6398A4}" presName="sibTrans" presStyleLbl="sibTrans2D1" presStyleIdx="2" presStyleCnt="6"/>
      <dgm:spPr/>
    </dgm:pt>
    <dgm:pt modelId="{7C9B964A-A28D-43F7-A37E-D39AE6D24D28}" type="pres">
      <dgm:prSet presAssocID="{622F51CF-969E-4350-AF4B-51094E6398A4}" presName="connectorText" presStyleLbl="sibTrans2D1" presStyleIdx="2" presStyleCnt="6"/>
      <dgm:spPr/>
    </dgm:pt>
    <dgm:pt modelId="{428F25BF-3574-4405-8062-3E1EABB2BD6B}" type="pres">
      <dgm:prSet presAssocID="{197594C5-7698-4470-A03C-A58ABB3F8F38}" presName="node" presStyleLbl="node1" presStyleIdx="3" presStyleCnt="6">
        <dgm:presLayoutVars>
          <dgm:bulletEnabled val="1"/>
        </dgm:presLayoutVars>
      </dgm:prSet>
      <dgm:spPr/>
    </dgm:pt>
    <dgm:pt modelId="{1A6898DA-00B5-4A43-9BB6-AB195268EC86}" type="pres">
      <dgm:prSet presAssocID="{DC230068-F315-487C-9043-BA3AFEA9282E}" presName="sibTrans" presStyleLbl="sibTrans2D1" presStyleIdx="3" presStyleCnt="6"/>
      <dgm:spPr/>
    </dgm:pt>
    <dgm:pt modelId="{32916065-5A82-4E11-A41D-FDDE28C9DAB0}" type="pres">
      <dgm:prSet presAssocID="{DC230068-F315-487C-9043-BA3AFEA9282E}" presName="connectorText" presStyleLbl="sibTrans2D1" presStyleIdx="3" presStyleCnt="6"/>
      <dgm:spPr/>
    </dgm:pt>
    <dgm:pt modelId="{00BEE2F0-A4D1-45B6-9E93-58E237855476}" type="pres">
      <dgm:prSet presAssocID="{F7C3A2DB-B29A-437C-B48F-21860EFA7425}" presName="node" presStyleLbl="node1" presStyleIdx="4" presStyleCnt="6">
        <dgm:presLayoutVars>
          <dgm:bulletEnabled val="1"/>
        </dgm:presLayoutVars>
      </dgm:prSet>
      <dgm:spPr/>
    </dgm:pt>
    <dgm:pt modelId="{9F8F314C-7DE0-49AC-B12E-3931CBD52762}" type="pres">
      <dgm:prSet presAssocID="{13F2A54F-9764-4B77-923A-6160A6B26818}" presName="sibTrans" presStyleLbl="sibTrans2D1" presStyleIdx="4" presStyleCnt="6"/>
      <dgm:spPr/>
    </dgm:pt>
    <dgm:pt modelId="{AD50D171-5942-4853-8A6F-0E92C226CBBB}" type="pres">
      <dgm:prSet presAssocID="{13F2A54F-9764-4B77-923A-6160A6B26818}" presName="connectorText" presStyleLbl="sibTrans2D1" presStyleIdx="4" presStyleCnt="6"/>
      <dgm:spPr/>
    </dgm:pt>
    <dgm:pt modelId="{989B97C4-048E-4E23-AB1E-335A10A7D62A}" type="pres">
      <dgm:prSet presAssocID="{C25C49DB-F378-49C4-AD6D-12AE0E30F2E4}" presName="node" presStyleLbl="node1" presStyleIdx="5" presStyleCnt="6">
        <dgm:presLayoutVars>
          <dgm:bulletEnabled val="1"/>
        </dgm:presLayoutVars>
      </dgm:prSet>
      <dgm:spPr/>
    </dgm:pt>
    <dgm:pt modelId="{B6D3163D-68AF-4D57-A6E3-F058D4BF59E2}" type="pres">
      <dgm:prSet presAssocID="{8CDD2968-7DB5-42D1-AB7A-0442E05E6781}" presName="sibTrans" presStyleLbl="sibTrans2D1" presStyleIdx="5" presStyleCnt="6"/>
      <dgm:spPr/>
    </dgm:pt>
    <dgm:pt modelId="{87A28595-E347-4126-AB9A-2868296BE536}" type="pres">
      <dgm:prSet presAssocID="{8CDD2968-7DB5-42D1-AB7A-0442E05E6781}" presName="connectorText" presStyleLbl="sibTrans2D1" presStyleIdx="5" presStyleCnt="6"/>
      <dgm:spPr/>
    </dgm:pt>
  </dgm:ptLst>
  <dgm:cxnLst>
    <dgm:cxn modelId="{B8F7D90C-8B76-4E11-B8D5-513629DDCEA8}" type="presOf" srcId="{13F2A54F-9764-4B77-923A-6160A6B26818}" destId="{AD50D171-5942-4853-8A6F-0E92C226CBBB}" srcOrd="1" destOrd="0" presId="urn:microsoft.com/office/officeart/2005/8/layout/cycle2"/>
    <dgm:cxn modelId="{AB2FED10-A19C-4B55-B2E1-F1EF936759C4}" type="presOf" srcId="{DC230068-F315-487C-9043-BA3AFEA9282E}" destId="{32916065-5A82-4E11-A41D-FDDE28C9DAB0}" srcOrd="1" destOrd="0" presId="urn:microsoft.com/office/officeart/2005/8/layout/cycle2"/>
    <dgm:cxn modelId="{3590C01B-9C23-465E-B196-724AAFB7875E}" srcId="{C86B8AA4-133C-4CC0-8DF5-058EE1A809DE}" destId="{06E56DBF-E0CA-4B2E-8F11-EF504BE45F2F}" srcOrd="0" destOrd="0" parTransId="{0030D59C-B3CE-4742-B013-4C2B88E1B95A}" sibTransId="{65AA3CBD-A4B6-41B5-B8B2-CAAE1F81C892}"/>
    <dgm:cxn modelId="{CFF7D723-BAFF-443C-91A7-5CFDF2541738}" srcId="{C86B8AA4-133C-4CC0-8DF5-058EE1A809DE}" destId="{C25C49DB-F378-49C4-AD6D-12AE0E30F2E4}" srcOrd="5" destOrd="0" parTransId="{5F631E61-64F1-4FC9-853B-BF361B2CFEBA}" sibTransId="{8CDD2968-7DB5-42D1-AB7A-0442E05E6781}"/>
    <dgm:cxn modelId="{4376C03E-CAB1-44A6-B0AF-0D7B4D79D81C}" type="presOf" srcId="{65AA3CBD-A4B6-41B5-B8B2-CAAE1F81C892}" destId="{EA94D52A-4F20-41C9-99B3-829F61282A51}" srcOrd="1" destOrd="0" presId="urn:microsoft.com/office/officeart/2005/8/layout/cycle2"/>
    <dgm:cxn modelId="{A0AC085B-EA48-4FAC-8892-996FE348DFBD}" type="presOf" srcId="{622F51CF-969E-4350-AF4B-51094E6398A4}" destId="{C0F1F2B9-4883-43A8-A022-92DE66CFD466}" srcOrd="0" destOrd="0" presId="urn:microsoft.com/office/officeart/2005/8/layout/cycle2"/>
    <dgm:cxn modelId="{0EE9B166-CA7B-448C-95AF-0510AA5F6CBC}" type="presOf" srcId="{8CDD2968-7DB5-42D1-AB7A-0442E05E6781}" destId="{87A28595-E347-4126-AB9A-2868296BE536}" srcOrd="1" destOrd="0" presId="urn:microsoft.com/office/officeart/2005/8/layout/cycle2"/>
    <dgm:cxn modelId="{8010A66E-ABA7-4357-AF07-282E6334D298}" srcId="{C86B8AA4-133C-4CC0-8DF5-058EE1A809DE}" destId="{F7C3A2DB-B29A-437C-B48F-21860EFA7425}" srcOrd="4" destOrd="0" parTransId="{AA1223F2-1DB2-42BA-A787-65D3C9B238D5}" sibTransId="{13F2A54F-9764-4B77-923A-6160A6B26818}"/>
    <dgm:cxn modelId="{790C5351-9200-40B5-AB44-62990BF02496}" type="presOf" srcId="{13F2A54F-9764-4B77-923A-6160A6B26818}" destId="{9F8F314C-7DE0-49AC-B12E-3931CBD52762}" srcOrd="0" destOrd="0" presId="urn:microsoft.com/office/officeart/2005/8/layout/cycle2"/>
    <dgm:cxn modelId="{DDC44054-58EC-4BC9-92F0-6CE067724104}" type="presOf" srcId="{DC6F9C48-4E6F-441E-A3BB-F6075C0694C8}" destId="{D1EBCD5A-13AC-4B0E-884F-CCCDDE371B78}" srcOrd="0" destOrd="0" presId="urn:microsoft.com/office/officeart/2005/8/layout/cycle2"/>
    <dgm:cxn modelId="{D532D786-1619-4F21-B644-0349DAD1D6C0}" type="presOf" srcId="{DC230068-F315-487C-9043-BA3AFEA9282E}" destId="{1A6898DA-00B5-4A43-9BB6-AB195268EC86}" srcOrd="0" destOrd="0" presId="urn:microsoft.com/office/officeart/2005/8/layout/cycle2"/>
    <dgm:cxn modelId="{FAA50D87-A0AB-4454-8D94-3D26F767744D}" type="presOf" srcId="{622F51CF-969E-4350-AF4B-51094E6398A4}" destId="{7C9B964A-A28D-43F7-A37E-D39AE6D24D28}" srcOrd="1" destOrd="0" presId="urn:microsoft.com/office/officeart/2005/8/layout/cycle2"/>
    <dgm:cxn modelId="{33724489-8056-498F-9955-4E7AB262C8E6}" type="presOf" srcId="{1E6CD80D-682D-4F5C-AF1F-036786FDD0CD}" destId="{1A9BCBBE-0A46-4C59-A5DE-167F3D52507D}" srcOrd="0" destOrd="0" presId="urn:microsoft.com/office/officeart/2005/8/layout/cycle2"/>
    <dgm:cxn modelId="{A1A78E89-8AE9-48B5-9AD5-A9CB7902586D}" type="presOf" srcId="{197594C5-7698-4470-A03C-A58ABB3F8F38}" destId="{428F25BF-3574-4405-8062-3E1EABB2BD6B}" srcOrd="0" destOrd="0" presId="urn:microsoft.com/office/officeart/2005/8/layout/cycle2"/>
    <dgm:cxn modelId="{2FCB5A95-A7D1-4BE9-A31F-B04CD9B3ABB2}" type="presOf" srcId="{65AA3CBD-A4B6-41B5-B8B2-CAAE1F81C892}" destId="{D5417103-9D2D-410B-BAD8-FF892287171D}" srcOrd="0" destOrd="0" presId="urn:microsoft.com/office/officeart/2005/8/layout/cycle2"/>
    <dgm:cxn modelId="{83369F9C-CC18-4AE1-A69D-D423BB94F9BC}" srcId="{C86B8AA4-133C-4CC0-8DF5-058EE1A809DE}" destId="{D50900FD-F4D0-4F39-804B-A3FC4F2DCC96}" srcOrd="2" destOrd="0" parTransId="{1DA860FB-0AEB-496D-AD4E-F9FDFE8CDE04}" sibTransId="{622F51CF-969E-4350-AF4B-51094E6398A4}"/>
    <dgm:cxn modelId="{C27124A0-FA3C-4A4F-AC16-64456C91E632}" type="presOf" srcId="{C25C49DB-F378-49C4-AD6D-12AE0E30F2E4}" destId="{989B97C4-048E-4E23-AB1E-335A10A7D62A}" srcOrd="0" destOrd="0" presId="urn:microsoft.com/office/officeart/2005/8/layout/cycle2"/>
    <dgm:cxn modelId="{C48732A7-2640-403E-9417-38756FAE2212}" type="presOf" srcId="{1E6CD80D-682D-4F5C-AF1F-036786FDD0CD}" destId="{195E0FB0-0F99-4FEB-BF7A-64A6389A4208}" srcOrd="1" destOrd="0" presId="urn:microsoft.com/office/officeart/2005/8/layout/cycle2"/>
    <dgm:cxn modelId="{1D7AFFA9-D3F3-46C5-97F2-DA63D83201C9}" type="presOf" srcId="{C86B8AA4-133C-4CC0-8DF5-058EE1A809DE}" destId="{2E8EE5DB-6A03-4177-81F7-40BF76B33740}" srcOrd="0" destOrd="0" presId="urn:microsoft.com/office/officeart/2005/8/layout/cycle2"/>
    <dgm:cxn modelId="{E625EAC5-C127-4169-8DCA-995C0EF13FD8}" type="presOf" srcId="{06E56DBF-E0CA-4B2E-8F11-EF504BE45F2F}" destId="{259B53B5-5E7B-4262-BCE5-55AB7B1D934E}" srcOrd="0" destOrd="0" presId="urn:microsoft.com/office/officeart/2005/8/layout/cycle2"/>
    <dgm:cxn modelId="{5829D6CC-68CE-494A-ADEB-FE883B04D9A0}" srcId="{C86B8AA4-133C-4CC0-8DF5-058EE1A809DE}" destId="{DC6F9C48-4E6F-441E-A3BB-F6075C0694C8}" srcOrd="1" destOrd="0" parTransId="{2B358476-ACEB-4A29-9126-97E3A3C9661B}" sibTransId="{1E6CD80D-682D-4F5C-AF1F-036786FDD0CD}"/>
    <dgm:cxn modelId="{32AE1DD5-30EE-48C0-97A8-73243E71C3E8}" type="presOf" srcId="{8CDD2968-7DB5-42D1-AB7A-0442E05E6781}" destId="{B6D3163D-68AF-4D57-A6E3-F058D4BF59E2}" srcOrd="0" destOrd="0" presId="urn:microsoft.com/office/officeart/2005/8/layout/cycle2"/>
    <dgm:cxn modelId="{25BFE5F4-7097-4E37-8756-8ACB9E4B341B}" srcId="{C86B8AA4-133C-4CC0-8DF5-058EE1A809DE}" destId="{197594C5-7698-4470-A03C-A58ABB3F8F38}" srcOrd="3" destOrd="0" parTransId="{686F7525-B9D6-4C97-9E21-38E8F55CC06C}" sibTransId="{DC230068-F315-487C-9043-BA3AFEA9282E}"/>
    <dgm:cxn modelId="{E55A0BF7-1836-44E5-94A8-9F252456BD9B}" type="presOf" srcId="{D50900FD-F4D0-4F39-804B-A3FC4F2DCC96}" destId="{82F06585-C9DE-4D96-A6A2-28303D705E96}" srcOrd="0" destOrd="0" presId="urn:microsoft.com/office/officeart/2005/8/layout/cycle2"/>
    <dgm:cxn modelId="{814EBEF8-6FA9-4C57-BE13-A0C68209AB3C}" type="presOf" srcId="{F7C3A2DB-B29A-437C-B48F-21860EFA7425}" destId="{00BEE2F0-A4D1-45B6-9E93-58E237855476}" srcOrd="0" destOrd="0" presId="urn:microsoft.com/office/officeart/2005/8/layout/cycle2"/>
    <dgm:cxn modelId="{54347DCD-872E-4258-9EC3-AAE7609B6C4E}" type="presParOf" srcId="{2E8EE5DB-6A03-4177-81F7-40BF76B33740}" destId="{259B53B5-5E7B-4262-BCE5-55AB7B1D934E}" srcOrd="0" destOrd="0" presId="urn:microsoft.com/office/officeart/2005/8/layout/cycle2"/>
    <dgm:cxn modelId="{34709E89-1DB4-4803-8AED-A2FE741D5641}" type="presParOf" srcId="{2E8EE5DB-6A03-4177-81F7-40BF76B33740}" destId="{D5417103-9D2D-410B-BAD8-FF892287171D}" srcOrd="1" destOrd="0" presId="urn:microsoft.com/office/officeart/2005/8/layout/cycle2"/>
    <dgm:cxn modelId="{67296768-F6E8-48CB-8DD1-F507C5190DE1}" type="presParOf" srcId="{D5417103-9D2D-410B-BAD8-FF892287171D}" destId="{EA94D52A-4F20-41C9-99B3-829F61282A51}" srcOrd="0" destOrd="0" presId="urn:microsoft.com/office/officeart/2005/8/layout/cycle2"/>
    <dgm:cxn modelId="{B574F5AA-0E84-48F5-A7AF-B5335B4FAFC3}" type="presParOf" srcId="{2E8EE5DB-6A03-4177-81F7-40BF76B33740}" destId="{D1EBCD5A-13AC-4B0E-884F-CCCDDE371B78}" srcOrd="2" destOrd="0" presId="urn:microsoft.com/office/officeart/2005/8/layout/cycle2"/>
    <dgm:cxn modelId="{D9553DD4-E564-4EE5-AFC6-E6A9AFF17E32}" type="presParOf" srcId="{2E8EE5DB-6A03-4177-81F7-40BF76B33740}" destId="{1A9BCBBE-0A46-4C59-A5DE-167F3D52507D}" srcOrd="3" destOrd="0" presId="urn:microsoft.com/office/officeart/2005/8/layout/cycle2"/>
    <dgm:cxn modelId="{EBAEF1D4-7623-4B04-B1DE-61F0B2F7ED2E}" type="presParOf" srcId="{1A9BCBBE-0A46-4C59-A5DE-167F3D52507D}" destId="{195E0FB0-0F99-4FEB-BF7A-64A6389A4208}" srcOrd="0" destOrd="0" presId="urn:microsoft.com/office/officeart/2005/8/layout/cycle2"/>
    <dgm:cxn modelId="{D2AFA4DF-17B5-4825-ABFE-2A775020C0C9}" type="presParOf" srcId="{2E8EE5DB-6A03-4177-81F7-40BF76B33740}" destId="{82F06585-C9DE-4D96-A6A2-28303D705E96}" srcOrd="4" destOrd="0" presId="urn:microsoft.com/office/officeart/2005/8/layout/cycle2"/>
    <dgm:cxn modelId="{CA768034-1755-4E9B-9C4B-8EF54612793B}" type="presParOf" srcId="{2E8EE5DB-6A03-4177-81F7-40BF76B33740}" destId="{C0F1F2B9-4883-43A8-A022-92DE66CFD466}" srcOrd="5" destOrd="0" presId="urn:microsoft.com/office/officeart/2005/8/layout/cycle2"/>
    <dgm:cxn modelId="{9BFCEA29-0390-4A00-BE26-39FD1A4F9C46}" type="presParOf" srcId="{C0F1F2B9-4883-43A8-A022-92DE66CFD466}" destId="{7C9B964A-A28D-43F7-A37E-D39AE6D24D28}" srcOrd="0" destOrd="0" presId="urn:microsoft.com/office/officeart/2005/8/layout/cycle2"/>
    <dgm:cxn modelId="{5DEDD262-2D9C-4419-B67B-826AC961ABB3}" type="presParOf" srcId="{2E8EE5DB-6A03-4177-81F7-40BF76B33740}" destId="{428F25BF-3574-4405-8062-3E1EABB2BD6B}" srcOrd="6" destOrd="0" presId="urn:microsoft.com/office/officeart/2005/8/layout/cycle2"/>
    <dgm:cxn modelId="{6D8017E7-680E-4F9E-8EE2-6645966E9170}" type="presParOf" srcId="{2E8EE5DB-6A03-4177-81F7-40BF76B33740}" destId="{1A6898DA-00B5-4A43-9BB6-AB195268EC86}" srcOrd="7" destOrd="0" presId="urn:microsoft.com/office/officeart/2005/8/layout/cycle2"/>
    <dgm:cxn modelId="{42876783-2A54-46BF-9C18-2307E421829D}" type="presParOf" srcId="{1A6898DA-00B5-4A43-9BB6-AB195268EC86}" destId="{32916065-5A82-4E11-A41D-FDDE28C9DAB0}" srcOrd="0" destOrd="0" presId="urn:microsoft.com/office/officeart/2005/8/layout/cycle2"/>
    <dgm:cxn modelId="{BAC43160-8B95-4AD8-9B5C-0510D5B94F5A}" type="presParOf" srcId="{2E8EE5DB-6A03-4177-81F7-40BF76B33740}" destId="{00BEE2F0-A4D1-45B6-9E93-58E237855476}" srcOrd="8" destOrd="0" presId="urn:microsoft.com/office/officeart/2005/8/layout/cycle2"/>
    <dgm:cxn modelId="{6020D002-AE0D-43E9-A2E5-DAAF46B4D12C}" type="presParOf" srcId="{2E8EE5DB-6A03-4177-81F7-40BF76B33740}" destId="{9F8F314C-7DE0-49AC-B12E-3931CBD52762}" srcOrd="9" destOrd="0" presId="urn:microsoft.com/office/officeart/2005/8/layout/cycle2"/>
    <dgm:cxn modelId="{E8A41ADD-E741-495A-888A-24B7CB5243C6}" type="presParOf" srcId="{9F8F314C-7DE0-49AC-B12E-3931CBD52762}" destId="{AD50D171-5942-4853-8A6F-0E92C226CBBB}" srcOrd="0" destOrd="0" presId="urn:microsoft.com/office/officeart/2005/8/layout/cycle2"/>
    <dgm:cxn modelId="{6AE88C95-A295-48B7-9A23-E3134366226E}" type="presParOf" srcId="{2E8EE5DB-6A03-4177-81F7-40BF76B33740}" destId="{989B97C4-048E-4E23-AB1E-335A10A7D62A}" srcOrd="10" destOrd="0" presId="urn:microsoft.com/office/officeart/2005/8/layout/cycle2"/>
    <dgm:cxn modelId="{676DC8E1-67D5-4779-BC4A-FDB0A8D2A3E8}" type="presParOf" srcId="{2E8EE5DB-6A03-4177-81F7-40BF76B33740}" destId="{B6D3163D-68AF-4D57-A6E3-F058D4BF59E2}" srcOrd="11" destOrd="0" presId="urn:microsoft.com/office/officeart/2005/8/layout/cycle2"/>
    <dgm:cxn modelId="{C4162460-00A1-4964-B369-F12E80B30737}" type="presParOf" srcId="{B6D3163D-68AF-4D57-A6E3-F058D4BF59E2}" destId="{87A28595-E347-4126-AB9A-2868296BE53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02FD8A-C76C-4489-9452-D3CDB43A35F3}" type="doc">
      <dgm:prSet loTypeId="urn:microsoft.com/office/officeart/2005/8/layout/process1" loCatId="process" qsTypeId="urn:microsoft.com/office/officeart/2005/8/quickstyle/simple2" qsCatId="simple" csTypeId="urn:microsoft.com/office/officeart/2005/8/colors/accent1_5" csCatId="accent1" phldr="1"/>
      <dgm:spPr/>
    </dgm:pt>
    <dgm:pt modelId="{BD62911E-DF56-454A-8FA4-9AB4DB33211B}">
      <dgm:prSet phldrT="[文本]"/>
      <dgm:spPr/>
      <dgm:t>
        <a:bodyPr/>
        <a:lstStyle/>
        <a:p>
          <a:r>
            <a:rPr lang="zh-CN" altLang="en-US" dirty="0"/>
            <a:t>内容</a:t>
          </a:r>
        </a:p>
      </dgm:t>
    </dgm:pt>
    <dgm:pt modelId="{FD0B1870-69BA-466E-921C-5CAAED5DE287}" type="parTrans" cxnId="{9EE047F3-0A4D-4ED0-9ACD-48929298E369}">
      <dgm:prSet/>
      <dgm:spPr/>
      <dgm:t>
        <a:bodyPr/>
        <a:lstStyle/>
        <a:p>
          <a:endParaRPr lang="zh-CN" altLang="en-US"/>
        </a:p>
      </dgm:t>
    </dgm:pt>
    <dgm:pt modelId="{20F94D6B-75BE-48D2-8A8B-7F7086F23A95}" type="sibTrans" cxnId="{9EE047F3-0A4D-4ED0-9ACD-48929298E369}">
      <dgm:prSet/>
      <dgm:spPr/>
      <dgm:t>
        <a:bodyPr/>
        <a:lstStyle/>
        <a:p>
          <a:endParaRPr lang="zh-CN" altLang="en-US"/>
        </a:p>
      </dgm:t>
    </dgm:pt>
    <dgm:pt modelId="{9AAAD163-736A-4061-9941-B38058861F93}">
      <dgm:prSet phldrT="[文本]"/>
      <dgm:spPr/>
      <dgm:t>
        <a:bodyPr/>
        <a:lstStyle/>
        <a:p>
          <a:r>
            <a:rPr lang="zh-CN" altLang="en-US" dirty="0"/>
            <a:t>内容</a:t>
          </a:r>
        </a:p>
      </dgm:t>
    </dgm:pt>
    <dgm:pt modelId="{CCE1C33D-5223-47FD-BF54-0C722EEF10A7}" type="parTrans" cxnId="{866E7C4C-806F-4791-A899-9D2D61BEB1DA}">
      <dgm:prSet/>
      <dgm:spPr/>
      <dgm:t>
        <a:bodyPr/>
        <a:lstStyle/>
        <a:p>
          <a:endParaRPr lang="zh-CN" altLang="en-US"/>
        </a:p>
      </dgm:t>
    </dgm:pt>
    <dgm:pt modelId="{66F77F89-8915-4D37-A5C7-20C121D92A46}" type="sibTrans" cxnId="{866E7C4C-806F-4791-A899-9D2D61BEB1DA}">
      <dgm:prSet/>
      <dgm:spPr/>
      <dgm:t>
        <a:bodyPr/>
        <a:lstStyle/>
        <a:p>
          <a:endParaRPr lang="zh-CN" altLang="en-US"/>
        </a:p>
      </dgm:t>
    </dgm:pt>
    <dgm:pt modelId="{C1238E92-97B3-4E34-85A9-58C916A86D13}">
      <dgm:prSet phldrT="[文本]"/>
      <dgm:spPr/>
      <dgm:t>
        <a:bodyPr/>
        <a:lstStyle/>
        <a:p>
          <a:r>
            <a:rPr lang="zh-CN" altLang="en-US" dirty="0"/>
            <a:t>内容</a:t>
          </a:r>
        </a:p>
      </dgm:t>
    </dgm:pt>
    <dgm:pt modelId="{8DAFB6AD-EEEE-46D0-A66B-73609F8CA90A}" type="parTrans" cxnId="{D5DD7FD6-085B-486A-8B4D-090BDAC77455}">
      <dgm:prSet/>
      <dgm:spPr/>
      <dgm:t>
        <a:bodyPr/>
        <a:lstStyle/>
        <a:p>
          <a:endParaRPr lang="zh-CN" altLang="en-US"/>
        </a:p>
      </dgm:t>
    </dgm:pt>
    <dgm:pt modelId="{8311A0F8-78BB-4EF9-A0C3-1EE5CA31E781}" type="sibTrans" cxnId="{D5DD7FD6-085B-486A-8B4D-090BDAC77455}">
      <dgm:prSet/>
      <dgm:spPr/>
      <dgm:t>
        <a:bodyPr/>
        <a:lstStyle/>
        <a:p>
          <a:endParaRPr lang="zh-CN" altLang="en-US"/>
        </a:p>
      </dgm:t>
    </dgm:pt>
    <dgm:pt modelId="{130EB5E3-34E7-40BA-8B10-4B65C9B61FC1}">
      <dgm:prSet phldrT="[文本]"/>
      <dgm:spPr/>
      <dgm:t>
        <a:bodyPr/>
        <a:lstStyle/>
        <a:p>
          <a:r>
            <a:rPr lang="zh-CN" altLang="en-US" dirty="0"/>
            <a:t>内容</a:t>
          </a:r>
        </a:p>
      </dgm:t>
    </dgm:pt>
    <dgm:pt modelId="{19177D1E-4982-42FC-A988-3C9DBC127684}" type="parTrans" cxnId="{3292DAC2-70A4-4A9D-916A-7EFED2C200E4}">
      <dgm:prSet/>
      <dgm:spPr/>
      <dgm:t>
        <a:bodyPr/>
        <a:lstStyle/>
        <a:p>
          <a:endParaRPr lang="zh-CN" altLang="en-US"/>
        </a:p>
      </dgm:t>
    </dgm:pt>
    <dgm:pt modelId="{6AB2B354-9D1D-45CD-8E03-628ED75DEBC2}" type="sibTrans" cxnId="{3292DAC2-70A4-4A9D-916A-7EFED2C200E4}">
      <dgm:prSet/>
      <dgm:spPr/>
      <dgm:t>
        <a:bodyPr/>
        <a:lstStyle/>
        <a:p>
          <a:endParaRPr lang="zh-CN" altLang="en-US"/>
        </a:p>
      </dgm:t>
    </dgm:pt>
    <dgm:pt modelId="{D31341F0-3AEF-451C-BD9B-BF2ED771B72E}" type="pres">
      <dgm:prSet presAssocID="{0302FD8A-C76C-4489-9452-D3CDB43A35F3}" presName="Name0" presStyleCnt="0">
        <dgm:presLayoutVars>
          <dgm:dir/>
          <dgm:resizeHandles val="exact"/>
        </dgm:presLayoutVars>
      </dgm:prSet>
      <dgm:spPr/>
    </dgm:pt>
    <dgm:pt modelId="{284BD54F-FDA1-4A87-A3DD-B7583A2B2923}" type="pres">
      <dgm:prSet presAssocID="{BD62911E-DF56-454A-8FA4-9AB4DB33211B}" presName="node" presStyleLbl="node1" presStyleIdx="0" presStyleCnt="4">
        <dgm:presLayoutVars>
          <dgm:bulletEnabled val="1"/>
        </dgm:presLayoutVars>
      </dgm:prSet>
      <dgm:spPr/>
    </dgm:pt>
    <dgm:pt modelId="{F95804D2-1076-46AE-9B92-89D6577104F7}" type="pres">
      <dgm:prSet presAssocID="{20F94D6B-75BE-48D2-8A8B-7F7086F23A95}" presName="sibTrans" presStyleLbl="sibTrans2D1" presStyleIdx="0" presStyleCnt="3"/>
      <dgm:spPr/>
    </dgm:pt>
    <dgm:pt modelId="{B84346E9-54EE-4BE9-9D0F-6CFCF6AAD5E2}" type="pres">
      <dgm:prSet presAssocID="{20F94D6B-75BE-48D2-8A8B-7F7086F23A95}" presName="connectorText" presStyleLbl="sibTrans2D1" presStyleIdx="0" presStyleCnt="3"/>
      <dgm:spPr/>
    </dgm:pt>
    <dgm:pt modelId="{DCD0F58E-D820-4934-86A7-69EB45D81E09}" type="pres">
      <dgm:prSet presAssocID="{9AAAD163-736A-4061-9941-B38058861F93}" presName="node" presStyleLbl="node1" presStyleIdx="1" presStyleCnt="4">
        <dgm:presLayoutVars>
          <dgm:bulletEnabled val="1"/>
        </dgm:presLayoutVars>
      </dgm:prSet>
      <dgm:spPr/>
    </dgm:pt>
    <dgm:pt modelId="{F9F4BE9D-9997-4FCB-8BC4-88F1B28B204E}" type="pres">
      <dgm:prSet presAssocID="{66F77F89-8915-4D37-A5C7-20C121D92A46}" presName="sibTrans" presStyleLbl="sibTrans2D1" presStyleIdx="1" presStyleCnt="3"/>
      <dgm:spPr/>
    </dgm:pt>
    <dgm:pt modelId="{6E24E5C8-C14B-4CC8-A8CC-AB611C3976D5}" type="pres">
      <dgm:prSet presAssocID="{66F77F89-8915-4D37-A5C7-20C121D92A46}" presName="connectorText" presStyleLbl="sibTrans2D1" presStyleIdx="1" presStyleCnt="3"/>
      <dgm:spPr/>
    </dgm:pt>
    <dgm:pt modelId="{3A4FEE76-1D1B-4903-AE62-58980403E3BA}" type="pres">
      <dgm:prSet presAssocID="{C1238E92-97B3-4E34-85A9-58C916A86D13}" presName="node" presStyleLbl="node1" presStyleIdx="2" presStyleCnt="4">
        <dgm:presLayoutVars>
          <dgm:bulletEnabled val="1"/>
        </dgm:presLayoutVars>
      </dgm:prSet>
      <dgm:spPr/>
    </dgm:pt>
    <dgm:pt modelId="{4C6A07A7-C20A-4EA0-A892-87B324C42C5D}" type="pres">
      <dgm:prSet presAssocID="{8311A0F8-78BB-4EF9-A0C3-1EE5CA31E781}" presName="sibTrans" presStyleLbl="sibTrans2D1" presStyleIdx="2" presStyleCnt="3"/>
      <dgm:spPr/>
    </dgm:pt>
    <dgm:pt modelId="{A2572A11-6330-4BA4-A64A-EC0AF9A83D71}" type="pres">
      <dgm:prSet presAssocID="{8311A0F8-78BB-4EF9-A0C3-1EE5CA31E781}" presName="connectorText" presStyleLbl="sibTrans2D1" presStyleIdx="2" presStyleCnt="3"/>
      <dgm:spPr/>
    </dgm:pt>
    <dgm:pt modelId="{D78E66BA-0C00-4EB5-ADFA-6956F08D39AC}" type="pres">
      <dgm:prSet presAssocID="{130EB5E3-34E7-40BA-8B10-4B65C9B61FC1}" presName="node" presStyleLbl="node1" presStyleIdx="3" presStyleCnt="4">
        <dgm:presLayoutVars>
          <dgm:bulletEnabled val="1"/>
        </dgm:presLayoutVars>
      </dgm:prSet>
      <dgm:spPr/>
    </dgm:pt>
  </dgm:ptLst>
  <dgm:cxnLst>
    <dgm:cxn modelId="{76E17008-7048-41AE-A10F-553EB3F283B2}" type="presOf" srcId="{0302FD8A-C76C-4489-9452-D3CDB43A35F3}" destId="{D31341F0-3AEF-451C-BD9B-BF2ED771B72E}" srcOrd="0" destOrd="0" presId="urn:microsoft.com/office/officeart/2005/8/layout/process1"/>
    <dgm:cxn modelId="{ECBF432B-A167-47C6-B8BC-409A72F56B42}" type="presOf" srcId="{20F94D6B-75BE-48D2-8A8B-7F7086F23A95}" destId="{F95804D2-1076-46AE-9B92-89D6577104F7}" srcOrd="0" destOrd="0" presId="urn:microsoft.com/office/officeart/2005/8/layout/process1"/>
    <dgm:cxn modelId="{F08CE35B-71A8-402A-87F5-1841FB82F2EE}" type="presOf" srcId="{66F77F89-8915-4D37-A5C7-20C121D92A46}" destId="{F9F4BE9D-9997-4FCB-8BC4-88F1B28B204E}" srcOrd="0" destOrd="0" presId="urn:microsoft.com/office/officeart/2005/8/layout/process1"/>
    <dgm:cxn modelId="{3F2AA65C-E5AE-488D-8223-149FDEBF372F}" type="presOf" srcId="{BD62911E-DF56-454A-8FA4-9AB4DB33211B}" destId="{284BD54F-FDA1-4A87-A3DD-B7583A2B2923}" srcOrd="0" destOrd="0" presId="urn:microsoft.com/office/officeart/2005/8/layout/process1"/>
    <dgm:cxn modelId="{866E7C4C-806F-4791-A899-9D2D61BEB1DA}" srcId="{0302FD8A-C76C-4489-9452-D3CDB43A35F3}" destId="{9AAAD163-736A-4061-9941-B38058861F93}" srcOrd="1" destOrd="0" parTransId="{CCE1C33D-5223-47FD-BF54-0C722EEF10A7}" sibTransId="{66F77F89-8915-4D37-A5C7-20C121D92A46}"/>
    <dgm:cxn modelId="{19DB7D77-B963-4208-8418-EE345EF50978}" type="presOf" srcId="{8311A0F8-78BB-4EF9-A0C3-1EE5CA31E781}" destId="{4C6A07A7-C20A-4EA0-A892-87B324C42C5D}" srcOrd="0" destOrd="0" presId="urn:microsoft.com/office/officeart/2005/8/layout/process1"/>
    <dgm:cxn modelId="{FF458A77-1E1E-46EC-9B46-B30E6FD682B5}" type="presOf" srcId="{C1238E92-97B3-4E34-85A9-58C916A86D13}" destId="{3A4FEE76-1D1B-4903-AE62-58980403E3BA}" srcOrd="0" destOrd="0" presId="urn:microsoft.com/office/officeart/2005/8/layout/process1"/>
    <dgm:cxn modelId="{0F2F228E-94B2-43A9-A4A3-6D483C6FD5DC}" type="presOf" srcId="{9AAAD163-736A-4061-9941-B38058861F93}" destId="{DCD0F58E-D820-4934-86A7-69EB45D81E09}" srcOrd="0" destOrd="0" presId="urn:microsoft.com/office/officeart/2005/8/layout/process1"/>
    <dgm:cxn modelId="{2627CB9B-68E1-4F30-88F8-FAC89F9A0C35}" type="presOf" srcId="{66F77F89-8915-4D37-A5C7-20C121D92A46}" destId="{6E24E5C8-C14B-4CC8-A8CC-AB611C3976D5}" srcOrd="1" destOrd="0" presId="urn:microsoft.com/office/officeart/2005/8/layout/process1"/>
    <dgm:cxn modelId="{2FE24CA9-B2CB-4FB5-ABC1-7F45F7AD9D0C}" type="presOf" srcId="{20F94D6B-75BE-48D2-8A8B-7F7086F23A95}" destId="{B84346E9-54EE-4BE9-9D0F-6CFCF6AAD5E2}" srcOrd="1" destOrd="0" presId="urn:microsoft.com/office/officeart/2005/8/layout/process1"/>
    <dgm:cxn modelId="{3292DAC2-70A4-4A9D-916A-7EFED2C200E4}" srcId="{0302FD8A-C76C-4489-9452-D3CDB43A35F3}" destId="{130EB5E3-34E7-40BA-8B10-4B65C9B61FC1}" srcOrd="3" destOrd="0" parTransId="{19177D1E-4982-42FC-A988-3C9DBC127684}" sibTransId="{6AB2B354-9D1D-45CD-8E03-628ED75DEBC2}"/>
    <dgm:cxn modelId="{4D6DDFD5-5FAE-4B4A-BB2C-2A05079FBC0C}" type="presOf" srcId="{130EB5E3-34E7-40BA-8B10-4B65C9B61FC1}" destId="{D78E66BA-0C00-4EB5-ADFA-6956F08D39AC}" srcOrd="0" destOrd="0" presId="urn:microsoft.com/office/officeart/2005/8/layout/process1"/>
    <dgm:cxn modelId="{D5DD7FD6-085B-486A-8B4D-090BDAC77455}" srcId="{0302FD8A-C76C-4489-9452-D3CDB43A35F3}" destId="{C1238E92-97B3-4E34-85A9-58C916A86D13}" srcOrd="2" destOrd="0" parTransId="{8DAFB6AD-EEEE-46D0-A66B-73609F8CA90A}" sibTransId="{8311A0F8-78BB-4EF9-A0C3-1EE5CA31E781}"/>
    <dgm:cxn modelId="{F44BF4EE-B36B-4D15-A55E-9444FD978FBB}" type="presOf" srcId="{8311A0F8-78BB-4EF9-A0C3-1EE5CA31E781}" destId="{A2572A11-6330-4BA4-A64A-EC0AF9A83D71}" srcOrd="1" destOrd="0" presId="urn:microsoft.com/office/officeart/2005/8/layout/process1"/>
    <dgm:cxn modelId="{9EE047F3-0A4D-4ED0-9ACD-48929298E369}" srcId="{0302FD8A-C76C-4489-9452-D3CDB43A35F3}" destId="{BD62911E-DF56-454A-8FA4-9AB4DB33211B}" srcOrd="0" destOrd="0" parTransId="{FD0B1870-69BA-466E-921C-5CAAED5DE287}" sibTransId="{20F94D6B-75BE-48D2-8A8B-7F7086F23A95}"/>
    <dgm:cxn modelId="{8AA0394E-C30A-45BC-BE0D-3C637D1444DD}" type="presParOf" srcId="{D31341F0-3AEF-451C-BD9B-BF2ED771B72E}" destId="{284BD54F-FDA1-4A87-A3DD-B7583A2B2923}" srcOrd="0" destOrd="0" presId="urn:microsoft.com/office/officeart/2005/8/layout/process1"/>
    <dgm:cxn modelId="{DEBEA008-004D-4C1C-A6E2-D8CEDB2128A6}" type="presParOf" srcId="{D31341F0-3AEF-451C-BD9B-BF2ED771B72E}" destId="{F95804D2-1076-46AE-9B92-89D6577104F7}" srcOrd="1" destOrd="0" presId="urn:microsoft.com/office/officeart/2005/8/layout/process1"/>
    <dgm:cxn modelId="{9A591D74-ECCA-4BFB-B1BB-3193E43E0915}" type="presParOf" srcId="{F95804D2-1076-46AE-9B92-89D6577104F7}" destId="{B84346E9-54EE-4BE9-9D0F-6CFCF6AAD5E2}" srcOrd="0" destOrd="0" presId="urn:microsoft.com/office/officeart/2005/8/layout/process1"/>
    <dgm:cxn modelId="{BBA24019-4419-4607-8BD2-CB31757D604B}" type="presParOf" srcId="{D31341F0-3AEF-451C-BD9B-BF2ED771B72E}" destId="{DCD0F58E-D820-4934-86A7-69EB45D81E09}" srcOrd="2" destOrd="0" presId="urn:microsoft.com/office/officeart/2005/8/layout/process1"/>
    <dgm:cxn modelId="{6181F40D-5200-4DE2-82BE-EE79494BB6C2}" type="presParOf" srcId="{D31341F0-3AEF-451C-BD9B-BF2ED771B72E}" destId="{F9F4BE9D-9997-4FCB-8BC4-88F1B28B204E}" srcOrd="3" destOrd="0" presId="urn:microsoft.com/office/officeart/2005/8/layout/process1"/>
    <dgm:cxn modelId="{224357B4-5555-4539-8A4D-3F0C90EF991F}" type="presParOf" srcId="{F9F4BE9D-9997-4FCB-8BC4-88F1B28B204E}" destId="{6E24E5C8-C14B-4CC8-A8CC-AB611C3976D5}" srcOrd="0" destOrd="0" presId="urn:microsoft.com/office/officeart/2005/8/layout/process1"/>
    <dgm:cxn modelId="{AA4E87D4-7259-4936-BC86-E8291F3F6EF0}" type="presParOf" srcId="{D31341F0-3AEF-451C-BD9B-BF2ED771B72E}" destId="{3A4FEE76-1D1B-4903-AE62-58980403E3BA}" srcOrd="4" destOrd="0" presId="urn:microsoft.com/office/officeart/2005/8/layout/process1"/>
    <dgm:cxn modelId="{7F3999C0-3A68-4264-867C-6282C11DA9AC}" type="presParOf" srcId="{D31341F0-3AEF-451C-BD9B-BF2ED771B72E}" destId="{4C6A07A7-C20A-4EA0-A892-87B324C42C5D}" srcOrd="5" destOrd="0" presId="urn:microsoft.com/office/officeart/2005/8/layout/process1"/>
    <dgm:cxn modelId="{5C1111ED-2DC8-4A2E-959B-2721D11BC22B}" type="presParOf" srcId="{4C6A07A7-C20A-4EA0-A892-87B324C42C5D}" destId="{A2572A11-6330-4BA4-A64A-EC0AF9A83D71}" srcOrd="0" destOrd="0" presId="urn:microsoft.com/office/officeart/2005/8/layout/process1"/>
    <dgm:cxn modelId="{853FE29A-26E6-4A11-8C4A-23A367E73576}" type="presParOf" srcId="{D31341F0-3AEF-451C-BD9B-BF2ED771B72E}" destId="{D78E66BA-0C00-4EB5-ADFA-6956F08D39AC}"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17E2BED-9AAE-43D3-8B8B-D2623BFC33E9}"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8DF6C279-3613-4038-AF5D-D177AD3D6853}">
      <dgm:prSet phldrT="[文本]" custT="1"/>
      <dgm:spPr>
        <a:solidFill>
          <a:schemeClr val="accent1"/>
        </a:solidFill>
        <a:ln>
          <a:noFill/>
        </a:ln>
        <a:effectLst>
          <a:outerShdw blurRad="254000" sx="102000" sy="102000" algn="ctr" rotWithShape="0">
            <a:srgbClr val="000000">
              <a:alpha val="10000"/>
            </a:srgbClr>
          </a:outerShdw>
        </a:effectLst>
      </dgm:spPr>
      <dgm:t>
        <a:bodyPr/>
        <a:lstStyle/>
        <a:p>
          <a:pPr indent="0" algn="ctr">
            <a:buNone/>
          </a:pPr>
          <a:r>
            <a:rPr lang="zh-CN" altLang="en-US" sz="2400" dirty="0">
              <a:solidFill>
                <a:schemeClr val="bg1"/>
              </a:solidFill>
            </a:rPr>
            <a:t>小标题</a:t>
          </a:r>
        </a:p>
      </dgm:t>
    </dgm:pt>
    <dgm:pt modelId="{AA2FF405-7E5E-42AE-9F30-6F4C1C37078E}" type="parTrans" cxnId="{B032E45B-CADC-4D27-8327-C1D91B46225F}">
      <dgm:prSet/>
      <dgm:spPr/>
      <dgm:t>
        <a:bodyPr/>
        <a:lstStyle/>
        <a:p>
          <a:pPr indent="0" algn="l"/>
          <a:endParaRPr lang="zh-CN" altLang="en-US"/>
        </a:p>
      </dgm:t>
    </dgm:pt>
    <dgm:pt modelId="{29EB1ED6-F4CA-4893-B297-BB04E99924F1}" type="sibTrans" cxnId="{B032E45B-CADC-4D27-8327-C1D91B46225F}">
      <dgm:prSet/>
      <dgm:spPr/>
      <dgm:t>
        <a:bodyPr/>
        <a:lstStyle/>
        <a:p>
          <a:pPr indent="0" algn="l"/>
          <a:endParaRPr lang="zh-CN" altLang="en-US"/>
        </a:p>
      </dgm:t>
    </dgm:pt>
    <dgm:pt modelId="{58A21E6D-41FA-49A0-96C7-8B7394D4DAA1}">
      <dgm:prSet phldrT="[文本]" custT="1"/>
      <dgm:spPr>
        <a:solidFill>
          <a:schemeClr val="accent1"/>
        </a:solidFill>
        <a:ln>
          <a:noFill/>
        </a:ln>
        <a:effectLst>
          <a:outerShdw blurRad="254000" sx="102000" sy="102000" algn="ctr" rotWithShape="0">
            <a:srgbClr val="000000">
              <a:alpha val="10000"/>
            </a:srgbClr>
          </a:outerShdw>
        </a:effectLst>
      </dgm:spPr>
      <dgm:t>
        <a:bodyPr/>
        <a:lstStyle/>
        <a:p>
          <a:pPr indent="0" algn="l">
            <a:buNone/>
          </a:pPr>
          <a:r>
            <a:rPr lang="zh-CN" altLang="en-US" sz="1800" dirty="0">
              <a:solidFill>
                <a:schemeClr val="bg1"/>
              </a:solidFill>
            </a:rPr>
            <a:t>请在这里输入你的文字内容</a:t>
          </a:r>
        </a:p>
      </dgm:t>
    </dgm:pt>
    <dgm:pt modelId="{86BCB03A-B6C6-43D2-98B7-8C6CE3C16564}" type="parTrans" cxnId="{316706EA-A972-4E4B-B559-A22F4C5DC6BC}">
      <dgm:prSet/>
      <dgm:spPr/>
      <dgm:t>
        <a:bodyPr/>
        <a:lstStyle/>
        <a:p>
          <a:pPr indent="0" algn="l"/>
          <a:endParaRPr lang="zh-CN" altLang="en-US"/>
        </a:p>
      </dgm:t>
    </dgm:pt>
    <dgm:pt modelId="{7570977B-AB06-4364-AF71-FBE6B3BB6C90}" type="sibTrans" cxnId="{316706EA-A972-4E4B-B559-A22F4C5DC6BC}">
      <dgm:prSet/>
      <dgm:spPr/>
      <dgm:t>
        <a:bodyPr/>
        <a:lstStyle/>
        <a:p>
          <a:pPr indent="0" algn="l"/>
          <a:endParaRPr lang="zh-CN" altLang="en-US"/>
        </a:p>
      </dgm:t>
    </dgm:pt>
    <dgm:pt modelId="{5F5C43FE-4F3C-4F53-94B1-F0EEB2463316}">
      <dgm:prSet phldrT="[文本]" custT="1"/>
      <dgm:spPr>
        <a:solidFill>
          <a:schemeClr val="accent1"/>
        </a:solidFill>
        <a:ln>
          <a:noFill/>
        </a:ln>
        <a:effectLst>
          <a:outerShdw blurRad="254000" sx="102000" sy="102000" algn="ctr" rotWithShape="0">
            <a:srgbClr val="000000">
              <a:alpha val="10000"/>
            </a:srgbClr>
          </a:outerShdw>
        </a:effectLst>
      </dgm:spPr>
      <dgm:t>
        <a:bodyPr/>
        <a:lstStyle/>
        <a:p>
          <a:pPr indent="0" algn="ctr">
            <a:buNone/>
          </a:pPr>
          <a:r>
            <a:rPr lang="zh-CN" altLang="en-US" sz="2500" dirty="0">
              <a:solidFill>
                <a:schemeClr val="bg1"/>
              </a:solidFill>
            </a:rPr>
            <a:t>小标题</a:t>
          </a:r>
        </a:p>
      </dgm:t>
    </dgm:pt>
    <dgm:pt modelId="{7D2C335A-B893-460B-BABF-AFACE4927FF4}" type="parTrans" cxnId="{70CBFBE0-67C3-4D89-93BF-591E1C308E37}">
      <dgm:prSet/>
      <dgm:spPr/>
      <dgm:t>
        <a:bodyPr/>
        <a:lstStyle/>
        <a:p>
          <a:pPr indent="0" algn="l"/>
          <a:endParaRPr lang="zh-CN" altLang="en-US"/>
        </a:p>
      </dgm:t>
    </dgm:pt>
    <dgm:pt modelId="{4EC2ED0E-C4EE-4525-9542-06CE8398FA47}" type="sibTrans" cxnId="{70CBFBE0-67C3-4D89-93BF-591E1C308E37}">
      <dgm:prSet/>
      <dgm:spPr/>
      <dgm:t>
        <a:bodyPr/>
        <a:lstStyle/>
        <a:p>
          <a:pPr indent="0" algn="l"/>
          <a:endParaRPr lang="zh-CN" altLang="en-US"/>
        </a:p>
      </dgm:t>
    </dgm:pt>
    <dgm:pt modelId="{19D3947E-D186-4C22-A47F-47EDBC5E4248}">
      <dgm:prSet phldrT="[文本]" custScaleX="17414" custT="1"/>
      <dgm:spPr>
        <a:solidFill>
          <a:schemeClr val="accent1"/>
        </a:solidFill>
        <a:ln>
          <a:noFill/>
        </a:ln>
        <a:effectLst>
          <a:outerShdw blurRad="254000" sx="102000" sy="102000" algn="ctr" rotWithShape="0">
            <a:srgbClr val="000000">
              <a:alpha val="10000"/>
            </a:srgbClr>
          </a:outerShdw>
        </a:effectLst>
      </dgm:spPr>
      <dgm:t>
        <a:bodyPr/>
        <a:lstStyle/>
        <a:p>
          <a:pPr indent="0" algn="l">
            <a:buNone/>
          </a:pPr>
          <a:r>
            <a:rPr lang="zh-CN" altLang="en-US" sz="1800" dirty="0">
              <a:solidFill>
                <a:schemeClr val="bg1"/>
              </a:solidFill>
            </a:rPr>
            <a:t>请在这里输入你的文字内容</a:t>
          </a:r>
        </a:p>
      </dgm:t>
    </dgm:pt>
    <dgm:pt modelId="{35AF1D5A-7534-48A0-AA5C-8D6782F9B164}" type="parTrans" cxnId="{4D32BF0F-D2B8-4E23-A7CB-53FBBE62840C}">
      <dgm:prSet/>
      <dgm:spPr/>
      <dgm:t>
        <a:bodyPr/>
        <a:lstStyle/>
        <a:p>
          <a:pPr indent="0" algn="l"/>
          <a:endParaRPr lang="zh-CN" altLang="en-US"/>
        </a:p>
      </dgm:t>
    </dgm:pt>
    <dgm:pt modelId="{36349752-2597-4DF6-BDF6-F8EA283246AC}" type="sibTrans" cxnId="{4D32BF0F-D2B8-4E23-A7CB-53FBBE62840C}">
      <dgm:prSet/>
      <dgm:spPr/>
      <dgm:t>
        <a:bodyPr/>
        <a:lstStyle/>
        <a:p>
          <a:pPr indent="0" algn="l"/>
          <a:endParaRPr lang="zh-CN" altLang="en-US"/>
        </a:p>
      </dgm:t>
    </dgm:pt>
    <dgm:pt modelId="{71B45A2C-5814-4776-88E1-ECA2C566201A}">
      <dgm:prSet phldrT="[文本]" custScaleX="17414" custT="1"/>
      <dgm:spPr>
        <a:solidFill>
          <a:schemeClr val="accent1"/>
        </a:solidFill>
        <a:ln>
          <a:noFill/>
        </a:ln>
        <a:effectLst>
          <a:outerShdw blurRad="254000" sx="102000" sy="102000" algn="ctr" rotWithShape="0">
            <a:srgbClr val="000000">
              <a:alpha val="10000"/>
            </a:srgbClr>
          </a:outerShdw>
        </a:effectLst>
      </dgm:spPr>
      <dgm:t>
        <a:bodyPr/>
        <a:lstStyle/>
        <a:p>
          <a:pPr indent="0" algn="l">
            <a:buNone/>
          </a:pPr>
          <a:r>
            <a:rPr lang="zh-CN" altLang="en-US" sz="1800" dirty="0">
              <a:solidFill>
                <a:schemeClr val="bg1"/>
              </a:solidFill>
            </a:rPr>
            <a:t>请在这里输入你的文字内容</a:t>
          </a:r>
        </a:p>
      </dgm:t>
    </dgm:pt>
    <dgm:pt modelId="{4FD90976-0977-49FE-BD64-CF15433A5225}" type="parTrans" cxnId="{4D2631C8-CAF9-40BA-8B92-9BBEAFFF2359}">
      <dgm:prSet/>
      <dgm:spPr/>
      <dgm:t>
        <a:bodyPr/>
        <a:lstStyle/>
        <a:p>
          <a:pPr indent="0" algn="l"/>
          <a:endParaRPr lang="zh-CN" altLang="en-US"/>
        </a:p>
      </dgm:t>
    </dgm:pt>
    <dgm:pt modelId="{AE4CF3E2-D699-4F81-A78A-6F9B5D32E23A}" type="sibTrans" cxnId="{4D2631C8-CAF9-40BA-8B92-9BBEAFFF2359}">
      <dgm:prSet/>
      <dgm:spPr/>
      <dgm:t>
        <a:bodyPr/>
        <a:lstStyle/>
        <a:p>
          <a:pPr indent="0" algn="l"/>
          <a:endParaRPr lang="zh-CN" altLang="en-US"/>
        </a:p>
      </dgm:t>
    </dgm:pt>
    <dgm:pt modelId="{718DD0CD-84D3-4148-9D8F-CE1FBC33DB5D}">
      <dgm:prSet phldrT="[文本]" custT="1"/>
      <dgm:spPr>
        <a:solidFill>
          <a:schemeClr val="accent1"/>
        </a:solidFill>
        <a:ln>
          <a:noFill/>
        </a:ln>
        <a:effectLst>
          <a:outerShdw blurRad="254000" sx="102000" sy="102000" algn="ctr" rotWithShape="0">
            <a:srgbClr val="000000">
              <a:alpha val="10000"/>
            </a:srgbClr>
          </a:outerShdw>
        </a:effectLst>
      </dgm:spPr>
      <dgm:t>
        <a:bodyPr/>
        <a:lstStyle/>
        <a:p>
          <a:pPr indent="0" algn="ctr">
            <a:buNone/>
          </a:pPr>
          <a:r>
            <a:rPr lang="zh-CN" altLang="en-US" sz="2500" dirty="0">
              <a:solidFill>
                <a:schemeClr val="bg1"/>
              </a:solidFill>
            </a:rPr>
            <a:t>小标题</a:t>
          </a:r>
        </a:p>
      </dgm:t>
    </dgm:pt>
    <dgm:pt modelId="{05A205EF-F33E-4C94-9A32-5C5A822CCBD3}" type="parTrans" cxnId="{33F41EFC-671B-4161-97F2-4ECC0201C4C8}">
      <dgm:prSet/>
      <dgm:spPr/>
      <dgm:t>
        <a:bodyPr/>
        <a:lstStyle/>
        <a:p>
          <a:pPr indent="0" algn="l"/>
          <a:endParaRPr lang="zh-CN" altLang="en-US"/>
        </a:p>
      </dgm:t>
    </dgm:pt>
    <dgm:pt modelId="{70FFB3C4-BBB8-4456-ADAA-D8A41F43B84D}" type="sibTrans" cxnId="{33F41EFC-671B-4161-97F2-4ECC0201C4C8}">
      <dgm:prSet/>
      <dgm:spPr/>
      <dgm:t>
        <a:bodyPr/>
        <a:lstStyle/>
        <a:p>
          <a:pPr indent="0" algn="l"/>
          <a:endParaRPr lang="zh-CN" altLang="en-US"/>
        </a:p>
      </dgm:t>
    </dgm:pt>
    <dgm:pt modelId="{4B53AAE4-6236-4411-9EA9-C1BDD9F470BA}">
      <dgm:prSet phldrT="[文本]" custScaleX="17414" custT="1"/>
      <dgm:spPr>
        <a:solidFill>
          <a:schemeClr val="accent1"/>
        </a:solidFill>
        <a:ln>
          <a:noFill/>
        </a:ln>
        <a:effectLst>
          <a:outerShdw blurRad="254000" sx="102000" sy="102000" algn="ctr" rotWithShape="0">
            <a:srgbClr val="000000">
              <a:alpha val="10000"/>
            </a:srgbClr>
          </a:outerShdw>
        </a:effectLst>
      </dgm:spPr>
      <dgm:t>
        <a:bodyPr/>
        <a:lstStyle/>
        <a:p>
          <a:pPr indent="0" algn="l">
            <a:buNone/>
          </a:pPr>
          <a:r>
            <a:rPr lang="zh-CN" altLang="en-US" sz="1800" dirty="0">
              <a:solidFill>
                <a:schemeClr val="bg1"/>
              </a:solidFill>
            </a:rPr>
            <a:t>请在这里输入你的文字内容</a:t>
          </a:r>
        </a:p>
      </dgm:t>
    </dgm:pt>
    <dgm:pt modelId="{602624B4-836B-498F-93ED-622C71CFBC29}" type="parTrans" cxnId="{6653DF3C-8472-4E0D-9F8E-53B86F74B4CD}">
      <dgm:prSet/>
      <dgm:spPr/>
      <dgm:t>
        <a:bodyPr/>
        <a:lstStyle/>
        <a:p>
          <a:pPr indent="0" algn="l"/>
          <a:endParaRPr lang="zh-CN" altLang="en-US"/>
        </a:p>
      </dgm:t>
    </dgm:pt>
    <dgm:pt modelId="{F4B31A17-BA4F-4DEE-A49E-2F546DAC91FD}" type="sibTrans" cxnId="{6653DF3C-8472-4E0D-9F8E-53B86F74B4CD}">
      <dgm:prSet/>
      <dgm:spPr/>
      <dgm:t>
        <a:bodyPr/>
        <a:lstStyle/>
        <a:p>
          <a:pPr indent="0" algn="l"/>
          <a:endParaRPr lang="zh-CN" altLang="en-US"/>
        </a:p>
      </dgm:t>
    </dgm:pt>
    <dgm:pt modelId="{8DB2269B-EB97-4C66-94EE-4E5C07A64BAB}">
      <dgm:prSet phldrT="[文本]" custScaleX="17414" custT="1"/>
      <dgm:spPr>
        <a:solidFill>
          <a:schemeClr val="accent1"/>
        </a:solidFill>
        <a:ln>
          <a:noFill/>
        </a:ln>
        <a:effectLst>
          <a:outerShdw blurRad="254000" sx="102000" sy="102000" algn="ctr" rotWithShape="0">
            <a:srgbClr val="000000">
              <a:alpha val="10000"/>
            </a:srgbClr>
          </a:outerShdw>
        </a:effectLst>
      </dgm:spPr>
      <dgm:t>
        <a:bodyPr/>
        <a:lstStyle/>
        <a:p>
          <a:pPr indent="0" algn="l">
            <a:buNone/>
          </a:pPr>
          <a:r>
            <a:rPr lang="zh-CN" altLang="en-US" sz="1800" dirty="0">
              <a:solidFill>
                <a:schemeClr val="bg1"/>
              </a:solidFill>
            </a:rPr>
            <a:t>请在这里输入你的文字内容</a:t>
          </a:r>
        </a:p>
      </dgm:t>
    </dgm:pt>
    <dgm:pt modelId="{326A89FD-C28E-4FAE-AF67-EBE72F7BEF2E}" type="parTrans" cxnId="{A0CF87D8-DDD5-4B87-A95C-1512FD9B4541}">
      <dgm:prSet/>
      <dgm:spPr/>
      <dgm:t>
        <a:bodyPr/>
        <a:lstStyle/>
        <a:p>
          <a:pPr indent="0" algn="l"/>
          <a:endParaRPr lang="zh-CN" altLang="en-US"/>
        </a:p>
      </dgm:t>
    </dgm:pt>
    <dgm:pt modelId="{E27DCFF7-245A-41AE-BAA0-81E73B57CE3A}" type="sibTrans" cxnId="{A0CF87D8-DDD5-4B87-A95C-1512FD9B4541}">
      <dgm:prSet/>
      <dgm:spPr/>
      <dgm:t>
        <a:bodyPr/>
        <a:lstStyle/>
        <a:p>
          <a:pPr indent="0" algn="l"/>
          <a:endParaRPr lang="zh-CN" altLang="en-US"/>
        </a:p>
      </dgm:t>
    </dgm:pt>
    <dgm:pt modelId="{6001F0AE-5E23-4206-9451-A030E8CD11CB}">
      <dgm:prSet phldrT="[文本]" custScaleX="17414" custT="1"/>
      <dgm:spPr>
        <a:solidFill>
          <a:schemeClr val="accent1"/>
        </a:solidFill>
        <a:ln>
          <a:noFill/>
        </a:ln>
        <a:effectLst>
          <a:outerShdw blurRad="254000" sx="102000" sy="102000" algn="ctr" rotWithShape="0">
            <a:srgbClr val="000000">
              <a:alpha val="10000"/>
            </a:srgbClr>
          </a:outerShdw>
        </a:effectLst>
      </dgm:spPr>
      <dgm:t>
        <a:bodyPr/>
        <a:lstStyle/>
        <a:p>
          <a:pPr indent="0" algn="l">
            <a:buNone/>
          </a:pPr>
          <a:r>
            <a:rPr lang="zh-CN" altLang="en-US" sz="1800" dirty="0">
              <a:solidFill>
                <a:schemeClr val="bg1"/>
              </a:solidFill>
            </a:rPr>
            <a:t>请在这里输入你的文字内容</a:t>
          </a:r>
        </a:p>
      </dgm:t>
    </dgm:pt>
    <dgm:pt modelId="{370590B7-773D-4420-BB1B-198CB77668EB}" type="parTrans" cxnId="{D4C5108C-7A4A-4DCB-835D-6FA316613F70}">
      <dgm:prSet/>
      <dgm:spPr/>
      <dgm:t>
        <a:bodyPr/>
        <a:lstStyle/>
        <a:p>
          <a:pPr indent="0" algn="l"/>
          <a:endParaRPr lang="zh-CN" altLang="en-US"/>
        </a:p>
      </dgm:t>
    </dgm:pt>
    <dgm:pt modelId="{DE77F0ED-F1AE-4C36-9060-FBB6FD9C5FCF}" type="sibTrans" cxnId="{D4C5108C-7A4A-4DCB-835D-6FA316613F70}">
      <dgm:prSet/>
      <dgm:spPr/>
      <dgm:t>
        <a:bodyPr/>
        <a:lstStyle/>
        <a:p>
          <a:pPr indent="0" algn="l"/>
          <a:endParaRPr lang="zh-CN" altLang="en-US"/>
        </a:p>
      </dgm:t>
    </dgm:pt>
    <dgm:pt modelId="{7890C243-8F35-4569-8D2C-A2524AE325CC}">
      <dgm:prSet phldrT="[文本]" custT="1"/>
      <dgm:spPr>
        <a:solidFill>
          <a:schemeClr val="accent1"/>
        </a:solidFill>
        <a:ln>
          <a:noFill/>
        </a:ln>
        <a:effectLst>
          <a:outerShdw blurRad="254000" sx="102000" sy="102000" algn="ctr" rotWithShape="0">
            <a:srgbClr val="000000">
              <a:alpha val="10000"/>
            </a:srgbClr>
          </a:outerShdw>
        </a:effectLst>
      </dgm:spPr>
      <dgm:t>
        <a:bodyPr/>
        <a:lstStyle/>
        <a:p>
          <a:pPr indent="0" algn="ctr">
            <a:buNone/>
          </a:pPr>
          <a:r>
            <a:rPr lang="zh-CN" altLang="en-US" sz="2700" dirty="0">
              <a:solidFill>
                <a:schemeClr val="bg1"/>
              </a:solidFill>
            </a:rPr>
            <a:t>小标题</a:t>
          </a:r>
        </a:p>
      </dgm:t>
    </dgm:pt>
    <dgm:pt modelId="{F7EB002A-CAA3-407D-8343-796B50E7DBD8}" type="parTrans" cxnId="{1DEFFFAA-503A-4B6E-B01E-4C17EAAEE670}">
      <dgm:prSet/>
      <dgm:spPr/>
      <dgm:t>
        <a:bodyPr/>
        <a:lstStyle/>
        <a:p>
          <a:pPr indent="0" algn="l"/>
          <a:endParaRPr lang="zh-CN" altLang="en-US"/>
        </a:p>
      </dgm:t>
    </dgm:pt>
    <dgm:pt modelId="{B3418FC5-CE8A-4F28-88F8-39AC4F30C128}" type="sibTrans" cxnId="{1DEFFFAA-503A-4B6E-B01E-4C17EAAEE670}">
      <dgm:prSet/>
      <dgm:spPr/>
      <dgm:t>
        <a:bodyPr/>
        <a:lstStyle/>
        <a:p>
          <a:pPr indent="0" algn="l"/>
          <a:endParaRPr lang="zh-CN" altLang="en-US"/>
        </a:p>
      </dgm:t>
    </dgm:pt>
    <dgm:pt modelId="{553B0A83-B945-4A90-978D-F173EC546FFF}">
      <dgm:prSet phldrT="[文本]" custScaleX="17414" custT="1"/>
      <dgm:spPr>
        <a:solidFill>
          <a:schemeClr val="accent1"/>
        </a:solidFill>
        <a:ln>
          <a:noFill/>
        </a:ln>
        <a:effectLst>
          <a:outerShdw blurRad="254000" sx="102000" sy="102000" algn="ctr" rotWithShape="0">
            <a:srgbClr val="000000">
              <a:alpha val="10000"/>
            </a:srgbClr>
          </a:outerShdw>
        </a:effectLst>
      </dgm:spPr>
      <dgm:t>
        <a:bodyPr/>
        <a:lstStyle/>
        <a:p>
          <a:pPr indent="0" algn="l">
            <a:buNone/>
          </a:pPr>
          <a:r>
            <a:rPr lang="zh-CN" altLang="en-US" sz="1800" dirty="0">
              <a:solidFill>
                <a:schemeClr val="bg1"/>
              </a:solidFill>
            </a:rPr>
            <a:t>请在这里输入你的文字内容</a:t>
          </a:r>
        </a:p>
      </dgm:t>
    </dgm:pt>
    <dgm:pt modelId="{EA317607-0717-4628-A571-1DD076628A0D}" type="parTrans" cxnId="{594E831F-2310-415A-820F-9AC8E143C857}">
      <dgm:prSet/>
      <dgm:spPr/>
      <dgm:t>
        <a:bodyPr/>
        <a:lstStyle/>
        <a:p>
          <a:pPr indent="0" algn="l"/>
          <a:endParaRPr lang="zh-CN" altLang="en-US"/>
        </a:p>
      </dgm:t>
    </dgm:pt>
    <dgm:pt modelId="{7975641F-AB00-4707-BA42-E379B207065F}" type="sibTrans" cxnId="{594E831F-2310-415A-820F-9AC8E143C857}">
      <dgm:prSet/>
      <dgm:spPr/>
      <dgm:t>
        <a:bodyPr/>
        <a:lstStyle/>
        <a:p>
          <a:pPr indent="0" algn="l"/>
          <a:endParaRPr lang="zh-CN" altLang="en-US"/>
        </a:p>
      </dgm:t>
    </dgm:pt>
    <dgm:pt modelId="{087FD472-62BA-41EB-846B-CB3D1B4493BB}">
      <dgm:prSet phldrT="[文本]" custScaleX="17414" custT="1"/>
      <dgm:spPr>
        <a:solidFill>
          <a:schemeClr val="accent1"/>
        </a:solidFill>
        <a:ln>
          <a:noFill/>
        </a:ln>
        <a:effectLst>
          <a:outerShdw blurRad="254000" sx="102000" sy="102000" algn="ctr" rotWithShape="0">
            <a:srgbClr val="000000">
              <a:alpha val="10000"/>
            </a:srgbClr>
          </a:outerShdw>
        </a:effectLst>
      </dgm:spPr>
      <dgm:t>
        <a:bodyPr/>
        <a:lstStyle/>
        <a:p>
          <a:pPr indent="0" algn="l">
            <a:buNone/>
          </a:pPr>
          <a:r>
            <a:rPr lang="zh-CN" altLang="en-US" sz="1800">
              <a:solidFill>
                <a:schemeClr val="bg1"/>
              </a:solidFill>
            </a:rPr>
            <a:t>请在这里输入你的文字内容</a:t>
          </a:r>
          <a:endParaRPr lang="zh-CN" altLang="en-US" sz="1800" dirty="0">
            <a:solidFill>
              <a:schemeClr val="bg1"/>
            </a:solidFill>
          </a:endParaRPr>
        </a:p>
      </dgm:t>
    </dgm:pt>
    <dgm:pt modelId="{E7C31265-9FFE-4CB9-9BBD-7930F52CF081}" type="parTrans" cxnId="{AF0FA2FE-B65F-4F5B-8E58-3669AED2282F}">
      <dgm:prSet/>
      <dgm:spPr/>
      <dgm:t>
        <a:bodyPr/>
        <a:lstStyle/>
        <a:p>
          <a:endParaRPr lang="zh-CN" altLang="en-US"/>
        </a:p>
      </dgm:t>
    </dgm:pt>
    <dgm:pt modelId="{2A277566-B41A-4725-8361-B2871D81DCDF}" type="sibTrans" cxnId="{AF0FA2FE-B65F-4F5B-8E58-3669AED2282F}">
      <dgm:prSet/>
      <dgm:spPr/>
      <dgm:t>
        <a:bodyPr/>
        <a:lstStyle/>
        <a:p>
          <a:endParaRPr lang="zh-CN" altLang="en-US"/>
        </a:p>
      </dgm:t>
    </dgm:pt>
    <dgm:pt modelId="{FA5FC271-B201-45A3-83AC-4AE4E9D497BA}" type="pres">
      <dgm:prSet presAssocID="{F17E2BED-9AAE-43D3-8B8B-D2623BFC33E9}" presName="Name0" presStyleCnt="0">
        <dgm:presLayoutVars>
          <dgm:dir/>
          <dgm:resizeHandles val="exact"/>
        </dgm:presLayoutVars>
      </dgm:prSet>
      <dgm:spPr/>
    </dgm:pt>
    <dgm:pt modelId="{648F2BF5-4CDB-48B4-973D-77F7B8601A74}" type="pres">
      <dgm:prSet presAssocID="{8DF6C279-3613-4038-AF5D-D177AD3D6853}" presName="node" presStyleLbl="node1" presStyleIdx="0" presStyleCnt="4" custScaleX="17414">
        <dgm:presLayoutVars>
          <dgm:bulletEnabled val="1"/>
        </dgm:presLayoutVars>
      </dgm:prSet>
      <dgm:spPr/>
    </dgm:pt>
    <dgm:pt modelId="{23F580C6-BAEE-481F-8E87-85BBF82CC9FC}" type="pres">
      <dgm:prSet presAssocID="{29EB1ED6-F4CA-4893-B297-BB04E99924F1}" presName="sibTrans" presStyleCnt="0"/>
      <dgm:spPr/>
    </dgm:pt>
    <dgm:pt modelId="{CE7EFB9F-CEA9-4896-AD08-D60894765BE1}" type="pres">
      <dgm:prSet presAssocID="{5F5C43FE-4F3C-4F53-94B1-F0EEB2463316}" presName="node" presStyleLbl="node1" presStyleIdx="1" presStyleCnt="4" custScaleX="17414">
        <dgm:presLayoutVars>
          <dgm:bulletEnabled val="1"/>
        </dgm:presLayoutVars>
      </dgm:prSet>
      <dgm:spPr/>
    </dgm:pt>
    <dgm:pt modelId="{83DE73C2-AA66-4150-9811-20C648FB54DD}" type="pres">
      <dgm:prSet presAssocID="{4EC2ED0E-C4EE-4525-9542-06CE8398FA47}" presName="sibTrans" presStyleCnt="0"/>
      <dgm:spPr/>
    </dgm:pt>
    <dgm:pt modelId="{2AE61516-DD97-46C0-BC94-94AF5A1FCC2B}" type="pres">
      <dgm:prSet presAssocID="{718DD0CD-84D3-4148-9D8F-CE1FBC33DB5D}" presName="node" presStyleLbl="node1" presStyleIdx="2" presStyleCnt="4" custScaleX="17414">
        <dgm:presLayoutVars>
          <dgm:bulletEnabled val="1"/>
        </dgm:presLayoutVars>
      </dgm:prSet>
      <dgm:spPr/>
    </dgm:pt>
    <dgm:pt modelId="{7DC0F054-6279-4E9C-877A-D2EF65713359}" type="pres">
      <dgm:prSet presAssocID="{70FFB3C4-BBB8-4456-ADAA-D8A41F43B84D}" presName="sibTrans" presStyleCnt="0"/>
      <dgm:spPr/>
    </dgm:pt>
    <dgm:pt modelId="{F0D334E3-72A1-401E-8C30-D3A908B532D4}" type="pres">
      <dgm:prSet presAssocID="{7890C243-8F35-4569-8D2C-A2524AE325CC}" presName="node" presStyleLbl="node1" presStyleIdx="3" presStyleCnt="4" custScaleX="17414">
        <dgm:presLayoutVars>
          <dgm:bulletEnabled val="1"/>
        </dgm:presLayoutVars>
      </dgm:prSet>
      <dgm:spPr/>
    </dgm:pt>
  </dgm:ptLst>
  <dgm:cxnLst>
    <dgm:cxn modelId="{357A100F-DDE1-4354-9460-5E54E26F94F9}" type="presOf" srcId="{718DD0CD-84D3-4148-9D8F-CE1FBC33DB5D}" destId="{2AE61516-DD97-46C0-BC94-94AF5A1FCC2B}" srcOrd="0" destOrd="0" presId="urn:microsoft.com/office/officeart/2005/8/layout/hList6"/>
    <dgm:cxn modelId="{4D32BF0F-D2B8-4E23-A7CB-53FBBE62840C}" srcId="{5F5C43FE-4F3C-4F53-94B1-F0EEB2463316}" destId="{19D3947E-D186-4C22-A47F-47EDBC5E4248}" srcOrd="0" destOrd="0" parTransId="{35AF1D5A-7534-48A0-AA5C-8D6782F9B164}" sibTransId="{36349752-2597-4DF6-BDF6-F8EA283246AC}"/>
    <dgm:cxn modelId="{350FD11E-C35B-4C53-9CF4-5CD8936DBD74}" type="presOf" srcId="{4B53AAE4-6236-4411-9EA9-C1BDD9F470BA}" destId="{2AE61516-DD97-46C0-BC94-94AF5A1FCC2B}" srcOrd="0" destOrd="1" presId="urn:microsoft.com/office/officeart/2005/8/layout/hList6"/>
    <dgm:cxn modelId="{594E831F-2310-415A-820F-9AC8E143C857}" srcId="{7890C243-8F35-4569-8D2C-A2524AE325CC}" destId="{553B0A83-B945-4A90-978D-F173EC546FFF}" srcOrd="0" destOrd="0" parTransId="{EA317607-0717-4628-A571-1DD076628A0D}" sibTransId="{7975641F-AB00-4707-BA42-E379B207065F}"/>
    <dgm:cxn modelId="{AFBE1926-5214-4F41-9940-4A796EC20685}" type="presOf" srcId="{8DF6C279-3613-4038-AF5D-D177AD3D6853}" destId="{648F2BF5-4CDB-48B4-973D-77F7B8601A74}" srcOrd="0" destOrd="0" presId="urn:microsoft.com/office/officeart/2005/8/layout/hList6"/>
    <dgm:cxn modelId="{A152EA35-F83C-45E5-9427-7C29C85594D8}" type="presOf" srcId="{58A21E6D-41FA-49A0-96C7-8B7394D4DAA1}" destId="{648F2BF5-4CDB-48B4-973D-77F7B8601A74}" srcOrd="0" destOrd="1" presId="urn:microsoft.com/office/officeart/2005/8/layout/hList6"/>
    <dgm:cxn modelId="{6653DF3C-8472-4E0D-9F8E-53B86F74B4CD}" srcId="{718DD0CD-84D3-4148-9D8F-CE1FBC33DB5D}" destId="{4B53AAE4-6236-4411-9EA9-C1BDD9F470BA}" srcOrd="0" destOrd="0" parTransId="{602624B4-836B-498F-93ED-622C71CFBC29}" sibTransId="{F4B31A17-BA4F-4DEE-A49E-2F546DAC91FD}"/>
    <dgm:cxn modelId="{B032E45B-CADC-4D27-8327-C1D91B46225F}" srcId="{F17E2BED-9AAE-43D3-8B8B-D2623BFC33E9}" destId="{8DF6C279-3613-4038-AF5D-D177AD3D6853}" srcOrd="0" destOrd="0" parTransId="{AA2FF405-7E5E-42AE-9F30-6F4C1C37078E}" sibTransId="{29EB1ED6-F4CA-4893-B297-BB04E99924F1}"/>
    <dgm:cxn modelId="{E981CA51-A0EB-4E2D-9405-F165C123DCAA}" type="presOf" srcId="{553B0A83-B945-4A90-978D-F173EC546FFF}" destId="{F0D334E3-72A1-401E-8C30-D3A908B532D4}" srcOrd="0" destOrd="1" presId="urn:microsoft.com/office/officeart/2005/8/layout/hList6"/>
    <dgm:cxn modelId="{51557275-A8FC-408E-B530-60E393278A32}" type="presOf" srcId="{F17E2BED-9AAE-43D3-8B8B-D2623BFC33E9}" destId="{FA5FC271-B201-45A3-83AC-4AE4E9D497BA}" srcOrd="0" destOrd="0" presId="urn:microsoft.com/office/officeart/2005/8/layout/hList6"/>
    <dgm:cxn modelId="{F4BC957F-E853-486D-B843-20E0D5ED5F63}" type="presOf" srcId="{7890C243-8F35-4569-8D2C-A2524AE325CC}" destId="{F0D334E3-72A1-401E-8C30-D3A908B532D4}" srcOrd="0" destOrd="0" presId="urn:microsoft.com/office/officeart/2005/8/layout/hList6"/>
    <dgm:cxn modelId="{D4C5108C-7A4A-4DCB-835D-6FA316613F70}" srcId="{7890C243-8F35-4569-8D2C-A2524AE325CC}" destId="{6001F0AE-5E23-4206-9451-A030E8CD11CB}" srcOrd="1" destOrd="0" parTransId="{370590B7-773D-4420-BB1B-198CB77668EB}" sibTransId="{DE77F0ED-F1AE-4C36-9060-FBB6FD9C5FCF}"/>
    <dgm:cxn modelId="{1DEFFFAA-503A-4B6E-B01E-4C17EAAEE670}" srcId="{F17E2BED-9AAE-43D3-8B8B-D2623BFC33E9}" destId="{7890C243-8F35-4569-8D2C-A2524AE325CC}" srcOrd="3" destOrd="0" parTransId="{F7EB002A-CAA3-407D-8343-796B50E7DBD8}" sibTransId="{B3418FC5-CE8A-4F28-88F8-39AC4F30C128}"/>
    <dgm:cxn modelId="{4D2631C8-CAF9-40BA-8B92-9BBEAFFF2359}" srcId="{5F5C43FE-4F3C-4F53-94B1-F0EEB2463316}" destId="{71B45A2C-5814-4776-88E1-ECA2C566201A}" srcOrd="1" destOrd="0" parTransId="{4FD90976-0977-49FE-BD64-CF15433A5225}" sibTransId="{AE4CF3E2-D699-4F81-A78A-6F9B5D32E23A}"/>
    <dgm:cxn modelId="{BD52F9C9-068C-4681-A18B-40329FE29004}" type="presOf" srcId="{19D3947E-D186-4C22-A47F-47EDBC5E4248}" destId="{CE7EFB9F-CEA9-4896-AD08-D60894765BE1}" srcOrd="0" destOrd="1" presId="urn:microsoft.com/office/officeart/2005/8/layout/hList6"/>
    <dgm:cxn modelId="{BED130CA-B90C-4697-86F3-A2A783CD4DC2}" type="presOf" srcId="{6001F0AE-5E23-4206-9451-A030E8CD11CB}" destId="{F0D334E3-72A1-401E-8C30-D3A908B532D4}" srcOrd="0" destOrd="2" presId="urn:microsoft.com/office/officeart/2005/8/layout/hList6"/>
    <dgm:cxn modelId="{1F235BCD-94B1-4A41-AEAE-D4C30B9F5FA1}" type="presOf" srcId="{087FD472-62BA-41EB-846B-CB3D1B4493BB}" destId="{648F2BF5-4CDB-48B4-973D-77F7B8601A74}" srcOrd="0" destOrd="2" presId="urn:microsoft.com/office/officeart/2005/8/layout/hList6"/>
    <dgm:cxn modelId="{A0CF87D8-DDD5-4B87-A95C-1512FD9B4541}" srcId="{718DD0CD-84D3-4148-9D8F-CE1FBC33DB5D}" destId="{8DB2269B-EB97-4C66-94EE-4E5C07A64BAB}" srcOrd="1" destOrd="0" parTransId="{326A89FD-C28E-4FAE-AF67-EBE72F7BEF2E}" sibTransId="{E27DCFF7-245A-41AE-BAA0-81E73B57CE3A}"/>
    <dgm:cxn modelId="{DAB0E3E0-1A7E-4EFE-A9B7-D4B6F846A659}" type="presOf" srcId="{5F5C43FE-4F3C-4F53-94B1-F0EEB2463316}" destId="{CE7EFB9F-CEA9-4896-AD08-D60894765BE1}" srcOrd="0" destOrd="0" presId="urn:microsoft.com/office/officeart/2005/8/layout/hList6"/>
    <dgm:cxn modelId="{70CBFBE0-67C3-4D89-93BF-591E1C308E37}" srcId="{F17E2BED-9AAE-43D3-8B8B-D2623BFC33E9}" destId="{5F5C43FE-4F3C-4F53-94B1-F0EEB2463316}" srcOrd="1" destOrd="0" parTransId="{7D2C335A-B893-460B-BABF-AFACE4927FF4}" sibTransId="{4EC2ED0E-C4EE-4525-9542-06CE8398FA47}"/>
    <dgm:cxn modelId="{E06A53E5-0413-46FE-8EC3-6FAAD05DBBD7}" type="presOf" srcId="{8DB2269B-EB97-4C66-94EE-4E5C07A64BAB}" destId="{2AE61516-DD97-46C0-BC94-94AF5A1FCC2B}" srcOrd="0" destOrd="2" presId="urn:microsoft.com/office/officeart/2005/8/layout/hList6"/>
    <dgm:cxn modelId="{316706EA-A972-4E4B-B559-A22F4C5DC6BC}" srcId="{8DF6C279-3613-4038-AF5D-D177AD3D6853}" destId="{58A21E6D-41FA-49A0-96C7-8B7394D4DAA1}" srcOrd="0" destOrd="0" parTransId="{86BCB03A-B6C6-43D2-98B7-8C6CE3C16564}" sibTransId="{7570977B-AB06-4364-AF71-FBE6B3BB6C90}"/>
    <dgm:cxn modelId="{33F41EFC-671B-4161-97F2-4ECC0201C4C8}" srcId="{F17E2BED-9AAE-43D3-8B8B-D2623BFC33E9}" destId="{718DD0CD-84D3-4148-9D8F-CE1FBC33DB5D}" srcOrd="2" destOrd="0" parTransId="{05A205EF-F33E-4C94-9A32-5C5A822CCBD3}" sibTransId="{70FFB3C4-BBB8-4456-ADAA-D8A41F43B84D}"/>
    <dgm:cxn modelId="{3DA86AFD-FC8C-4667-8E78-94889A5F6231}" type="presOf" srcId="{71B45A2C-5814-4776-88E1-ECA2C566201A}" destId="{CE7EFB9F-CEA9-4896-AD08-D60894765BE1}" srcOrd="0" destOrd="2" presId="urn:microsoft.com/office/officeart/2005/8/layout/hList6"/>
    <dgm:cxn modelId="{AF0FA2FE-B65F-4F5B-8E58-3669AED2282F}" srcId="{8DF6C279-3613-4038-AF5D-D177AD3D6853}" destId="{087FD472-62BA-41EB-846B-CB3D1B4493BB}" srcOrd="1" destOrd="0" parTransId="{E7C31265-9FFE-4CB9-9BBD-7930F52CF081}" sibTransId="{2A277566-B41A-4725-8361-B2871D81DCDF}"/>
    <dgm:cxn modelId="{A252F348-32CD-401C-9786-082C80318631}" type="presParOf" srcId="{FA5FC271-B201-45A3-83AC-4AE4E9D497BA}" destId="{648F2BF5-4CDB-48B4-973D-77F7B8601A74}" srcOrd="0" destOrd="0" presId="urn:microsoft.com/office/officeart/2005/8/layout/hList6"/>
    <dgm:cxn modelId="{DD111739-0885-4E38-823A-84DD39C3E9EB}" type="presParOf" srcId="{FA5FC271-B201-45A3-83AC-4AE4E9D497BA}" destId="{23F580C6-BAEE-481F-8E87-85BBF82CC9FC}" srcOrd="1" destOrd="0" presId="urn:microsoft.com/office/officeart/2005/8/layout/hList6"/>
    <dgm:cxn modelId="{92E9AADC-946D-49BA-84EF-FAEDD9BB68F3}" type="presParOf" srcId="{FA5FC271-B201-45A3-83AC-4AE4E9D497BA}" destId="{CE7EFB9F-CEA9-4896-AD08-D60894765BE1}" srcOrd="2" destOrd="0" presId="urn:microsoft.com/office/officeart/2005/8/layout/hList6"/>
    <dgm:cxn modelId="{C08F4F9F-4B9F-4C37-844A-02512B84B0F7}" type="presParOf" srcId="{FA5FC271-B201-45A3-83AC-4AE4E9D497BA}" destId="{83DE73C2-AA66-4150-9811-20C648FB54DD}" srcOrd="3" destOrd="0" presId="urn:microsoft.com/office/officeart/2005/8/layout/hList6"/>
    <dgm:cxn modelId="{86A8C605-6D03-4DAD-87D8-03EB6233669A}" type="presParOf" srcId="{FA5FC271-B201-45A3-83AC-4AE4E9D497BA}" destId="{2AE61516-DD97-46C0-BC94-94AF5A1FCC2B}" srcOrd="4" destOrd="0" presId="urn:microsoft.com/office/officeart/2005/8/layout/hList6"/>
    <dgm:cxn modelId="{F3F1FF27-E9B1-4D35-9444-7FBD2DD741F5}" type="presParOf" srcId="{FA5FC271-B201-45A3-83AC-4AE4E9D497BA}" destId="{7DC0F054-6279-4E9C-877A-D2EF65713359}" srcOrd="5" destOrd="0" presId="urn:microsoft.com/office/officeart/2005/8/layout/hList6"/>
    <dgm:cxn modelId="{4249A7B0-279A-4956-AB05-88D8C1243F35}" type="presParOf" srcId="{FA5FC271-B201-45A3-83AC-4AE4E9D497BA}" destId="{F0D334E3-72A1-401E-8C30-D3A908B532D4}"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6A9A9-133A-464F-AD49-8CC8698473C4}">
      <dsp:nvSpPr>
        <dsp:cNvPr id="0" name=""/>
        <dsp:cNvSpPr/>
      </dsp:nvSpPr>
      <dsp:spPr>
        <a:xfrm>
          <a:off x="716901" y="47124"/>
          <a:ext cx="1875754" cy="1292394"/>
        </a:xfrm>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sp>
    <dsp:sp modelId="{05CABB5D-6242-4009-9EC9-3A15510B66A6}">
      <dsp:nvSpPr>
        <dsp:cNvPr id="0" name=""/>
        <dsp:cNvSpPr/>
      </dsp:nvSpPr>
      <dsp:spPr>
        <a:xfrm>
          <a:off x="844115" y="1292618"/>
          <a:ext cx="1875754" cy="69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图片介绍</a:t>
          </a:r>
          <a:endParaRPr lang="en-US" altLang="zh-CN" sz="1800" kern="1200" dirty="0"/>
        </a:p>
      </dsp:txBody>
      <dsp:txXfrm>
        <a:off x="844115" y="1292618"/>
        <a:ext cx="1875754" cy="695904"/>
      </dsp:txXfrm>
    </dsp:sp>
    <dsp:sp modelId="{D1CA80E3-B380-4D58-BA6F-6DA525521EB5}">
      <dsp:nvSpPr>
        <dsp:cNvPr id="0" name=""/>
        <dsp:cNvSpPr/>
      </dsp:nvSpPr>
      <dsp:spPr>
        <a:xfrm>
          <a:off x="2809366" y="47124"/>
          <a:ext cx="1875754" cy="1292394"/>
        </a:xfrm>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sp>
    <dsp:sp modelId="{3DC7BFFE-E113-48EA-9057-2255163386AA}">
      <dsp:nvSpPr>
        <dsp:cNvPr id="0" name=""/>
        <dsp:cNvSpPr/>
      </dsp:nvSpPr>
      <dsp:spPr>
        <a:xfrm>
          <a:off x="2907524" y="1292618"/>
          <a:ext cx="1875754" cy="69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图片介绍</a:t>
          </a:r>
        </a:p>
      </dsp:txBody>
      <dsp:txXfrm>
        <a:off x="2907524" y="1292618"/>
        <a:ext cx="1875754" cy="695904"/>
      </dsp:txXfrm>
    </dsp:sp>
    <dsp:sp modelId="{35BEF2B2-471C-4C00-BAE9-0F7407D59AAB}">
      <dsp:nvSpPr>
        <dsp:cNvPr id="0" name=""/>
        <dsp:cNvSpPr/>
      </dsp:nvSpPr>
      <dsp:spPr>
        <a:xfrm>
          <a:off x="4872774" y="47124"/>
          <a:ext cx="1875754" cy="1292394"/>
        </a:xfrm>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sp>
    <dsp:sp modelId="{568863DF-0248-4E8A-9F14-BAAD279A3FDB}">
      <dsp:nvSpPr>
        <dsp:cNvPr id="0" name=""/>
        <dsp:cNvSpPr/>
      </dsp:nvSpPr>
      <dsp:spPr>
        <a:xfrm>
          <a:off x="4970933" y="1292618"/>
          <a:ext cx="1875754" cy="69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图片介绍</a:t>
          </a:r>
        </a:p>
      </dsp:txBody>
      <dsp:txXfrm>
        <a:off x="4970933" y="1292618"/>
        <a:ext cx="1875754" cy="695904"/>
      </dsp:txXfrm>
    </dsp:sp>
    <dsp:sp modelId="{6C62776E-BFF0-4C1B-BF66-1F58F0756772}">
      <dsp:nvSpPr>
        <dsp:cNvPr id="0" name=""/>
        <dsp:cNvSpPr/>
      </dsp:nvSpPr>
      <dsp:spPr>
        <a:xfrm>
          <a:off x="6936183" y="47124"/>
          <a:ext cx="1875754" cy="1292394"/>
        </a:xfrm>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sp>
    <dsp:sp modelId="{8ED64534-571D-42EF-B8BA-2C5C9A5C6ACE}">
      <dsp:nvSpPr>
        <dsp:cNvPr id="0" name=""/>
        <dsp:cNvSpPr/>
      </dsp:nvSpPr>
      <dsp:spPr>
        <a:xfrm>
          <a:off x="7034342" y="1292618"/>
          <a:ext cx="1875754" cy="69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图片介绍</a:t>
          </a:r>
        </a:p>
      </dsp:txBody>
      <dsp:txXfrm>
        <a:off x="7034342" y="1292618"/>
        <a:ext cx="1875754" cy="695904"/>
      </dsp:txXfrm>
    </dsp:sp>
    <dsp:sp modelId="{AD429654-DF35-47AA-A2F4-484690266783}">
      <dsp:nvSpPr>
        <dsp:cNvPr id="0" name=""/>
        <dsp:cNvSpPr/>
      </dsp:nvSpPr>
      <dsp:spPr>
        <a:xfrm>
          <a:off x="745957" y="2223000"/>
          <a:ext cx="1875754" cy="1292394"/>
        </a:xfrm>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sp>
    <dsp:sp modelId="{90177CF5-7FAE-4583-B8C8-2E72E746648D}">
      <dsp:nvSpPr>
        <dsp:cNvPr id="0" name=""/>
        <dsp:cNvSpPr/>
      </dsp:nvSpPr>
      <dsp:spPr>
        <a:xfrm>
          <a:off x="844115" y="3468494"/>
          <a:ext cx="1875754" cy="69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图片介绍</a:t>
          </a:r>
        </a:p>
      </dsp:txBody>
      <dsp:txXfrm>
        <a:off x="844115" y="3468494"/>
        <a:ext cx="1875754" cy="695904"/>
      </dsp:txXfrm>
    </dsp:sp>
    <dsp:sp modelId="{59F2CED2-D282-4C65-AFA5-FE342C19F0D0}">
      <dsp:nvSpPr>
        <dsp:cNvPr id="0" name=""/>
        <dsp:cNvSpPr/>
      </dsp:nvSpPr>
      <dsp:spPr>
        <a:xfrm>
          <a:off x="2809366" y="2223000"/>
          <a:ext cx="1875754" cy="1292394"/>
        </a:xfrm>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sp>
    <dsp:sp modelId="{885F74E3-9544-42C6-B87D-BFDBB3F44A14}">
      <dsp:nvSpPr>
        <dsp:cNvPr id="0" name=""/>
        <dsp:cNvSpPr/>
      </dsp:nvSpPr>
      <dsp:spPr>
        <a:xfrm>
          <a:off x="2907524" y="3468494"/>
          <a:ext cx="1875754" cy="69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图片介绍</a:t>
          </a:r>
        </a:p>
      </dsp:txBody>
      <dsp:txXfrm>
        <a:off x="2907524" y="3468494"/>
        <a:ext cx="1875754" cy="695904"/>
      </dsp:txXfrm>
    </dsp:sp>
    <dsp:sp modelId="{8754CB9C-C7C1-4A2E-B38C-5C6198C61516}">
      <dsp:nvSpPr>
        <dsp:cNvPr id="0" name=""/>
        <dsp:cNvSpPr/>
      </dsp:nvSpPr>
      <dsp:spPr>
        <a:xfrm>
          <a:off x="4872774" y="2223000"/>
          <a:ext cx="1875754" cy="1292394"/>
        </a:xfrm>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sp>
    <dsp:sp modelId="{47D52CC9-8CB7-4B7C-8F70-30737093A7DF}">
      <dsp:nvSpPr>
        <dsp:cNvPr id="0" name=""/>
        <dsp:cNvSpPr/>
      </dsp:nvSpPr>
      <dsp:spPr>
        <a:xfrm>
          <a:off x="4970933" y="3468494"/>
          <a:ext cx="1875754" cy="69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图片介绍</a:t>
          </a:r>
        </a:p>
      </dsp:txBody>
      <dsp:txXfrm>
        <a:off x="4970933" y="3468494"/>
        <a:ext cx="1875754" cy="695904"/>
      </dsp:txXfrm>
    </dsp:sp>
    <dsp:sp modelId="{BB81C884-98FB-4CCC-840A-8773F4F7EE82}">
      <dsp:nvSpPr>
        <dsp:cNvPr id="0" name=""/>
        <dsp:cNvSpPr/>
      </dsp:nvSpPr>
      <dsp:spPr>
        <a:xfrm>
          <a:off x="6936183" y="2223000"/>
          <a:ext cx="1875754" cy="1292394"/>
        </a:xfrm>
        <a:prstGeom prst="rect">
          <a:avLst/>
        </a:prstGeom>
        <a:blipFill>
          <a:blip xmlns:r="http://schemas.openxmlformats.org/officeDocument/2006/relationships"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sp>
    <dsp:sp modelId="{0EBC1056-8EDD-4896-849F-EE1CA6722A17}">
      <dsp:nvSpPr>
        <dsp:cNvPr id="0" name=""/>
        <dsp:cNvSpPr/>
      </dsp:nvSpPr>
      <dsp:spPr>
        <a:xfrm>
          <a:off x="7034342" y="3468494"/>
          <a:ext cx="1875754" cy="69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zh-CN" altLang="en-US" sz="1800" kern="1200" dirty="0"/>
            <a:t>图片介绍</a:t>
          </a:r>
        </a:p>
      </dsp:txBody>
      <dsp:txXfrm>
        <a:off x="7034342" y="3468494"/>
        <a:ext cx="1875754" cy="695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0F38E-03D5-4B21-9CA6-32FDE9ED2618}">
      <dsp:nvSpPr>
        <dsp:cNvPr id="0" name=""/>
        <dsp:cNvSpPr/>
      </dsp:nvSpPr>
      <dsp:spPr>
        <a:xfrm>
          <a:off x="1628188" y="191378"/>
          <a:ext cx="3798126" cy="131903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3B2349-CE2C-4D9F-AF85-0850566F3AFD}">
      <dsp:nvSpPr>
        <dsp:cNvPr id="0" name=""/>
        <dsp:cNvSpPr/>
      </dsp:nvSpPr>
      <dsp:spPr>
        <a:xfrm>
          <a:off x="3312160" y="3421257"/>
          <a:ext cx="441959" cy="471085"/>
        </a:xfrm>
        <a:prstGeom prst="downArrow">
          <a:avLst/>
        </a:prstGeom>
        <a:solidFill>
          <a:schemeClr val="accent1"/>
        </a:solidFill>
        <a:ln w="12700" cap="flat" cmpd="sng" algn="ctr">
          <a:solidFill>
            <a:schemeClr val="lt1">
              <a:hueOff val="0"/>
              <a:satOff val="0"/>
              <a:lumOff val="0"/>
              <a:alphaOff val="0"/>
            </a:schemeClr>
          </a:solidFill>
          <a:prstDash val="solid"/>
          <a:miter lim="800000"/>
        </a:ln>
        <a:effectLst>
          <a:outerShdw blurRad="254000" dist="63500" sx="102000" sy="102000" algn="ctr" rotWithShape="0">
            <a:srgbClr val="000000">
              <a:alpha val="20000"/>
            </a:srgbClr>
          </a:outerShdw>
        </a:effectLst>
      </dsp:spPr>
      <dsp:style>
        <a:lnRef idx="2">
          <a:scrgbClr r="0" g="0" b="0"/>
        </a:lnRef>
        <a:fillRef idx="1">
          <a:scrgbClr r="0" g="0" b="0"/>
        </a:fillRef>
        <a:effectRef idx="0">
          <a:scrgbClr r="0" g="0" b="0"/>
        </a:effectRef>
        <a:fontRef idx="minor"/>
      </dsp:style>
    </dsp:sp>
    <dsp:sp modelId="{244CFA27-D0D0-4A3D-9EB2-BE8695A28D30}">
      <dsp:nvSpPr>
        <dsp:cNvPr id="0" name=""/>
        <dsp:cNvSpPr/>
      </dsp:nvSpPr>
      <dsp:spPr>
        <a:xfrm>
          <a:off x="1766569" y="3798126"/>
          <a:ext cx="3533140" cy="883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accent1"/>
              </a:solidFill>
            </a:rPr>
            <a:t>综合</a:t>
          </a:r>
        </a:p>
      </dsp:txBody>
      <dsp:txXfrm>
        <a:off x="1766569" y="3798126"/>
        <a:ext cx="3533140" cy="883285"/>
      </dsp:txXfrm>
    </dsp:sp>
    <dsp:sp modelId="{52242ECB-5803-4B94-AD85-C4E4434D67A5}">
      <dsp:nvSpPr>
        <dsp:cNvPr id="0" name=""/>
        <dsp:cNvSpPr/>
      </dsp:nvSpPr>
      <dsp:spPr>
        <a:xfrm>
          <a:off x="3009057" y="1612289"/>
          <a:ext cx="1324927" cy="1324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文字</a:t>
          </a:r>
        </a:p>
      </dsp:txBody>
      <dsp:txXfrm>
        <a:off x="3203088" y="1806320"/>
        <a:ext cx="936865" cy="936865"/>
      </dsp:txXfrm>
    </dsp:sp>
    <dsp:sp modelId="{21C56129-D21D-4EA2-B0CD-C7F69C7F6AD8}">
      <dsp:nvSpPr>
        <dsp:cNvPr id="0" name=""/>
        <dsp:cNvSpPr/>
      </dsp:nvSpPr>
      <dsp:spPr>
        <a:xfrm>
          <a:off x="2060998" y="618299"/>
          <a:ext cx="1324927" cy="1324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文字</a:t>
          </a:r>
        </a:p>
      </dsp:txBody>
      <dsp:txXfrm>
        <a:off x="2255029" y="812330"/>
        <a:ext cx="936865" cy="936865"/>
      </dsp:txXfrm>
    </dsp:sp>
    <dsp:sp modelId="{B1160D96-94B7-41C1-89CD-3A506CAE8A64}">
      <dsp:nvSpPr>
        <dsp:cNvPr id="0" name=""/>
        <dsp:cNvSpPr/>
      </dsp:nvSpPr>
      <dsp:spPr>
        <a:xfrm>
          <a:off x="3415368" y="297961"/>
          <a:ext cx="1324927" cy="13249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文字</a:t>
          </a:r>
        </a:p>
      </dsp:txBody>
      <dsp:txXfrm>
        <a:off x="3609399" y="491992"/>
        <a:ext cx="936865" cy="936865"/>
      </dsp:txXfrm>
    </dsp:sp>
    <dsp:sp modelId="{61C28EA2-F586-4837-A0AB-37CA726BE5E0}">
      <dsp:nvSpPr>
        <dsp:cNvPr id="0" name=""/>
        <dsp:cNvSpPr/>
      </dsp:nvSpPr>
      <dsp:spPr>
        <a:xfrm>
          <a:off x="1472141" y="29442"/>
          <a:ext cx="4121997" cy="3297597"/>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A5734-09A2-4D07-A6A3-778547632DBE}">
      <dsp:nvSpPr>
        <dsp:cNvPr id="0" name=""/>
        <dsp:cNvSpPr/>
      </dsp:nvSpPr>
      <dsp:spPr>
        <a:xfrm>
          <a:off x="1770795" y="49188"/>
          <a:ext cx="2361062" cy="23610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内容</a:t>
          </a:r>
        </a:p>
      </dsp:txBody>
      <dsp:txXfrm>
        <a:off x="2085604" y="462374"/>
        <a:ext cx="1731445" cy="1062478"/>
      </dsp:txXfrm>
    </dsp:sp>
    <dsp:sp modelId="{8FD46495-C40B-4EFC-B5A0-AB32ED27545D}">
      <dsp:nvSpPr>
        <dsp:cNvPr id="0" name=""/>
        <dsp:cNvSpPr/>
      </dsp:nvSpPr>
      <dsp:spPr>
        <a:xfrm>
          <a:off x="2622745" y="1524852"/>
          <a:ext cx="2361062" cy="23610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内容</a:t>
          </a:r>
        </a:p>
      </dsp:txBody>
      <dsp:txXfrm>
        <a:off x="3344837" y="2134793"/>
        <a:ext cx="1416637" cy="1298584"/>
      </dsp:txXfrm>
    </dsp:sp>
    <dsp:sp modelId="{3D86D5D2-4F4F-44D2-B6A1-859BF10941BA}">
      <dsp:nvSpPr>
        <dsp:cNvPr id="0" name=""/>
        <dsp:cNvSpPr/>
      </dsp:nvSpPr>
      <dsp:spPr>
        <a:xfrm>
          <a:off x="918845" y="1524852"/>
          <a:ext cx="2361062" cy="236106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内容</a:t>
          </a:r>
        </a:p>
      </dsp:txBody>
      <dsp:txXfrm>
        <a:off x="1141179" y="2134793"/>
        <a:ext cx="1416637" cy="1298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B53B5-5E7B-4262-BCE5-55AB7B1D934E}">
      <dsp:nvSpPr>
        <dsp:cNvPr id="0" name=""/>
        <dsp:cNvSpPr/>
      </dsp:nvSpPr>
      <dsp:spPr>
        <a:xfrm>
          <a:off x="1256980" y="758"/>
          <a:ext cx="882207" cy="8822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内容</a:t>
          </a:r>
        </a:p>
      </dsp:txBody>
      <dsp:txXfrm>
        <a:off x="1386176" y="129954"/>
        <a:ext cx="623815" cy="623815"/>
      </dsp:txXfrm>
    </dsp:sp>
    <dsp:sp modelId="{D5417103-9D2D-410B-BAD8-FF892287171D}">
      <dsp:nvSpPr>
        <dsp:cNvPr id="0" name=""/>
        <dsp:cNvSpPr/>
      </dsp:nvSpPr>
      <dsp:spPr>
        <a:xfrm rot="1800000">
          <a:off x="2148665" y="620812"/>
          <a:ext cx="234446" cy="2977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254000" sx="102000" sy="102000" algn="ctr" rotWithShape="0">
            <a:srgbClr val="000000">
              <a:alpha val="20000"/>
            </a:srgb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2153376" y="662778"/>
        <a:ext cx="164112" cy="178647"/>
      </dsp:txXfrm>
    </dsp:sp>
    <dsp:sp modelId="{D1EBCD5A-13AC-4B0E-884F-CCCDDE371B78}">
      <dsp:nvSpPr>
        <dsp:cNvPr id="0" name=""/>
        <dsp:cNvSpPr/>
      </dsp:nvSpPr>
      <dsp:spPr>
        <a:xfrm>
          <a:off x="2404082" y="663038"/>
          <a:ext cx="882207" cy="8822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内容</a:t>
          </a:r>
        </a:p>
      </dsp:txBody>
      <dsp:txXfrm>
        <a:off x="2533278" y="792234"/>
        <a:ext cx="623815" cy="623815"/>
      </dsp:txXfrm>
    </dsp:sp>
    <dsp:sp modelId="{1A9BCBBE-0A46-4C59-A5DE-167F3D52507D}">
      <dsp:nvSpPr>
        <dsp:cNvPr id="0" name=""/>
        <dsp:cNvSpPr/>
      </dsp:nvSpPr>
      <dsp:spPr>
        <a:xfrm rot="5400000">
          <a:off x="2727963" y="1610914"/>
          <a:ext cx="234446" cy="2977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254000" sx="102000" sy="102000" algn="ctr" rotWithShape="0">
            <a:srgbClr val="000000">
              <a:alpha val="20000"/>
            </a:srgb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2763130" y="1635296"/>
        <a:ext cx="164112" cy="178647"/>
      </dsp:txXfrm>
    </dsp:sp>
    <dsp:sp modelId="{82F06585-C9DE-4D96-A6A2-28303D705E96}">
      <dsp:nvSpPr>
        <dsp:cNvPr id="0" name=""/>
        <dsp:cNvSpPr/>
      </dsp:nvSpPr>
      <dsp:spPr>
        <a:xfrm>
          <a:off x="2404082" y="1987597"/>
          <a:ext cx="882207" cy="8822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内容</a:t>
          </a:r>
        </a:p>
      </dsp:txBody>
      <dsp:txXfrm>
        <a:off x="2533278" y="2116793"/>
        <a:ext cx="623815" cy="623815"/>
      </dsp:txXfrm>
    </dsp:sp>
    <dsp:sp modelId="{C0F1F2B9-4883-43A8-A022-92DE66CFD466}">
      <dsp:nvSpPr>
        <dsp:cNvPr id="0" name=""/>
        <dsp:cNvSpPr/>
      </dsp:nvSpPr>
      <dsp:spPr>
        <a:xfrm rot="9000000">
          <a:off x="2160158" y="2607651"/>
          <a:ext cx="234446" cy="2977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254000" sx="102000" sy="102000" algn="ctr" rotWithShape="0">
            <a:srgbClr val="000000">
              <a:alpha val="20000"/>
            </a:srgb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10800000">
        <a:off x="2225781" y="2649617"/>
        <a:ext cx="164112" cy="178647"/>
      </dsp:txXfrm>
    </dsp:sp>
    <dsp:sp modelId="{428F25BF-3574-4405-8062-3E1EABB2BD6B}">
      <dsp:nvSpPr>
        <dsp:cNvPr id="0" name=""/>
        <dsp:cNvSpPr/>
      </dsp:nvSpPr>
      <dsp:spPr>
        <a:xfrm>
          <a:off x="1256980" y="2649877"/>
          <a:ext cx="882207" cy="8822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内容</a:t>
          </a:r>
        </a:p>
      </dsp:txBody>
      <dsp:txXfrm>
        <a:off x="1386176" y="2779073"/>
        <a:ext cx="623815" cy="623815"/>
      </dsp:txXfrm>
    </dsp:sp>
    <dsp:sp modelId="{1A6898DA-00B5-4A43-9BB6-AB195268EC86}">
      <dsp:nvSpPr>
        <dsp:cNvPr id="0" name=""/>
        <dsp:cNvSpPr/>
      </dsp:nvSpPr>
      <dsp:spPr>
        <a:xfrm rot="12600000">
          <a:off x="1013055" y="2614286"/>
          <a:ext cx="234446" cy="2977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254000" sx="102000" sy="102000" algn="ctr" rotWithShape="0">
            <a:srgbClr val="000000">
              <a:alpha val="20000"/>
            </a:srgb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10800000">
        <a:off x="1078678" y="2691419"/>
        <a:ext cx="164112" cy="178647"/>
      </dsp:txXfrm>
    </dsp:sp>
    <dsp:sp modelId="{00BEE2F0-A4D1-45B6-9E93-58E237855476}">
      <dsp:nvSpPr>
        <dsp:cNvPr id="0" name=""/>
        <dsp:cNvSpPr/>
      </dsp:nvSpPr>
      <dsp:spPr>
        <a:xfrm>
          <a:off x="109877" y="1987597"/>
          <a:ext cx="882207" cy="8822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内容</a:t>
          </a:r>
        </a:p>
      </dsp:txBody>
      <dsp:txXfrm>
        <a:off x="239073" y="2116793"/>
        <a:ext cx="623815" cy="623815"/>
      </dsp:txXfrm>
    </dsp:sp>
    <dsp:sp modelId="{9F8F314C-7DE0-49AC-B12E-3931CBD52762}">
      <dsp:nvSpPr>
        <dsp:cNvPr id="0" name=""/>
        <dsp:cNvSpPr/>
      </dsp:nvSpPr>
      <dsp:spPr>
        <a:xfrm rot="16200000">
          <a:off x="433758" y="1624184"/>
          <a:ext cx="234446" cy="29774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254000" sx="102000" sy="102000" algn="ctr" rotWithShape="0">
            <a:srgbClr val="000000">
              <a:alpha val="20000"/>
            </a:srgb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468925" y="1718900"/>
        <a:ext cx="164112" cy="178647"/>
      </dsp:txXfrm>
    </dsp:sp>
    <dsp:sp modelId="{989B97C4-048E-4E23-AB1E-335A10A7D62A}">
      <dsp:nvSpPr>
        <dsp:cNvPr id="0" name=""/>
        <dsp:cNvSpPr/>
      </dsp:nvSpPr>
      <dsp:spPr>
        <a:xfrm>
          <a:off x="109877" y="663038"/>
          <a:ext cx="882207" cy="8822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254000" sx="102000" sy="102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内容</a:t>
          </a:r>
        </a:p>
      </dsp:txBody>
      <dsp:txXfrm>
        <a:off x="239073" y="792234"/>
        <a:ext cx="623815" cy="623815"/>
      </dsp:txXfrm>
    </dsp:sp>
    <dsp:sp modelId="{B6D3163D-68AF-4D57-A6E3-F058D4BF59E2}">
      <dsp:nvSpPr>
        <dsp:cNvPr id="0" name=""/>
        <dsp:cNvSpPr/>
      </dsp:nvSpPr>
      <dsp:spPr>
        <a:xfrm rot="19800000">
          <a:off x="1001563" y="627447"/>
          <a:ext cx="234446" cy="297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1006274" y="704580"/>
        <a:ext cx="164112" cy="1786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BD54F-FDA1-4A87-A3DD-B7583A2B2923}">
      <dsp:nvSpPr>
        <dsp:cNvPr id="0" name=""/>
        <dsp:cNvSpPr/>
      </dsp:nvSpPr>
      <dsp:spPr>
        <a:xfrm>
          <a:off x="4286" y="0"/>
          <a:ext cx="1874161" cy="824691"/>
        </a:xfrm>
        <a:prstGeom prst="roundRect">
          <a:avLst>
            <a:gd name="adj" fmla="val 1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内容</a:t>
          </a:r>
        </a:p>
      </dsp:txBody>
      <dsp:txXfrm>
        <a:off x="28440" y="24154"/>
        <a:ext cx="1825853" cy="776383"/>
      </dsp:txXfrm>
    </dsp:sp>
    <dsp:sp modelId="{F95804D2-1076-46AE-9B92-89D6577104F7}">
      <dsp:nvSpPr>
        <dsp:cNvPr id="0" name=""/>
        <dsp:cNvSpPr/>
      </dsp:nvSpPr>
      <dsp:spPr>
        <a:xfrm>
          <a:off x="2065864" y="179949"/>
          <a:ext cx="397322" cy="464792"/>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a:off x="2065864" y="272907"/>
        <a:ext cx="278125" cy="278876"/>
      </dsp:txXfrm>
    </dsp:sp>
    <dsp:sp modelId="{DCD0F58E-D820-4934-86A7-69EB45D81E09}">
      <dsp:nvSpPr>
        <dsp:cNvPr id="0" name=""/>
        <dsp:cNvSpPr/>
      </dsp:nvSpPr>
      <dsp:spPr>
        <a:xfrm>
          <a:off x="2628112" y="0"/>
          <a:ext cx="1874161" cy="824691"/>
        </a:xfrm>
        <a:prstGeom prst="roundRect">
          <a:avLst>
            <a:gd name="adj" fmla="val 10000"/>
          </a:avLst>
        </a:prstGeom>
        <a:solidFill>
          <a:schemeClr val="accent1">
            <a:alpha val="90000"/>
            <a:hueOff val="0"/>
            <a:satOff val="0"/>
            <a:lumOff val="0"/>
            <a:alphaOff val="-13333"/>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内容</a:t>
          </a:r>
        </a:p>
      </dsp:txBody>
      <dsp:txXfrm>
        <a:off x="2652266" y="24154"/>
        <a:ext cx="1825853" cy="776383"/>
      </dsp:txXfrm>
    </dsp:sp>
    <dsp:sp modelId="{F9F4BE9D-9997-4FCB-8BC4-88F1B28B204E}">
      <dsp:nvSpPr>
        <dsp:cNvPr id="0" name=""/>
        <dsp:cNvSpPr/>
      </dsp:nvSpPr>
      <dsp:spPr>
        <a:xfrm>
          <a:off x="4689690" y="179949"/>
          <a:ext cx="397322" cy="464792"/>
        </a:xfrm>
        <a:prstGeom prst="rightArrow">
          <a:avLst>
            <a:gd name="adj1" fmla="val 60000"/>
            <a:gd name="adj2" fmla="val 50000"/>
          </a:avLst>
        </a:prstGeom>
        <a:solidFill>
          <a:schemeClr val="accent1">
            <a:shade val="90000"/>
            <a:hueOff val="441687"/>
            <a:satOff val="-33512"/>
            <a:lumOff val="23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a:off x="4689690" y="272907"/>
        <a:ext cx="278125" cy="278876"/>
      </dsp:txXfrm>
    </dsp:sp>
    <dsp:sp modelId="{3A4FEE76-1D1B-4903-AE62-58980403E3BA}">
      <dsp:nvSpPr>
        <dsp:cNvPr id="0" name=""/>
        <dsp:cNvSpPr/>
      </dsp:nvSpPr>
      <dsp:spPr>
        <a:xfrm>
          <a:off x="5251939" y="0"/>
          <a:ext cx="1874161" cy="824691"/>
        </a:xfrm>
        <a:prstGeom prst="roundRect">
          <a:avLst>
            <a:gd name="adj" fmla="val 10000"/>
          </a:avLst>
        </a:prstGeom>
        <a:solidFill>
          <a:schemeClr val="accent1">
            <a:alpha val="90000"/>
            <a:hueOff val="0"/>
            <a:satOff val="0"/>
            <a:lumOff val="0"/>
            <a:alphaOff val="-26667"/>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内容</a:t>
          </a:r>
        </a:p>
      </dsp:txBody>
      <dsp:txXfrm>
        <a:off x="5276093" y="24154"/>
        <a:ext cx="1825853" cy="776383"/>
      </dsp:txXfrm>
    </dsp:sp>
    <dsp:sp modelId="{4C6A07A7-C20A-4EA0-A892-87B324C42C5D}">
      <dsp:nvSpPr>
        <dsp:cNvPr id="0" name=""/>
        <dsp:cNvSpPr/>
      </dsp:nvSpPr>
      <dsp:spPr>
        <a:xfrm>
          <a:off x="7313517" y="179949"/>
          <a:ext cx="397322" cy="464792"/>
        </a:xfrm>
        <a:prstGeom prst="rightArrow">
          <a:avLst>
            <a:gd name="adj1" fmla="val 60000"/>
            <a:gd name="adj2" fmla="val 50000"/>
          </a:avLst>
        </a:prstGeom>
        <a:solidFill>
          <a:schemeClr val="accent1">
            <a:shade val="90000"/>
            <a:hueOff val="883374"/>
            <a:satOff val="-67025"/>
            <a:lumOff val="4686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CN" altLang="en-US" sz="2100" kern="1200"/>
        </a:p>
      </dsp:txBody>
      <dsp:txXfrm>
        <a:off x="7313517" y="272907"/>
        <a:ext cx="278125" cy="278876"/>
      </dsp:txXfrm>
    </dsp:sp>
    <dsp:sp modelId="{D78E66BA-0C00-4EB5-ADFA-6956F08D39AC}">
      <dsp:nvSpPr>
        <dsp:cNvPr id="0" name=""/>
        <dsp:cNvSpPr/>
      </dsp:nvSpPr>
      <dsp:spPr>
        <a:xfrm>
          <a:off x="7875765" y="0"/>
          <a:ext cx="1874161" cy="824691"/>
        </a:xfrm>
        <a:prstGeom prst="roundRect">
          <a:avLst>
            <a:gd name="adj" fmla="val 1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内容</a:t>
          </a:r>
        </a:p>
      </dsp:txBody>
      <dsp:txXfrm>
        <a:off x="7899919" y="24154"/>
        <a:ext cx="1825853" cy="7763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F2BF5-4CDB-48B4-973D-77F7B8601A74}">
      <dsp:nvSpPr>
        <dsp:cNvPr id="0" name=""/>
        <dsp:cNvSpPr/>
      </dsp:nvSpPr>
      <dsp:spPr>
        <a:xfrm rot="16200000">
          <a:off x="-741051" y="1164709"/>
          <a:ext cx="4210494" cy="1881075"/>
        </a:xfrm>
        <a:prstGeom prst="flowChartManualOperation">
          <a:avLst/>
        </a:prstGeom>
        <a:solidFill>
          <a:schemeClr val="accent1"/>
        </a:solidFill>
        <a:ln w="12700" cap="flat" cmpd="sng" algn="ctr">
          <a:noFill/>
          <a:prstDash val="solid"/>
          <a:miter lim="800000"/>
        </a:ln>
        <a:effectLst>
          <a:outerShdw blurRad="254000" sx="102000" sy="102000" algn="ctr" rotWithShape="0">
            <a:srgbClr val="000000">
              <a:alpha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rPr>
            <a:t>小标题</a:t>
          </a:r>
        </a:p>
        <a:p>
          <a:pPr marL="171450" lvl="1" indent="0" algn="l" defTabSz="800100">
            <a:lnSpc>
              <a:spcPct val="90000"/>
            </a:lnSpc>
            <a:spcBef>
              <a:spcPct val="0"/>
            </a:spcBef>
            <a:spcAft>
              <a:spcPct val="15000"/>
            </a:spcAft>
            <a:buNone/>
          </a:pPr>
          <a:r>
            <a:rPr lang="zh-CN" altLang="en-US" sz="1800" kern="1200" dirty="0">
              <a:solidFill>
                <a:schemeClr val="bg1"/>
              </a:solidFill>
            </a:rPr>
            <a:t>请在这里输入你的文字内容</a:t>
          </a:r>
        </a:p>
        <a:p>
          <a:pPr marL="171450" lvl="1" indent="0" algn="l" defTabSz="800100">
            <a:lnSpc>
              <a:spcPct val="90000"/>
            </a:lnSpc>
            <a:spcBef>
              <a:spcPct val="0"/>
            </a:spcBef>
            <a:spcAft>
              <a:spcPct val="15000"/>
            </a:spcAft>
            <a:buNone/>
          </a:pPr>
          <a:r>
            <a:rPr lang="zh-CN" altLang="en-US" sz="1800" kern="1200">
              <a:solidFill>
                <a:schemeClr val="bg1"/>
              </a:solidFill>
            </a:rPr>
            <a:t>请在这里输入你的文字内容</a:t>
          </a:r>
          <a:endParaRPr lang="zh-CN" altLang="en-US" sz="1800" kern="1200" dirty="0">
            <a:solidFill>
              <a:schemeClr val="bg1"/>
            </a:solidFill>
          </a:endParaRPr>
        </a:p>
      </dsp:txBody>
      <dsp:txXfrm rot="5400000">
        <a:off x="423658" y="842099"/>
        <a:ext cx="1881075" cy="2526296"/>
      </dsp:txXfrm>
    </dsp:sp>
    <dsp:sp modelId="{CE7EFB9F-CEA9-4896-AD08-D60894765BE1}">
      <dsp:nvSpPr>
        <dsp:cNvPr id="0" name=""/>
        <dsp:cNvSpPr/>
      </dsp:nvSpPr>
      <dsp:spPr>
        <a:xfrm rot="16200000">
          <a:off x="1950180" y="1164709"/>
          <a:ext cx="4210494" cy="1881075"/>
        </a:xfrm>
        <a:prstGeom prst="flowChartManualOperation">
          <a:avLst/>
        </a:prstGeom>
        <a:solidFill>
          <a:schemeClr val="accent1"/>
        </a:solidFill>
        <a:ln w="12700" cap="flat" cmpd="sng" algn="ctr">
          <a:noFill/>
          <a:prstDash val="solid"/>
          <a:miter lim="800000"/>
        </a:ln>
        <a:effectLst>
          <a:outerShdw blurRad="254000" sx="102000" sy="102000" algn="ctr" rotWithShape="0">
            <a:srgbClr val="000000">
              <a:alpha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8750" tIns="0" rIns="158750" bIns="0" numCol="1" spcCol="1270" anchor="t" anchorCtr="0">
          <a:noAutofit/>
        </a:bodyPr>
        <a:lstStyle/>
        <a:p>
          <a:pPr marL="0" lvl="0" indent="0" algn="ctr" defTabSz="1111250">
            <a:lnSpc>
              <a:spcPct val="90000"/>
            </a:lnSpc>
            <a:spcBef>
              <a:spcPct val="0"/>
            </a:spcBef>
            <a:spcAft>
              <a:spcPct val="35000"/>
            </a:spcAft>
            <a:buNone/>
          </a:pPr>
          <a:r>
            <a:rPr lang="zh-CN" altLang="en-US" sz="2500" kern="1200" dirty="0">
              <a:solidFill>
                <a:schemeClr val="bg1"/>
              </a:solidFill>
            </a:rPr>
            <a:t>小标题</a:t>
          </a:r>
        </a:p>
        <a:p>
          <a:pPr marL="171450" lvl="1" indent="0" algn="l" defTabSz="800100">
            <a:lnSpc>
              <a:spcPct val="90000"/>
            </a:lnSpc>
            <a:spcBef>
              <a:spcPct val="0"/>
            </a:spcBef>
            <a:spcAft>
              <a:spcPct val="15000"/>
            </a:spcAft>
            <a:buNone/>
          </a:pPr>
          <a:r>
            <a:rPr lang="zh-CN" altLang="en-US" sz="1800" kern="1200" dirty="0">
              <a:solidFill>
                <a:schemeClr val="bg1"/>
              </a:solidFill>
            </a:rPr>
            <a:t>请在这里输入你的文字内容</a:t>
          </a:r>
        </a:p>
        <a:p>
          <a:pPr marL="171450" lvl="1" indent="0" algn="l" defTabSz="800100">
            <a:lnSpc>
              <a:spcPct val="90000"/>
            </a:lnSpc>
            <a:spcBef>
              <a:spcPct val="0"/>
            </a:spcBef>
            <a:spcAft>
              <a:spcPct val="15000"/>
            </a:spcAft>
            <a:buNone/>
          </a:pPr>
          <a:r>
            <a:rPr lang="zh-CN" altLang="en-US" sz="1800" kern="1200" dirty="0">
              <a:solidFill>
                <a:schemeClr val="bg1"/>
              </a:solidFill>
            </a:rPr>
            <a:t>请在这里输入你的文字内容</a:t>
          </a:r>
        </a:p>
      </dsp:txBody>
      <dsp:txXfrm rot="5400000">
        <a:off x="3114889" y="842099"/>
        <a:ext cx="1881075" cy="2526296"/>
      </dsp:txXfrm>
    </dsp:sp>
    <dsp:sp modelId="{2AE61516-DD97-46C0-BC94-94AF5A1FCC2B}">
      <dsp:nvSpPr>
        <dsp:cNvPr id="0" name=""/>
        <dsp:cNvSpPr/>
      </dsp:nvSpPr>
      <dsp:spPr>
        <a:xfrm rot="16200000">
          <a:off x="4641413" y="1164709"/>
          <a:ext cx="4210494" cy="1881075"/>
        </a:xfrm>
        <a:prstGeom prst="flowChartManualOperation">
          <a:avLst/>
        </a:prstGeom>
        <a:solidFill>
          <a:schemeClr val="accent1"/>
        </a:solidFill>
        <a:ln w="12700" cap="flat" cmpd="sng" algn="ctr">
          <a:noFill/>
          <a:prstDash val="solid"/>
          <a:miter lim="800000"/>
        </a:ln>
        <a:effectLst>
          <a:outerShdw blurRad="254000" sx="102000" sy="102000" algn="ctr" rotWithShape="0">
            <a:srgbClr val="000000">
              <a:alpha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58750" tIns="0" rIns="158750" bIns="0" numCol="1" spcCol="1270" anchor="t" anchorCtr="0">
          <a:noAutofit/>
        </a:bodyPr>
        <a:lstStyle/>
        <a:p>
          <a:pPr marL="0" lvl="0" indent="0" algn="ctr" defTabSz="1111250">
            <a:lnSpc>
              <a:spcPct val="90000"/>
            </a:lnSpc>
            <a:spcBef>
              <a:spcPct val="0"/>
            </a:spcBef>
            <a:spcAft>
              <a:spcPct val="35000"/>
            </a:spcAft>
            <a:buNone/>
          </a:pPr>
          <a:r>
            <a:rPr lang="zh-CN" altLang="en-US" sz="2500" kern="1200" dirty="0">
              <a:solidFill>
                <a:schemeClr val="bg1"/>
              </a:solidFill>
            </a:rPr>
            <a:t>小标题</a:t>
          </a:r>
        </a:p>
        <a:p>
          <a:pPr marL="171450" lvl="1" indent="0" algn="l" defTabSz="800100">
            <a:lnSpc>
              <a:spcPct val="90000"/>
            </a:lnSpc>
            <a:spcBef>
              <a:spcPct val="0"/>
            </a:spcBef>
            <a:spcAft>
              <a:spcPct val="15000"/>
            </a:spcAft>
            <a:buNone/>
          </a:pPr>
          <a:r>
            <a:rPr lang="zh-CN" altLang="en-US" sz="1800" kern="1200" dirty="0">
              <a:solidFill>
                <a:schemeClr val="bg1"/>
              </a:solidFill>
            </a:rPr>
            <a:t>请在这里输入你的文字内容</a:t>
          </a:r>
        </a:p>
        <a:p>
          <a:pPr marL="171450" lvl="1" indent="0" algn="l" defTabSz="800100">
            <a:lnSpc>
              <a:spcPct val="90000"/>
            </a:lnSpc>
            <a:spcBef>
              <a:spcPct val="0"/>
            </a:spcBef>
            <a:spcAft>
              <a:spcPct val="15000"/>
            </a:spcAft>
            <a:buNone/>
          </a:pPr>
          <a:r>
            <a:rPr lang="zh-CN" altLang="en-US" sz="1800" kern="1200" dirty="0">
              <a:solidFill>
                <a:schemeClr val="bg1"/>
              </a:solidFill>
            </a:rPr>
            <a:t>请在这里输入你的文字内容</a:t>
          </a:r>
        </a:p>
      </dsp:txBody>
      <dsp:txXfrm rot="5400000">
        <a:off x="5806122" y="842099"/>
        <a:ext cx="1881075" cy="2526296"/>
      </dsp:txXfrm>
    </dsp:sp>
    <dsp:sp modelId="{F0D334E3-72A1-401E-8C30-D3A908B532D4}">
      <dsp:nvSpPr>
        <dsp:cNvPr id="0" name=""/>
        <dsp:cNvSpPr/>
      </dsp:nvSpPr>
      <dsp:spPr>
        <a:xfrm rot="16200000">
          <a:off x="7332645" y="1164709"/>
          <a:ext cx="4210494" cy="1881075"/>
        </a:xfrm>
        <a:prstGeom prst="flowChartManualOperation">
          <a:avLst/>
        </a:prstGeom>
        <a:solidFill>
          <a:schemeClr val="accent1"/>
        </a:solidFill>
        <a:ln w="12700" cap="flat" cmpd="sng" algn="ctr">
          <a:noFill/>
          <a:prstDash val="solid"/>
          <a:miter lim="800000"/>
        </a:ln>
        <a:effectLst>
          <a:outerShdw blurRad="254000" sx="102000" sy="102000" algn="ctr" rotWithShape="0">
            <a:srgbClr val="000000">
              <a:alpha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1450" bIns="0" numCol="1" spcCol="1270" anchor="t" anchorCtr="0">
          <a:noAutofit/>
        </a:bodyPr>
        <a:lstStyle/>
        <a:p>
          <a:pPr marL="0" lvl="0" indent="0" algn="ctr" defTabSz="1200150">
            <a:lnSpc>
              <a:spcPct val="90000"/>
            </a:lnSpc>
            <a:spcBef>
              <a:spcPct val="0"/>
            </a:spcBef>
            <a:spcAft>
              <a:spcPct val="35000"/>
            </a:spcAft>
            <a:buNone/>
          </a:pPr>
          <a:r>
            <a:rPr lang="zh-CN" altLang="en-US" sz="2700" kern="1200" dirty="0">
              <a:solidFill>
                <a:schemeClr val="bg1"/>
              </a:solidFill>
            </a:rPr>
            <a:t>小标题</a:t>
          </a:r>
        </a:p>
        <a:p>
          <a:pPr marL="171450" lvl="1" indent="0" algn="l" defTabSz="800100">
            <a:lnSpc>
              <a:spcPct val="90000"/>
            </a:lnSpc>
            <a:spcBef>
              <a:spcPct val="0"/>
            </a:spcBef>
            <a:spcAft>
              <a:spcPct val="15000"/>
            </a:spcAft>
            <a:buNone/>
          </a:pPr>
          <a:r>
            <a:rPr lang="zh-CN" altLang="en-US" sz="1800" kern="1200" dirty="0">
              <a:solidFill>
                <a:schemeClr val="bg1"/>
              </a:solidFill>
            </a:rPr>
            <a:t>请在这里输入你的文字内容</a:t>
          </a:r>
        </a:p>
        <a:p>
          <a:pPr marL="171450" lvl="1" indent="0" algn="l" defTabSz="800100">
            <a:lnSpc>
              <a:spcPct val="90000"/>
            </a:lnSpc>
            <a:spcBef>
              <a:spcPct val="0"/>
            </a:spcBef>
            <a:spcAft>
              <a:spcPct val="15000"/>
            </a:spcAft>
            <a:buNone/>
          </a:pPr>
          <a:r>
            <a:rPr lang="zh-CN" altLang="en-US" sz="1800" kern="1200" dirty="0">
              <a:solidFill>
                <a:schemeClr val="bg1"/>
              </a:solidFill>
            </a:rPr>
            <a:t>请在这里输入你的文字内容</a:t>
          </a:r>
        </a:p>
      </dsp:txBody>
      <dsp:txXfrm rot="5400000">
        <a:off x="8497354" y="842099"/>
        <a:ext cx="1881075" cy="252629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A8D4E54-64F7-471B-A505-90B080242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751A69C-BCA0-4658-A3C2-0B20AFA7E4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BEEA07-0C3A-4D17-92C6-A34211BF52B1}" type="datetime1">
              <a:rPr lang="zh-CN" altLang="en-US" smtClean="0"/>
              <a:t>2020/4/24</a:t>
            </a:fld>
            <a:endParaRPr lang="zh-CN" altLang="en-US"/>
          </a:p>
        </p:txBody>
      </p:sp>
      <p:sp>
        <p:nvSpPr>
          <p:cNvPr id="4" name="页脚占位符 3">
            <a:extLst>
              <a:ext uri="{FF2B5EF4-FFF2-40B4-BE49-F238E27FC236}">
                <a16:creationId xmlns:a16="http://schemas.microsoft.com/office/drawing/2014/main" id="{0E1E85BF-5FDC-4064-BDC6-3B02F3ED3C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D534760-DE8C-481F-9D71-E012C227CF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CECE8E-62DF-4CCD-8C40-74BDA94677A9}" type="slidenum">
              <a:rPr lang="zh-CN" altLang="en-US" smtClean="0"/>
              <a:t>‹#›</a:t>
            </a:fld>
            <a:endParaRPr lang="zh-CN" altLang="en-US"/>
          </a:p>
        </p:txBody>
      </p:sp>
    </p:spTree>
    <p:extLst>
      <p:ext uri="{BB962C8B-B14F-4D97-AF65-F5344CB8AC3E}">
        <p14:creationId xmlns:p14="http://schemas.microsoft.com/office/powerpoint/2010/main" val="27354280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ACF203-48E5-44C0-9F83-A47C6A7AB615}" type="datetime1">
              <a:rPr lang="zh-CN" altLang="en-US" smtClean="0"/>
              <a:t>2020/4/24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D9435-D7E4-4A4E-A02C-235C8FD4B812}" type="slidenum">
              <a:rPr lang="zh-CN" altLang="en-US" smtClean="0"/>
              <a:t>‹#›</a:t>
            </a:fld>
            <a:endParaRPr lang="zh-CN" altLang="en-US"/>
          </a:p>
        </p:txBody>
      </p:sp>
    </p:spTree>
    <p:extLst>
      <p:ext uri="{BB962C8B-B14F-4D97-AF65-F5344CB8AC3E}">
        <p14:creationId xmlns:p14="http://schemas.microsoft.com/office/powerpoint/2010/main" val="133051375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785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11</a:t>
            </a:fld>
            <a:endParaRPr lang="zh-CN" altLang="en-US"/>
          </a:p>
        </p:txBody>
      </p:sp>
    </p:spTree>
    <p:extLst>
      <p:ext uri="{BB962C8B-B14F-4D97-AF65-F5344CB8AC3E}">
        <p14:creationId xmlns:p14="http://schemas.microsoft.com/office/powerpoint/2010/main" val="369710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12</a:t>
            </a:fld>
            <a:endParaRPr lang="zh-CN" altLang="en-US"/>
          </a:p>
        </p:txBody>
      </p:sp>
    </p:spTree>
    <p:extLst>
      <p:ext uri="{BB962C8B-B14F-4D97-AF65-F5344CB8AC3E}">
        <p14:creationId xmlns:p14="http://schemas.microsoft.com/office/powerpoint/2010/main" val="2431627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13</a:t>
            </a:fld>
            <a:endParaRPr lang="zh-CN" altLang="en-US"/>
          </a:p>
        </p:txBody>
      </p:sp>
    </p:spTree>
    <p:extLst>
      <p:ext uri="{BB962C8B-B14F-4D97-AF65-F5344CB8AC3E}">
        <p14:creationId xmlns:p14="http://schemas.microsoft.com/office/powerpoint/2010/main" val="435861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14</a:t>
            </a:fld>
            <a:endParaRPr lang="zh-CN" altLang="en-US"/>
          </a:p>
        </p:txBody>
      </p:sp>
    </p:spTree>
    <p:extLst>
      <p:ext uri="{BB962C8B-B14F-4D97-AF65-F5344CB8AC3E}">
        <p14:creationId xmlns:p14="http://schemas.microsoft.com/office/powerpoint/2010/main" val="2769481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15</a:t>
            </a:fld>
            <a:endParaRPr lang="zh-CN" altLang="en-US"/>
          </a:p>
        </p:txBody>
      </p:sp>
    </p:spTree>
    <p:extLst>
      <p:ext uri="{BB962C8B-B14F-4D97-AF65-F5344CB8AC3E}">
        <p14:creationId xmlns:p14="http://schemas.microsoft.com/office/powerpoint/2010/main" val="4128304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16</a:t>
            </a:fld>
            <a:endParaRPr lang="zh-CN" altLang="en-US"/>
          </a:p>
        </p:txBody>
      </p:sp>
    </p:spTree>
    <p:extLst>
      <p:ext uri="{BB962C8B-B14F-4D97-AF65-F5344CB8AC3E}">
        <p14:creationId xmlns:p14="http://schemas.microsoft.com/office/powerpoint/2010/main" val="1986707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17</a:t>
            </a:fld>
            <a:endParaRPr lang="zh-CN" altLang="en-US"/>
          </a:p>
        </p:txBody>
      </p:sp>
    </p:spTree>
    <p:extLst>
      <p:ext uri="{BB962C8B-B14F-4D97-AF65-F5344CB8AC3E}">
        <p14:creationId xmlns:p14="http://schemas.microsoft.com/office/powerpoint/2010/main" val="587697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18</a:t>
            </a:fld>
            <a:endParaRPr lang="zh-CN" altLang="en-US"/>
          </a:p>
        </p:txBody>
      </p:sp>
    </p:spTree>
    <p:extLst>
      <p:ext uri="{BB962C8B-B14F-4D97-AF65-F5344CB8AC3E}">
        <p14:creationId xmlns:p14="http://schemas.microsoft.com/office/powerpoint/2010/main" val="368443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19</a:t>
            </a:fld>
            <a:endParaRPr lang="zh-CN" altLang="en-US"/>
          </a:p>
        </p:txBody>
      </p:sp>
    </p:spTree>
    <p:extLst>
      <p:ext uri="{BB962C8B-B14F-4D97-AF65-F5344CB8AC3E}">
        <p14:creationId xmlns:p14="http://schemas.microsoft.com/office/powerpoint/2010/main" val="2682340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20</a:t>
            </a:fld>
            <a:endParaRPr lang="zh-CN" altLang="en-US"/>
          </a:p>
        </p:txBody>
      </p:sp>
    </p:spTree>
    <p:extLst>
      <p:ext uri="{BB962C8B-B14F-4D97-AF65-F5344CB8AC3E}">
        <p14:creationId xmlns:p14="http://schemas.microsoft.com/office/powerpoint/2010/main" val="40679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3</a:t>
            </a:fld>
            <a:endParaRPr lang="zh-CN" altLang="en-US"/>
          </a:p>
        </p:txBody>
      </p:sp>
    </p:spTree>
    <p:extLst>
      <p:ext uri="{BB962C8B-B14F-4D97-AF65-F5344CB8AC3E}">
        <p14:creationId xmlns:p14="http://schemas.microsoft.com/office/powerpoint/2010/main" val="3654486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21</a:t>
            </a:fld>
            <a:endParaRPr lang="zh-CN" altLang="en-US"/>
          </a:p>
        </p:txBody>
      </p:sp>
    </p:spTree>
    <p:extLst>
      <p:ext uri="{BB962C8B-B14F-4D97-AF65-F5344CB8AC3E}">
        <p14:creationId xmlns:p14="http://schemas.microsoft.com/office/powerpoint/2010/main" val="3016432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22</a:t>
            </a:fld>
            <a:endParaRPr lang="zh-CN" altLang="en-US"/>
          </a:p>
        </p:txBody>
      </p:sp>
    </p:spTree>
    <p:extLst>
      <p:ext uri="{BB962C8B-B14F-4D97-AF65-F5344CB8AC3E}">
        <p14:creationId xmlns:p14="http://schemas.microsoft.com/office/powerpoint/2010/main" val="3354803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23</a:t>
            </a:fld>
            <a:endParaRPr lang="zh-CN" altLang="en-US"/>
          </a:p>
        </p:txBody>
      </p:sp>
    </p:spTree>
    <p:extLst>
      <p:ext uri="{BB962C8B-B14F-4D97-AF65-F5344CB8AC3E}">
        <p14:creationId xmlns:p14="http://schemas.microsoft.com/office/powerpoint/2010/main" val="3554444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24</a:t>
            </a:fld>
            <a:endParaRPr lang="zh-CN" altLang="en-US"/>
          </a:p>
        </p:txBody>
      </p:sp>
    </p:spTree>
    <p:extLst>
      <p:ext uri="{BB962C8B-B14F-4D97-AF65-F5344CB8AC3E}">
        <p14:creationId xmlns:p14="http://schemas.microsoft.com/office/powerpoint/2010/main" val="2051211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25</a:t>
            </a:fld>
            <a:endParaRPr lang="zh-CN" altLang="en-US"/>
          </a:p>
        </p:txBody>
      </p:sp>
    </p:spTree>
    <p:extLst>
      <p:ext uri="{BB962C8B-B14F-4D97-AF65-F5344CB8AC3E}">
        <p14:creationId xmlns:p14="http://schemas.microsoft.com/office/powerpoint/2010/main" val="718489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26</a:t>
            </a:fld>
            <a:endParaRPr lang="zh-CN" altLang="en-US"/>
          </a:p>
        </p:txBody>
      </p:sp>
    </p:spTree>
    <p:extLst>
      <p:ext uri="{BB962C8B-B14F-4D97-AF65-F5344CB8AC3E}">
        <p14:creationId xmlns:p14="http://schemas.microsoft.com/office/powerpoint/2010/main" val="3500112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27</a:t>
            </a:fld>
            <a:endParaRPr lang="zh-CN" altLang="en-US"/>
          </a:p>
        </p:txBody>
      </p:sp>
    </p:spTree>
    <p:extLst>
      <p:ext uri="{BB962C8B-B14F-4D97-AF65-F5344CB8AC3E}">
        <p14:creationId xmlns:p14="http://schemas.microsoft.com/office/powerpoint/2010/main" val="1965363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28</a:t>
            </a:fld>
            <a:endParaRPr lang="zh-CN" altLang="en-US"/>
          </a:p>
        </p:txBody>
      </p:sp>
    </p:spTree>
    <p:extLst>
      <p:ext uri="{BB962C8B-B14F-4D97-AF65-F5344CB8AC3E}">
        <p14:creationId xmlns:p14="http://schemas.microsoft.com/office/powerpoint/2010/main" val="2899319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29</a:t>
            </a:fld>
            <a:endParaRPr lang="zh-CN" altLang="en-US"/>
          </a:p>
        </p:txBody>
      </p:sp>
    </p:spTree>
    <p:extLst>
      <p:ext uri="{BB962C8B-B14F-4D97-AF65-F5344CB8AC3E}">
        <p14:creationId xmlns:p14="http://schemas.microsoft.com/office/powerpoint/2010/main" val="90853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30</a:t>
            </a:fld>
            <a:endParaRPr lang="zh-CN" altLang="en-US"/>
          </a:p>
        </p:txBody>
      </p:sp>
    </p:spTree>
    <p:extLst>
      <p:ext uri="{BB962C8B-B14F-4D97-AF65-F5344CB8AC3E}">
        <p14:creationId xmlns:p14="http://schemas.microsoft.com/office/powerpoint/2010/main" val="203014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4</a:t>
            </a:fld>
            <a:endParaRPr lang="zh-CN" altLang="en-US"/>
          </a:p>
        </p:txBody>
      </p:sp>
    </p:spTree>
    <p:extLst>
      <p:ext uri="{BB962C8B-B14F-4D97-AF65-F5344CB8AC3E}">
        <p14:creationId xmlns:p14="http://schemas.microsoft.com/office/powerpoint/2010/main" val="2433376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31</a:t>
            </a:fld>
            <a:endParaRPr lang="zh-CN" altLang="en-US"/>
          </a:p>
        </p:txBody>
      </p:sp>
    </p:spTree>
    <p:extLst>
      <p:ext uri="{BB962C8B-B14F-4D97-AF65-F5344CB8AC3E}">
        <p14:creationId xmlns:p14="http://schemas.microsoft.com/office/powerpoint/2010/main" val="291902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32</a:t>
            </a:fld>
            <a:endParaRPr lang="zh-CN" altLang="en-US"/>
          </a:p>
        </p:txBody>
      </p:sp>
    </p:spTree>
    <p:extLst>
      <p:ext uri="{BB962C8B-B14F-4D97-AF65-F5344CB8AC3E}">
        <p14:creationId xmlns:p14="http://schemas.microsoft.com/office/powerpoint/2010/main" val="1834917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33</a:t>
            </a:fld>
            <a:endParaRPr lang="zh-CN" altLang="en-US"/>
          </a:p>
        </p:txBody>
      </p:sp>
    </p:spTree>
    <p:extLst>
      <p:ext uri="{BB962C8B-B14F-4D97-AF65-F5344CB8AC3E}">
        <p14:creationId xmlns:p14="http://schemas.microsoft.com/office/powerpoint/2010/main" val="2081839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34</a:t>
            </a:fld>
            <a:endParaRPr lang="zh-CN" altLang="en-US"/>
          </a:p>
        </p:txBody>
      </p:sp>
    </p:spTree>
    <p:extLst>
      <p:ext uri="{BB962C8B-B14F-4D97-AF65-F5344CB8AC3E}">
        <p14:creationId xmlns:p14="http://schemas.microsoft.com/office/powerpoint/2010/main" val="32684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35</a:t>
            </a:fld>
            <a:endParaRPr lang="zh-CN" altLang="en-US"/>
          </a:p>
        </p:txBody>
      </p:sp>
    </p:spTree>
    <p:extLst>
      <p:ext uri="{BB962C8B-B14F-4D97-AF65-F5344CB8AC3E}">
        <p14:creationId xmlns:p14="http://schemas.microsoft.com/office/powerpoint/2010/main" val="2842483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36</a:t>
            </a:fld>
            <a:endParaRPr lang="zh-CN" altLang="en-US"/>
          </a:p>
        </p:txBody>
      </p:sp>
    </p:spTree>
    <p:extLst>
      <p:ext uri="{BB962C8B-B14F-4D97-AF65-F5344CB8AC3E}">
        <p14:creationId xmlns:p14="http://schemas.microsoft.com/office/powerpoint/2010/main" val="3975443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37</a:t>
            </a:fld>
            <a:endParaRPr lang="zh-CN" altLang="en-US"/>
          </a:p>
        </p:txBody>
      </p:sp>
    </p:spTree>
    <p:extLst>
      <p:ext uri="{BB962C8B-B14F-4D97-AF65-F5344CB8AC3E}">
        <p14:creationId xmlns:p14="http://schemas.microsoft.com/office/powerpoint/2010/main" val="4055186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38</a:t>
            </a:fld>
            <a:endParaRPr lang="zh-CN" altLang="en-US"/>
          </a:p>
        </p:txBody>
      </p:sp>
    </p:spTree>
    <p:extLst>
      <p:ext uri="{BB962C8B-B14F-4D97-AF65-F5344CB8AC3E}">
        <p14:creationId xmlns:p14="http://schemas.microsoft.com/office/powerpoint/2010/main" val="1966177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39</a:t>
            </a:fld>
            <a:endParaRPr lang="zh-CN" altLang="en-US"/>
          </a:p>
        </p:txBody>
      </p:sp>
    </p:spTree>
    <p:extLst>
      <p:ext uri="{BB962C8B-B14F-4D97-AF65-F5344CB8AC3E}">
        <p14:creationId xmlns:p14="http://schemas.microsoft.com/office/powerpoint/2010/main" val="587271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40</a:t>
            </a:fld>
            <a:endParaRPr lang="zh-CN" altLang="en-US"/>
          </a:p>
        </p:txBody>
      </p:sp>
    </p:spTree>
    <p:extLst>
      <p:ext uri="{BB962C8B-B14F-4D97-AF65-F5344CB8AC3E}">
        <p14:creationId xmlns:p14="http://schemas.microsoft.com/office/powerpoint/2010/main" val="3816109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5</a:t>
            </a:fld>
            <a:endParaRPr lang="zh-CN" altLang="en-US"/>
          </a:p>
        </p:txBody>
      </p:sp>
    </p:spTree>
    <p:extLst>
      <p:ext uri="{BB962C8B-B14F-4D97-AF65-F5344CB8AC3E}">
        <p14:creationId xmlns:p14="http://schemas.microsoft.com/office/powerpoint/2010/main" val="3584327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42</a:t>
            </a:fld>
            <a:endParaRPr lang="zh-CN" altLang="en-US"/>
          </a:p>
        </p:txBody>
      </p:sp>
    </p:spTree>
    <p:extLst>
      <p:ext uri="{BB962C8B-B14F-4D97-AF65-F5344CB8AC3E}">
        <p14:creationId xmlns:p14="http://schemas.microsoft.com/office/powerpoint/2010/main" val="377860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43</a:t>
            </a:fld>
            <a:endParaRPr lang="zh-CN" altLang="en-US"/>
          </a:p>
        </p:txBody>
      </p:sp>
    </p:spTree>
    <p:extLst>
      <p:ext uri="{BB962C8B-B14F-4D97-AF65-F5344CB8AC3E}">
        <p14:creationId xmlns:p14="http://schemas.microsoft.com/office/powerpoint/2010/main" val="8673413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44</a:t>
            </a:fld>
            <a:endParaRPr lang="zh-CN" altLang="en-US"/>
          </a:p>
        </p:txBody>
      </p:sp>
    </p:spTree>
    <p:extLst>
      <p:ext uri="{BB962C8B-B14F-4D97-AF65-F5344CB8AC3E}">
        <p14:creationId xmlns:p14="http://schemas.microsoft.com/office/powerpoint/2010/main" val="4078087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47</a:t>
            </a:fld>
            <a:endParaRPr lang="zh-CN" altLang="en-US"/>
          </a:p>
        </p:txBody>
      </p:sp>
    </p:spTree>
    <p:extLst>
      <p:ext uri="{BB962C8B-B14F-4D97-AF65-F5344CB8AC3E}">
        <p14:creationId xmlns:p14="http://schemas.microsoft.com/office/powerpoint/2010/main" val="1483007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48</a:t>
            </a:fld>
            <a:endParaRPr lang="zh-CN" altLang="en-US"/>
          </a:p>
        </p:txBody>
      </p:sp>
    </p:spTree>
    <p:extLst>
      <p:ext uri="{BB962C8B-B14F-4D97-AF65-F5344CB8AC3E}">
        <p14:creationId xmlns:p14="http://schemas.microsoft.com/office/powerpoint/2010/main" val="2948430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49</a:t>
            </a:fld>
            <a:endParaRPr lang="zh-CN" altLang="en-US"/>
          </a:p>
        </p:txBody>
      </p:sp>
    </p:spTree>
    <p:extLst>
      <p:ext uri="{BB962C8B-B14F-4D97-AF65-F5344CB8AC3E}">
        <p14:creationId xmlns:p14="http://schemas.microsoft.com/office/powerpoint/2010/main" val="701964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50</a:t>
            </a:fld>
            <a:endParaRPr lang="zh-CN" altLang="en-US"/>
          </a:p>
        </p:txBody>
      </p:sp>
    </p:spTree>
    <p:extLst>
      <p:ext uri="{BB962C8B-B14F-4D97-AF65-F5344CB8AC3E}">
        <p14:creationId xmlns:p14="http://schemas.microsoft.com/office/powerpoint/2010/main" val="33532047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51</a:t>
            </a:fld>
            <a:endParaRPr lang="zh-CN" altLang="en-US"/>
          </a:p>
        </p:txBody>
      </p:sp>
    </p:spTree>
    <p:extLst>
      <p:ext uri="{BB962C8B-B14F-4D97-AF65-F5344CB8AC3E}">
        <p14:creationId xmlns:p14="http://schemas.microsoft.com/office/powerpoint/2010/main" val="242685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52</a:t>
            </a:fld>
            <a:endParaRPr lang="zh-CN" altLang="en-US"/>
          </a:p>
        </p:txBody>
      </p:sp>
    </p:spTree>
    <p:extLst>
      <p:ext uri="{BB962C8B-B14F-4D97-AF65-F5344CB8AC3E}">
        <p14:creationId xmlns:p14="http://schemas.microsoft.com/office/powerpoint/2010/main" val="17798687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53</a:t>
            </a:fld>
            <a:endParaRPr lang="zh-CN" altLang="en-US"/>
          </a:p>
        </p:txBody>
      </p:sp>
    </p:spTree>
    <p:extLst>
      <p:ext uri="{BB962C8B-B14F-4D97-AF65-F5344CB8AC3E}">
        <p14:creationId xmlns:p14="http://schemas.microsoft.com/office/powerpoint/2010/main" val="1558883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6</a:t>
            </a:fld>
            <a:endParaRPr lang="zh-CN" altLang="en-US"/>
          </a:p>
        </p:txBody>
      </p:sp>
    </p:spTree>
    <p:extLst>
      <p:ext uri="{BB962C8B-B14F-4D97-AF65-F5344CB8AC3E}">
        <p14:creationId xmlns:p14="http://schemas.microsoft.com/office/powerpoint/2010/main" val="1657603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54</a:t>
            </a:fld>
            <a:endParaRPr lang="zh-CN" altLang="en-US"/>
          </a:p>
        </p:txBody>
      </p:sp>
    </p:spTree>
    <p:extLst>
      <p:ext uri="{BB962C8B-B14F-4D97-AF65-F5344CB8AC3E}">
        <p14:creationId xmlns:p14="http://schemas.microsoft.com/office/powerpoint/2010/main" val="2057750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55</a:t>
            </a:fld>
            <a:endParaRPr lang="zh-CN" altLang="en-US"/>
          </a:p>
        </p:txBody>
      </p:sp>
    </p:spTree>
    <p:extLst>
      <p:ext uri="{BB962C8B-B14F-4D97-AF65-F5344CB8AC3E}">
        <p14:creationId xmlns:p14="http://schemas.microsoft.com/office/powerpoint/2010/main" val="21264418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56</a:t>
            </a:fld>
            <a:endParaRPr lang="zh-CN" altLang="en-US"/>
          </a:p>
        </p:txBody>
      </p:sp>
    </p:spTree>
    <p:extLst>
      <p:ext uri="{BB962C8B-B14F-4D97-AF65-F5344CB8AC3E}">
        <p14:creationId xmlns:p14="http://schemas.microsoft.com/office/powerpoint/2010/main" val="17266733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57</a:t>
            </a:fld>
            <a:endParaRPr lang="zh-CN" altLang="en-US"/>
          </a:p>
        </p:txBody>
      </p:sp>
    </p:spTree>
    <p:extLst>
      <p:ext uri="{BB962C8B-B14F-4D97-AF65-F5344CB8AC3E}">
        <p14:creationId xmlns:p14="http://schemas.microsoft.com/office/powerpoint/2010/main" val="397136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58</a:t>
            </a:fld>
            <a:endParaRPr lang="zh-CN" altLang="en-US"/>
          </a:p>
        </p:txBody>
      </p:sp>
    </p:spTree>
    <p:extLst>
      <p:ext uri="{BB962C8B-B14F-4D97-AF65-F5344CB8AC3E}">
        <p14:creationId xmlns:p14="http://schemas.microsoft.com/office/powerpoint/2010/main" val="18572978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59</a:t>
            </a:fld>
            <a:endParaRPr lang="zh-CN" altLang="en-US"/>
          </a:p>
        </p:txBody>
      </p:sp>
    </p:spTree>
    <p:extLst>
      <p:ext uri="{BB962C8B-B14F-4D97-AF65-F5344CB8AC3E}">
        <p14:creationId xmlns:p14="http://schemas.microsoft.com/office/powerpoint/2010/main" val="4242595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60</a:t>
            </a:fld>
            <a:endParaRPr lang="zh-CN" altLang="en-US"/>
          </a:p>
        </p:txBody>
      </p:sp>
    </p:spTree>
    <p:extLst>
      <p:ext uri="{BB962C8B-B14F-4D97-AF65-F5344CB8AC3E}">
        <p14:creationId xmlns:p14="http://schemas.microsoft.com/office/powerpoint/2010/main" val="3984507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61</a:t>
            </a:fld>
            <a:endParaRPr lang="zh-CN" altLang="en-US"/>
          </a:p>
        </p:txBody>
      </p:sp>
    </p:spTree>
    <p:extLst>
      <p:ext uri="{BB962C8B-B14F-4D97-AF65-F5344CB8AC3E}">
        <p14:creationId xmlns:p14="http://schemas.microsoft.com/office/powerpoint/2010/main" val="15568562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62</a:t>
            </a:fld>
            <a:endParaRPr lang="zh-CN" altLang="en-US"/>
          </a:p>
        </p:txBody>
      </p:sp>
    </p:spTree>
    <p:extLst>
      <p:ext uri="{BB962C8B-B14F-4D97-AF65-F5344CB8AC3E}">
        <p14:creationId xmlns:p14="http://schemas.microsoft.com/office/powerpoint/2010/main" val="2859544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63</a:t>
            </a:fld>
            <a:endParaRPr lang="zh-CN" altLang="en-US"/>
          </a:p>
        </p:txBody>
      </p:sp>
    </p:spTree>
    <p:extLst>
      <p:ext uri="{BB962C8B-B14F-4D97-AF65-F5344CB8AC3E}">
        <p14:creationId xmlns:p14="http://schemas.microsoft.com/office/powerpoint/2010/main" val="397104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7</a:t>
            </a:fld>
            <a:endParaRPr lang="zh-CN" altLang="en-US"/>
          </a:p>
        </p:txBody>
      </p:sp>
    </p:spTree>
    <p:extLst>
      <p:ext uri="{BB962C8B-B14F-4D97-AF65-F5344CB8AC3E}">
        <p14:creationId xmlns:p14="http://schemas.microsoft.com/office/powerpoint/2010/main" val="31522256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64</a:t>
            </a:fld>
            <a:endParaRPr lang="zh-CN" altLang="en-US"/>
          </a:p>
        </p:txBody>
      </p:sp>
    </p:spTree>
    <p:extLst>
      <p:ext uri="{BB962C8B-B14F-4D97-AF65-F5344CB8AC3E}">
        <p14:creationId xmlns:p14="http://schemas.microsoft.com/office/powerpoint/2010/main" val="41412689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65</a:t>
            </a:fld>
            <a:endParaRPr lang="zh-CN" altLang="en-US"/>
          </a:p>
        </p:txBody>
      </p:sp>
    </p:spTree>
    <p:extLst>
      <p:ext uri="{BB962C8B-B14F-4D97-AF65-F5344CB8AC3E}">
        <p14:creationId xmlns:p14="http://schemas.microsoft.com/office/powerpoint/2010/main" val="16870301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66</a:t>
            </a:fld>
            <a:endParaRPr lang="zh-CN" altLang="en-US"/>
          </a:p>
        </p:txBody>
      </p:sp>
    </p:spTree>
    <p:extLst>
      <p:ext uri="{BB962C8B-B14F-4D97-AF65-F5344CB8AC3E}">
        <p14:creationId xmlns:p14="http://schemas.microsoft.com/office/powerpoint/2010/main" val="20504734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67</a:t>
            </a:fld>
            <a:endParaRPr lang="zh-CN" altLang="en-US"/>
          </a:p>
        </p:txBody>
      </p:sp>
    </p:spTree>
    <p:extLst>
      <p:ext uri="{BB962C8B-B14F-4D97-AF65-F5344CB8AC3E}">
        <p14:creationId xmlns:p14="http://schemas.microsoft.com/office/powerpoint/2010/main" val="20350669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B5285-3056-4F11-9811-CA61719951D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4794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8</a:t>
            </a:fld>
            <a:endParaRPr lang="zh-CN" altLang="en-US"/>
          </a:p>
        </p:txBody>
      </p:sp>
    </p:spTree>
    <p:extLst>
      <p:ext uri="{BB962C8B-B14F-4D97-AF65-F5344CB8AC3E}">
        <p14:creationId xmlns:p14="http://schemas.microsoft.com/office/powerpoint/2010/main" val="1511722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9</a:t>
            </a:fld>
            <a:endParaRPr lang="zh-CN" altLang="en-US"/>
          </a:p>
        </p:txBody>
      </p:sp>
    </p:spTree>
    <p:extLst>
      <p:ext uri="{BB962C8B-B14F-4D97-AF65-F5344CB8AC3E}">
        <p14:creationId xmlns:p14="http://schemas.microsoft.com/office/powerpoint/2010/main" val="399504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
          </p:nvPr>
        </p:nvSpPr>
        <p:spPr/>
        <p:txBody>
          <a:bodyPr/>
          <a:lstStyle/>
          <a:p>
            <a:fld id="{47ACF203-48E5-44C0-9F83-A47C6A7AB615}" type="datetime1">
              <a:rPr lang="zh-CN" altLang="en-US" smtClean="0"/>
              <a:t>2020/4/24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598D9435-D7E4-4A4E-A02C-235C8FD4B812}" type="slidenum">
              <a:rPr lang="zh-CN" altLang="en-US" smtClean="0"/>
              <a:t>10</a:t>
            </a:fld>
            <a:endParaRPr lang="zh-CN" altLang="en-US"/>
          </a:p>
        </p:txBody>
      </p:sp>
    </p:spTree>
    <p:extLst>
      <p:ext uri="{BB962C8B-B14F-4D97-AF65-F5344CB8AC3E}">
        <p14:creationId xmlns:p14="http://schemas.microsoft.com/office/powerpoint/2010/main" val="14861333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5.sv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4.png"/><Relationship Id="rId2" Type="http://schemas.openxmlformats.org/officeDocument/2006/relationships/tags" Target="../tags/tag5.xml"/><Relationship Id="rId16" Type="http://schemas.openxmlformats.org/officeDocument/2006/relationships/image" Target="../media/image8.sv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slideMaster" Target="../slideMasters/slideMaster2.xml"/><Relationship Id="rId5" Type="http://schemas.openxmlformats.org/officeDocument/2006/relationships/tags" Target="../tags/tag8.xml"/><Relationship Id="rId15" Type="http://schemas.openxmlformats.org/officeDocument/2006/relationships/image" Target="../media/image7.png"/><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4F6DD80-1174-419A-9DF0-A80DEC6DC1E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0507762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过渡页-2">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73165AF-5DF3-4AA9-9882-6F976B623E57}"/>
              </a:ext>
            </a:extLst>
          </p:cNvPr>
          <p:cNvSpPr/>
          <p:nvPr userDrawn="1"/>
        </p:nvSpPr>
        <p:spPr>
          <a:xfrm>
            <a:off x="0" y="0"/>
            <a:ext cx="12192000" cy="6858000"/>
          </a:xfrm>
          <a:prstGeom prst="rect">
            <a:avLst/>
          </a:prstGeom>
          <a:solidFill>
            <a:schemeClr val="accent1"/>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A8D11FA-7E46-43B7-8366-7088A098BC90}"/>
              </a:ext>
            </a:extLst>
          </p:cNvPr>
          <p:cNvSpPr/>
          <p:nvPr userDrawn="1"/>
        </p:nvSpPr>
        <p:spPr>
          <a:xfrm>
            <a:off x="0" y="0"/>
            <a:ext cx="12192000" cy="6858000"/>
          </a:xfrm>
          <a:prstGeom prst="rect">
            <a:avLst/>
          </a:prstGeom>
          <a:blipFill dpi="0" rotWithShape="1">
            <a:blip r:embed="rId2">
              <a:alphaModFix amt="5000"/>
              <a:extLst>
                <a:ext uri="{96DAC541-7B7A-43D3-8B79-37D633B846F1}">
                  <asvg:svgBlip xmlns:asvg="http://schemas.microsoft.com/office/drawing/2016/SVG/main" r:embed="rId3"/>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13" name="矩形: 圆角 12">
            <a:extLst>
              <a:ext uri="{FF2B5EF4-FFF2-40B4-BE49-F238E27FC236}">
                <a16:creationId xmlns:a16="http://schemas.microsoft.com/office/drawing/2014/main" id="{9032E6E9-F27B-4F98-AEA6-46789D4920C2}"/>
              </a:ext>
            </a:extLst>
          </p:cNvPr>
          <p:cNvSpPr/>
          <p:nvPr userDrawn="1"/>
        </p:nvSpPr>
        <p:spPr>
          <a:xfrm>
            <a:off x="4100160" y="822519"/>
            <a:ext cx="3991681" cy="5543161"/>
          </a:xfrm>
          <a:prstGeom prst="roundRect">
            <a:avLst>
              <a:gd name="adj" fmla="val 1319"/>
            </a:avLst>
          </a:prstGeom>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79B4694-B357-492A-BCF1-4DFF842E530A}"/>
              </a:ext>
            </a:extLst>
          </p:cNvPr>
          <p:cNvSpPr/>
          <p:nvPr userDrawn="1"/>
        </p:nvSpPr>
        <p:spPr>
          <a:xfrm>
            <a:off x="4100160" y="3332845"/>
            <a:ext cx="3991681" cy="940579"/>
          </a:xfrm>
          <a:prstGeom prst="rect">
            <a:avLst/>
          </a:prstGeom>
          <a:blipFill>
            <a:blip r:embed="rId4"/>
            <a:srcRect/>
            <a:stretch>
              <a:fillRect t="-90543" b="-90543"/>
            </a:stretch>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2DA5172-2F24-4975-954D-0B4D8CF09285}"/>
              </a:ext>
            </a:extLst>
          </p:cNvPr>
          <p:cNvSpPr/>
          <p:nvPr userDrawn="1"/>
        </p:nvSpPr>
        <p:spPr>
          <a:xfrm rot="16200000">
            <a:off x="5625711" y="1806380"/>
            <a:ext cx="940578" cy="3991681"/>
          </a:xfrm>
          <a:prstGeom prst="rect">
            <a:avLst/>
          </a:prstGeom>
          <a:solidFill>
            <a:schemeClr val="accent1"/>
          </a:solidFill>
          <a:ln w="0" cap="flat" cmpd="sng" algn="ctr">
            <a:noFill/>
            <a:prstDash val="solid"/>
            <a:miter lim="800000"/>
          </a:ln>
          <a:effectLst>
            <a:outerShdw blurRad="2540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9364D47-3FFD-442E-B5AD-218FDCA9A2AC}"/>
              </a:ext>
            </a:extLst>
          </p:cNvPr>
          <p:cNvSpPr/>
          <p:nvPr userDrawn="1"/>
        </p:nvSpPr>
        <p:spPr>
          <a:xfrm>
            <a:off x="5395732" y="1456971"/>
            <a:ext cx="1400537" cy="14005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9516504D-D99C-46C2-AABC-61B570DF229F}"/>
              </a:ext>
            </a:extLst>
          </p:cNvPr>
          <p:cNvSpPr>
            <a:spLocks noGrp="1"/>
          </p:cNvSpPr>
          <p:nvPr>
            <p:ph type="body" sz="quarter" idx="10" hasCustomPrompt="1"/>
          </p:nvPr>
        </p:nvSpPr>
        <p:spPr>
          <a:xfrm>
            <a:off x="5344574" y="3586778"/>
            <a:ext cx="1502852" cy="430887"/>
          </a:xfrm>
          <a:prstGeom prst="rect">
            <a:avLst/>
          </a:prstGeom>
        </p:spPr>
        <p:txBody>
          <a:bodyPr vert="horz" wrap="square" lIns="0" tIns="0" rIns="0" bIns="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Arial Black" panose="020B0A04020102020204" pitchFamily="34" charset="0"/>
                <a:ea typeface="阿里巴巴普惠体 R" panose="00020600040101010101" pitchFamily="18" charset="-122"/>
                <a:sym typeface="Arial Black" panose="020B0A040201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Part 1</a:t>
            </a:r>
            <a:endParaRPr lang="zh-CN" altLang="en-US"/>
          </a:p>
        </p:txBody>
      </p:sp>
      <p:sp>
        <p:nvSpPr>
          <p:cNvPr id="3" name="文本占位符 2">
            <a:extLst>
              <a:ext uri="{FF2B5EF4-FFF2-40B4-BE49-F238E27FC236}">
                <a16:creationId xmlns:a16="http://schemas.microsoft.com/office/drawing/2014/main" id="{56AB835B-0341-48FB-877E-93FFB08DEF91}"/>
              </a:ext>
            </a:extLst>
          </p:cNvPr>
          <p:cNvSpPr>
            <a:spLocks noGrp="1"/>
          </p:cNvSpPr>
          <p:nvPr>
            <p:ph type="body" sz="quarter" idx="11" hasCustomPrompt="1"/>
          </p:nvPr>
        </p:nvSpPr>
        <p:spPr>
          <a:xfrm>
            <a:off x="4100160" y="4845767"/>
            <a:ext cx="3991680" cy="492443"/>
          </a:xfrm>
          <a:prstGeom prst="rect">
            <a:avLst/>
          </a:prstGeom>
        </p:spPr>
        <p:txBody>
          <a:bodyPr vert="horz" wrap="square" lIns="0" tIns="0" rIns="0" bIns="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chemeClr val="accent1"/>
                </a:solidFill>
                <a:latin typeface="Arial" panose="020B0604020202020204" pitchFamily="34" charset="0"/>
                <a:ea typeface="阿里巴巴普惠体 R" panose="00020600040101010101" pitchFamily="18"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在此输入你的标题</a:t>
            </a:r>
          </a:p>
        </p:txBody>
      </p:sp>
    </p:spTree>
    <p:extLst>
      <p:ext uri="{BB962C8B-B14F-4D97-AF65-F5344CB8AC3E}">
        <p14:creationId xmlns:p14="http://schemas.microsoft.com/office/powerpoint/2010/main" val="417219776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结尾页-2">
    <p:spTree>
      <p:nvGrpSpPr>
        <p:cNvPr id="1" name=""/>
        <p:cNvGrpSpPr/>
        <p:nvPr/>
      </p:nvGrpSpPr>
      <p:grpSpPr>
        <a:xfrm>
          <a:off x="0" y="0"/>
          <a:ext cx="0" cy="0"/>
          <a:chOff x="0" y="0"/>
          <a:chExt cx="0" cy="0"/>
        </a:xfrm>
      </p:grpSpPr>
      <p:sp>
        <p:nvSpPr>
          <p:cNvPr id="69" name="任意多边形: 形状 68">
            <a:extLst>
              <a:ext uri="{FF2B5EF4-FFF2-40B4-BE49-F238E27FC236}">
                <a16:creationId xmlns:a16="http://schemas.microsoft.com/office/drawing/2014/main" id="{706A018C-FCAC-4A02-85C1-926E3580B05F}"/>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accent1"/>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useBgFill="1">
        <p:nvSpPr>
          <p:cNvPr id="70" name="任意多边形: 形状 69">
            <a:extLst>
              <a:ext uri="{FF2B5EF4-FFF2-40B4-BE49-F238E27FC236}">
                <a16:creationId xmlns:a16="http://schemas.microsoft.com/office/drawing/2014/main" id="{EA0F1091-892A-4512-9B28-26C5DC7BFA91}"/>
              </a:ext>
            </a:extLst>
          </p:cNvPr>
          <p:cNvSpPr/>
          <p:nvPr userDrawn="1"/>
        </p:nvSpPr>
        <p:spPr>
          <a:xfrm>
            <a:off x="304800" y="0"/>
            <a:ext cx="11582400" cy="5624010"/>
          </a:xfrm>
          <a:custGeom>
            <a:avLst/>
            <a:gdLst>
              <a:gd name="connsiteX0" fmla="*/ 0 w 11582400"/>
              <a:gd name="connsiteY0" fmla="*/ 0 h 5624010"/>
              <a:gd name="connsiteX1" fmla="*/ 11582400 w 11582400"/>
              <a:gd name="connsiteY1" fmla="*/ 0 h 5624010"/>
              <a:gd name="connsiteX2" fmla="*/ 11582400 w 11582400"/>
              <a:gd name="connsiteY2" fmla="*/ 5624010 h 5624010"/>
              <a:gd name="connsiteX3" fmla="*/ 0 w 11582400"/>
              <a:gd name="connsiteY3" fmla="*/ 5624010 h 5624010"/>
            </a:gdLst>
            <a:ahLst/>
            <a:cxnLst>
              <a:cxn ang="0">
                <a:pos x="connsiteX0" y="connsiteY0"/>
              </a:cxn>
              <a:cxn ang="0">
                <a:pos x="connsiteX1" y="connsiteY1"/>
              </a:cxn>
              <a:cxn ang="0">
                <a:pos x="connsiteX2" y="connsiteY2"/>
              </a:cxn>
              <a:cxn ang="0">
                <a:pos x="connsiteX3" y="connsiteY3"/>
              </a:cxn>
            </a:cxnLst>
            <a:rect l="l" t="t" r="r" b="b"/>
            <a:pathLst>
              <a:path w="11582400" h="5624010">
                <a:moveTo>
                  <a:pt x="0" y="0"/>
                </a:moveTo>
                <a:lnTo>
                  <a:pt x="11582400" y="0"/>
                </a:lnTo>
                <a:lnTo>
                  <a:pt x="11582400" y="5624010"/>
                </a:lnTo>
                <a:lnTo>
                  <a:pt x="0" y="5624010"/>
                </a:lnTo>
                <a:close/>
              </a:path>
            </a:pathLst>
          </a:custGeom>
          <a:ln w="12700" cap="flat" cmpd="sng" algn="ctr">
            <a:noFill/>
            <a:prstDash val="solid"/>
            <a:miter lim="800000"/>
          </a:ln>
          <a:effectLst>
            <a:outerShdw blurRad="254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C5C5B61E-CA1B-41AC-B594-445D921D0C6C}"/>
              </a:ext>
            </a:extLst>
          </p:cNvPr>
          <p:cNvSpPr/>
          <p:nvPr userDrawn="1"/>
        </p:nvSpPr>
        <p:spPr>
          <a:xfrm>
            <a:off x="645061" y="0"/>
            <a:ext cx="10901878" cy="5776410"/>
          </a:xfrm>
          <a:custGeom>
            <a:avLst/>
            <a:gdLst>
              <a:gd name="connsiteX0" fmla="*/ 0 w 10901878"/>
              <a:gd name="connsiteY0" fmla="*/ 0 h 5776410"/>
              <a:gd name="connsiteX1" fmla="*/ 10901878 w 10901878"/>
              <a:gd name="connsiteY1" fmla="*/ 0 h 5776410"/>
              <a:gd name="connsiteX2" fmla="*/ 10901878 w 10901878"/>
              <a:gd name="connsiteY2" fmla="*/ 5776410 h 5776410"/>
              <a:gd name="connsiteX3" fmla="*/ 0 w 10901878"/>
              <a:gd name="connsiteY3" fmla="*/ 5776410 h 5776410"/>
            </a:gdLst>
            <a:ahLst/>
            <a:cxnLst>
              <a:cxn ang="0">
                <a:pos x="connsiteX0" y="connsiteY0"/>
              </a:cxn>
              <a:cxn ang="0">
                <a:pos x="connsiteX1" y="connsiteY1"/>
              </a:cxn>
              <a:cxn ang="0">
                <a:pos x="connsiteX2" y="connsiteY2"/>
              </a:cxn>
              <a:cxn ang="0">
                <a:pos x="connsiteX3" y="connsiteY3"/>
              </a:cxn>
            </a:cxnLst>
            <a:rect l="l" t="t" r="r" b="b"/>
            <a:pathLst>
              <a:path w="10901878" h="5776410">
                <a:moveTo>
                  <a:pt x="0" y="0"/>
                </a:moveTo>
                <a:lnTo>
                  <a:pt x="10901878" y="0"/>
                </a:lnTo>
                <a:lnTo>
                  <a:pt x="10901878" y="5776410"/>
                </a:lnTo>
                <a:lnTo>
                  <a:pt x="0" y="5776410"/>
                </a:lnTo>
                <a:close/>
              </a:path>
            </a:pathLst>
          </a:custGeom>
          <a:noFill/>
          <a:ln w="12700" cap="flat" cmpd="sng" algn="ctr">
            <a:solidFill>
              <a:schemeClr val="accent4"/>
            </a:solidFill>
            <a:prstDash val="solid"/>
            <a:miter lim="800000"/>
          </a:ln>
          <a:effectLst>
            <a:outerShdw blurRad="254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2" name="任意多边形: 形状 71">
            <a:extLst>
              <a:ext uri="{FF2B5EF4-FFF2-40B4-BE49-F238E27FC236}">
                <a16:creationId xmlns:a16="http://schemas.microsoft.com/office/drawing/2014/main" id="{E9FFFF77-EEB4-498D-A79B-5E8D1B206B30}"/>
              </a:ext>
            </a:extLst>
          </p:cNvPr>
          <p:cNvSpPr/>
          <p:nvPr userDrawn="1"/>
        </p:nvSpPr>
        <p:spPr>
          <a:xfrm>
            <a:off x="1" y="2062480"/>
            <a:ext cx="8604613" cy="4795520"/>
          </a:xfrm>
          <a:custGeom>
            <a:avLst/>
            <a:gdLst>
              <a:gd name="connsiteX0" fmla="*/ 0 w 8604613"/>
              <a:gd name="connsiteY0" fmla="*/ 0 h 4795520"/>
              <a:gd name="connsiteX1" fmla="*/ 8604613 w 8604613"/>
              <a:gd name="connsiteY1" fmla="*/ 4795520 h 4795520"/>
              <a:gd name="connsiteX2" fmla="*/ 0 w 8604613"/>
              <a:gd name="connsiteY2" fmla="*/ 4795520 h 4795520"/>
            </a:gdLst>
            <a:ahLst/>
            <a:cxnLst>
              <a:cxn ang="0">
                <a:pos x="connsiteX0" y="connsiteY0"/>
              </a:cxn>
              <a:cxn ang="0">
                <a:pos x="connsiteX1" y="connsiteY1"/>
              </a:cxn>
              <a:cxn ang="0">
                <a:pos x="connsiteX2" y="connsiteY2"/>
              </a:cxn>
            </a:cxnLst>
            <a:rect l="l" t="t" r="r" b="b"/>
            <a:pathLst>
              <a:path w="8604613" h="4795520">
                <a:moveTo>
                  <a:pt x="0" y="0"/>
                </a:moveTo>
                <a:lnTo>
                  <a:pt x="8604613" y="4795520"/>
                </a:lnTo>
                <a:lnTo>
                  <a:pt x="0" y="4795520"/>
                </a:lnTo>
                <a:close/>
              </a:path>
            </a:pathLst>
          </a:custGeom>
          <a:solidFill>
            <a:schemeClr val="accent1"/>
          </a:solidFill>
          <a:ln w="0" cap="flat" cmpd="sng" algn="ctr">
            <a:noFill/>
            <a:prstDash val="solid"/>
            <a:miter lim="800000"/>
          </a:ln>
          <a:effectLst>
            <a:outerShdw blurRad="254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任意多边形: 形状 72">
            <a:extLst>
              <a:ext uri="{FF2B5EF4-FFF2-40B4-BE49-F238E27FC236}">
                <a16:creationId xmlns:a16="http://schemas.microsoft.com/office/drawing/2014/main" id="{30C5FDC4-D15B-49E5-B634-B0E7A60363FD}"/>
              </a:ext>
            </a:extLst>
          </p:cNvPr>
          <p:cNvSpPr/>
          <p:nvPr userDrawn="1"/>
        </p:nvSpPr>
        <p:spPr>
          <a:xfrm flipH="1">
            <a:off x="3666632" y="2062480"/>
            <a:ext cx="8525369" cy="4795520"/>
          </a:xfrm>
          <a:custGeom>
            <a:avLst/>
            <a:gdLst>
              <a:gd name="connsiteX0" fmla="*/ 0 w 8525369"/>
              <a:gd name="connsiteY0" fmla="*/ 0 h 4795520"/>
              <a:gd name="connsiteX1" fmla="*/ 0 w 8525369"/>
              <a:gd name="connsiteY1" fmla="*/ 4795520 h 4795520"/>
              <a:gd name="connsiteX2" fmla="*/ 8525369 w 8525369"/>
              <a:gd name="connsiteY2" fmla="*/ 4795520 h 4795520"/>
            </a:gdLst>
            <a:ahLst/>
            <a:cxnLst>
              <a:cxn ang="0">
                <a:pos x="connsiteX0" y="connsiteY0"/>
              </a:cxn>
              <a:cxn ang="0">
                <a:pos x="connsiteX1" y="connsiteY1"/>
              </a:cxn>
              <a:cxn ang="0">
                <a:pos x="connsiteX2" y="connsiteY2"/>
              </a:cxn>
            </a:cxnLst>
            <a:rect l="l" t="t" r="r" b="b"/>
            <a:pathLst>
              <a:path w="8525369" h="4795520">
                <a:moveTo>
                  <a:pt x="0" y="0"/>
                </a:moveTo>
                <a:lnTo>
                  <a:pt x="0" y="4795520"/>
                </a:lnTo>
                <a:lnTo>
                  <a:pt x="8525369" y="4795520"/>
                </a:lnTo>
                <a:close/>
              </a:path>
            </a:pathLst>
          </a:custGeom>
          <a:solidFill>
            <a:schemeClr val="accent1"/>
          </a:solidFill>
          <a:ln w="0" cap="flat" cmpd="sng" algn="ctr">
            <a:solidFill>
              <a:schemeClr val="accent1">
                <a:shade val="50000"/>
              </a:schemeClr>
            </a:solidFill>
            <a:prstDash val="solid"/>
            <a:miter lim="800000"/>
          </a:ln>
          <a:effectLst>
            <a:outerShdw blurRad="25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任意多边形: 形状 73">
            <a:extLst>
              <a:ext uri="{FF2B5EF4-FFF2-40B4-BE49-F238E27FC236}">
                <a16:creationId xmlns:a16="http://schemas.microsoft.com/office/drawing/2014/main" id="{07462ED8-83A2-45CF-822C-2AED0858C350}"/>
              </a:ext>
            </a:extLst>
          </p:cNvPr>
          <p:cNvSpPr/>
          <p:nvPr userDrawn="1"/>
        </p:nvSpPr>
        <p:spPr>
          <a:xfrm flipH="1">
            <a:off x="3618254" y="5459606"/>
            <a:ext cx="4972067" cy="1398394"/>
          </a:xfrm>
          <a:custGeom>
            <a:avLst/>
            <a:gdLst>
              <a:gd name="connsiteX0" fmla="*/ 2480415 w 4972067"/>
              <a:gd name="connsiteY0" fmla="*/ 0 h 1398394"/>
              <a:gd name="connsiteX1" fmla="*/ 0 w 4972067"/>
              <a:gd name="connsiteY1" fmla="*/ 1398394 h 1398394"/>
              <a:gd name="connsiteX2" fmla="*/ 4972067 w 4972067"/>
              <a:gd name="connsiteY2" fmla="*/ 1398394 h 1398394"/>
            </a:gdLst>
            <a:ahLst/>
            <a:cxnLst>
              <a:cxn ang="0">
                <a:pos x="connsiteX0" y="connsiteY0"/>
              </a:cxn>
              <a:cxn ang="0">
                <a:pos x="connsiteX1" y="connsiteY1"/>
              </a:cxn>
              <a:cxn ang="0">
                <a:pos x="connsiteX2" y="connsiteY2"/>
              </a:cxn>
            </a:cxnLst>
            <a:rect l="l" t="t" r="r" b="b"/>
            <a:pathLst>
              <a:path w="4972067" h="1398394">
                <a:moveTo>
                  <a:pt x="2480415" y="0"/>
                </a:moveTo>
                <a:lnTo>
                  <a:pt x="0" y="1398394"/>
                </a:lnTo>
                <a:lnTo>
                  <a:pt x="4972067" y="1398394"/>
                </a:lnTo>
                <a:close/>
              </a:path>
            </a:pathLst>
          </a:custGeom>
          <a:solidFill>
            <a:schemeClr val="accent1"/>
          </a:solidFill>
          <a:ln w="0" cap="flat" cmpd="sng" algn="ctr">
            <a:noFill/>
            <a:prstDash val="solid"/>
            <a:miter lim="800000"/>
          </a:ln>
          <a:effectLst>
            <a:outerShdw blurRad="254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任意多边形: 形状 74">
            <a:extLst>
              <a:ext uri="{FF2B5EF4-FFF2-40B4-BE49-F238E27FC236}">
                <a16:creationId xmlns:a16="http://schemas.microsoft.com/office/drawing/2014/main" id="{BC774C22-71A9-4FC7-99CE-3E397AEF464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dpi="0" rotWithShape="1">
            <a:blip r:embed="rId2">
              <a:alphaModFix amt="5000"/>
              <a:extLst>
                <a:ext uri="{96DAC541-7B7A-43D3-8B79-37D633B846F1}">
                  <asvg:svgBlip xmlns:asvg="http://schemas.microsoft.com/office/drawing/2016/SVG/main" r:embed="rId3"/>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6" name="任意多边形: 形状 75">
            <a:extLst>
              <a:ext uri="{FF2B5EF4-FFF2-40B4-BE49-F238E27FC236}">
                <a16:creationId xmlns:a16="http://schemas.microsoft.com/office/drawing/2014/main" id="{D0F4092B-2EEB-41A2-9FBE-841E8667A9AF}"/>
              </a:ext>
            </a:extLst>
          </p:cNvPr>
          <p:cNvSpPr/>
          <p:nvPr userDrawn="1"/>
        </p:nvSpPr>
        <p:spPr>
          <a:xfrm>
            <a:off x="5214000" y="4499467"/>
            <a:ext cx="1764000" cy="1764000"/>
          </a:xfrm>
          <a:custGeom>
            <a:avLst/>
            <a:gdLst>
              <a:gd name="connsiteX0" fmla="*/ 882000 w 1764000"/>
              <a:gd name="connsiteY0" fmla="*/ 0 h 1764000"/>
              <a:gd name="connsiteX1" fmla="*/ 1764000 w 1764000"/>
              <a:gd name="connsiteY1" fmla="*/ 882000 h 1764000"/>
              <a:gd name="connsiteX2" fmla="*/ 882000 w 1764000"/>
              <a:gd name="connsiteY2" fmla="*/ 1764000 h 1764000"/>
              <a:gd name="connsiteX3" fmla="*/ 0 w 1764000"/>
              <a:gd name="connsiteY3" fmla="*/ 882000 h 1764000"/>
              <a:gd name="connsiteX4" fmla="*/ 882000 w 1764000"/>
              <a:gd name="connsiteY4" fmla="*/ 0 h 17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000" h="1764000">
                <a:moveTo>
                  <a:pt x="882000" y="0"/>
                </a:moveTo>
                <a:cubicBezTo>
                  <a:pt x="1369115" y="0"/>
                  <a:pt x="1764000" y="394885"/>
                  <a:pt x="1764000" y="882000"/>
                </a:cubicBezTo>
                <a:cubicBezTo>
                  <a:pt x="1764000" y="1369115"/>
                  <a:pt x="1369115" y="1764000"/>
                  <a:pt x="882000" y="1764000"/>
                </a:cubicBezTo>
                <a:cubicBezTo>
                  <a:pt x="394885" y="1764000"/>
                  <a:pt x="0" y="1369115"/>
                  <a:pt x="0" y="882000"/>
                </a:cubicBezTo>
                <a:cubicBezTo>
                  <a:pt x="0" y="394885"/>
                  <a:pt x="394885" y="0"/>
                  <a:pt x="882000" y="0"/>
                </a:cubicBezTo>
                <a:close/>
              </a:path>
            </a:pathLst>
          </a:cu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思源黑体 CN Light" panose="020B0300000000000000" pitchFamily="34" charset="-122"/>
              <a:ea typeface="思源黑体 CN Light" panose="020B0300000000000000" pitchFamily="34" charset="-122"/>
            </a:endParaRPr>
          </a:p>
        </p:txBody>
      </p:sp>
      <p:grpSp>
        <p:nvGrpSpPr>
          <p:cNvPr id="77" name="川民院校徽">
            <a:extLst>
              <a:ext uri="{FF2B5EF4-FFF2-40B4-BE49-F238E27FC236}">
                <a16:creationId xmlns:a16="http://schemas.microsoft.com/office/drawing/2014/main" id="{F391841F-A924-41C5-BBB7-3769B42F5C07}"/>
              </a:ext>
            </a:extLst>
          </p:cNvPr>
          <p:cNvGrpSpPr/>
          <p:nvPr userDrawn="1"/>
        </p:nvGrpSpPr>
        <p:grpSpPr>
          <a:xfrm>
            <a:off x="5309438" y="4589746"/>
            <a:ext cx="1580745" cy="1583442"/>
            <a:chOff x="8672941" y="3159214"/>
            <a:chExt cx="524534" cy="525429"/>
          </a:xfrm>
        </p:grpSpPr>
        <p:sp>
          <p:nvSpPr>
            <p:cNvPr id="78" name="任意多边形: 形状 77">
              <a:extLst>
                <a:ext uri="{FF2B5EF4-FFF2-40B4-BE49-F238E27FC236}">
                  <a16:creationId xmlns:a16="http://schemas.microsoft.com/office/drawing/2014/main" id="{EAB59819-6F03-4832-9D50-1A5B8810BCAA}"/>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D81A48EC-B190-4CF2-9F20-8A097898E836}"/>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9794854F-378D-4DA1-845E-67B7D8E8B03A}"/>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6CB9B3CF-9B85-4BE9-ADE9-047D18E7745A}"/>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4C4E369C-7815-4B23-A8C2-D836DCFDCF55}"/>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45298241-10CD-4A57-861E-7CEF44604BAE}"/>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FEFF4E59-DAD9-4560-ABC5-C769D2D754D9}"/>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82889961-A259-4A6F-A93F-1641EA0643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9946C50D-CB66-40F6-9BE4-1F8179A0B862}"/>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BDA1C0E9-9F14-4B24-AB21-7D46E098EC67}"/>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6DF6AE1C-B9A9-4A5D-A93D-616A86383636}"/>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DB0C9B55-0236-4CFE-BA3C-63FFE6C3D3F6}"/>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A8380C72-2983-492D-AA61-B1176816ACD3}"/>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A641A5B0-93F5-49AD-946B-6BE2B3B72B2E}"/>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B19FB5E6-0CF4-4E82-8551-1BE1332D8D55}"/>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711AE525-17D0-4F1E-BF51-360839E7B188}"/>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2E38DB20-3072-48E0-B8F3-808BFF7D8561}"/>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CCBA8051-98BB-4444-872E-47F54169790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E8BD8A23-9DFE-4D99-A442-60325942B366}"/>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C86D3AF9-8176-43FA-9E2D-7A59A8F1FA23}"/>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6DB2CC4B-D028-4CC5-865C-DF0DD14F5A6E}"/>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3DC5AAD5-A6DD-46E0-B088-AA98714EF6C2}"/>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678D0465-CD98-4EE4-B944-BE5C6A1C5EB5}"/>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94368402-0CB4-4D5B-8A6B-AF6E31EDB392}"/>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F375B974-9706-48D2-BDFE-886145F1DDB9}"/>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30E6DE1C-3A0D-47A3-9630-5F2D59757246}"/>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C7314DE8-B0E6-473C-96C9-335E5A941EDC}"/>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F1D8ED79-AC5E-4B3D-9EA4-A02BF02D7CDA}"/>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18FFA609-3CF5-4C30-A547-CDDDD3A51EBD}"/>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E33B804B-E57D-4A1B-B1EC-3D0BF19DE320}"/>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68000108-1CA1-4C4E-AE68-F709BF34FD2A}"/>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E72EE90B-1D06-4979-BDDD-180ED44B6D6C}"/>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C9002C51-242C-4302-8FFA-AE0BD5CB0F4D}"/>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1C327D59-04D0-493D-A9E9-1A71E6DFF3D1}"/>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73A715E7-8687-4A46-8FBA-8669A986D16A}"/>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24C4FCD5-4BCF-441A-8813-8E0B19592C9A}"/>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5F9BDB0B-E899-4B14-A4B8-F683E9A5D06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A2784D8C-FC2E-46DA-A0E5-FFC43DAB2BA6}"/>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2" name="文本占位符 1">
            <a:extLst>
              <a:ext uri="{FF2B5EF4-FFF2-40B4-BE49-F238E27FC236}">
                <a16:creationId xmlns:a16="http://schemas.microsoft.com/office/drawing/2014/main" id="{C23EB388-1BF6-4667-B540-92FA0417E627}"/>
              </a:ext>
            </a:extLst>
          </p:cNvPr>
          <p:cNvSpPr>
            <a:spLocks noGrp="1"/>
          </p:cNvSpPr>
          <p:nvPr>
            <p:ph type="body" sz="quarter" idx="10" hasCustomPrompt="1"/>
          </p:nvPr>
        </p:nvSpPr>
        <p:spPr>
          <a:xfrm>
            <a:off x="2310831" y="1416592"/>
            <a:ext cx="7570339" cy="923330"/>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5400" spc="400">
                <a:solidFill>
                  <a:schemeClr val="accent1"/>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感谢老师的悉心指导</a:t>
            </a:r>
          </a:p>
        </p:txBody>
      </p:sp>
      <p:sp>
        <p:nvSpPr>
          <p:cNvPr id="68" name="文本占位符 67">
            <a:extLst>
              <a:ext uri="{FF2B5EF4-FFF2-40B4-BE49-F238E27FC236}">
                <a16:creationId xmlns:a16="http://schemas.microsoft.com/office/drawing/2014/main" id="{15BFD7F2-1AD0-465A-A93A-40747DEC091A}"/>
              </a:ext>
            </a:extLst>
          </p:cNvPr>
          <p:cNvSpPr>
            <a:spLocks noGrp="1"/>
          </p:cNvSpPr>
          <p:nvPr>
            <p:ph type="body" sz="quarter" idx="11" hasCustomPrompt="1"/>
          </p:nvPr>
        </p:nvSpPr>
        <p:spPr>
          <a:xfrm>
            <a:off x="2933700" y="2274377"/>
            <a:ext cx="6324600" cy="246221"/>
          </a:xfrm>
          <a:prstGeom prst="rect">
            <a:avLst/>
          </a:prstGeom>
        </p:spPr>
        <p:txBody>
          <a:bodyPr vert="horz" wrap="square" lIns="91440" tIns="45720" rIns="91440" bIns="45720" anchor="t" anchorCtr="0">
            <a:sp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1000" spc="0">
                <a:solidFill>
                  <a:schemeClr val="accent1"/>
                </a:solidFill>
                <a:latin typeface="Arial" panose="020B0604020202020204" pitchFamily="34" charset="0"/>
                <a:ea typeface="思源黑体 CN Light" panose="020B0300000000000000"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THANKS TO THE TEACHER'S CAREFUL GUIDANCE</a:t>
            </a:r>
            <a:endParaRPr lang="zh-CN" altLang="en-US"/>
          </a:p>
        </p:txBody>
      </p:sp>
    </p:spTree>
    <p:extLst>
      <p:ext uri="{BB962C8B-B14F-4D97-AF65-F5344CB8AC3E}">
        <p14:creationId xmlns:p14="http://schemas.microsoft.com/office/powerpoint/2010/main" val="3730134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版式">
    <p:spTree>
      <p:nvGrpSpPr>
        <p:cNvPr id="1" name=""/>
        <p:cNvGrpSpPr/>
        <p:nvPr/>
      </p:nvGrpSpPr>
      <p:grpSpPr>
        <a:xfrm>
          <a:off x="0" y="0"/>
          <a:ext cx="0" cy="0"/>
          <a:chOff x="0" y="0"/>
          <a:chExt cx="0" cy="0"/>
        </a:xfrm>
      </p:grpSpPr>
      <p:grpSp>
        <p:nvGrpSpPr>
          <p:cNvPr id="11" name="图形 4">
            <a:extLst>
              <a:ext uri="{FF2B5EF4-FFF2-40B4-BE49-F238E27FC236}">
                <a16:creationId xmlns:a16="http://schemas.microsoft.com/office/drawing/2014/main" id="{A345F533-A3FC-4D91-A571-5A7510206A01}"/>
              </a:ext>
            </a:extLst>
          </p:cNvPr>
          <p:cNvGrpSpPr/>
          <p:nvPr userDrawn="1"/>
        </p:nvGrpSpPr>
        <p:grpSpPr>
          <a:xfrm>
            <a:off x="10430922" y="450783"/>
            <a:ext cx="1455697" cy="363920"/>
            <a:chOff x="1130459" y="2187615"/>
            <a:chExt cx="9932758" cy="2483162"/>
          </a:xfrm>
          <a:solidFill>
            <a:srgbClr val="000000"/>
          </a:solidFill>
        </p:grpSpPr>
        <p:sp>
          <p:nvSpPr>
            <p:cNvPr id="14" name="任意多边形: 形状 13">
              <a:extLst>
                <a:ext uri="{FF2B5EF4-FFF2-40B4-BE49-F238E27FC236}">
                  <a16:creationId xmlns:a16="http://schemas.microsoft.com/office/drawing/2014/main" id="{CEDDB218-2666-4F2C-BE7A-C3DE0641A4D1}"/>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FFC38D1-4C57-4111-BCE5-ACD4F3FAF8FC}"/>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338B3416-6CC9-4801-B731-047F62C57FD5}"/>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0D53FC17-8245-4D23-90CB-05821C795A64}"/>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8B80A319-0B30-4442-8764-1FBEF13A8F66}"/>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F21872A4-6E5E-4F2D-BEF5-23AC0FD827EB}"/>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1C0B52E-A7D5-4BEA-956B-500DFBB2ACD6}"/>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41D1CD3-6AE4-41D3-8670-0D2B47039991}"/>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4761B3D1-09C2-4273-8879-3C0E549538DD}"/>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10C0DBA-4F7F-4A18-806F-7A8AAFCDD9C5}"/>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E0D691BE-911E-4DA6-A541-D538C634DFF2}"/>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E80AD7A-C9ED-482D-ABEE-2EDBED5A7011}"/>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7B0C1990-5219-4017-8B09-C929E47C6533}"/>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952DB16-C4DC-40C7-B59D-1B819DC5961C}"/>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16928A4-BE75-4F92-8741-FB1DAAEF69E5}"/>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F996552C-B44A-456E-824B-380A42BD08E1}"/>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97CB35DF-4A0C-4531-AB53-0C7D77B93C84}"/>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69E3E44-B2FB-4F55-B7E0-6EA0B3CEC51E}"/>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43A05D00-EBA6-4B0F-976C-BAC663C552AA}"/>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B0336B29-0632-456E-AAFF-CF8DB18AABDE}"/>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424BF1-8095-4486-99B3-28DF7698755C}"/>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2D164BB-F20F-48A8-A21B-3B65F6F6D1AB}"/>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7E752F29-60DE-47FF-8BE2-689B7EA32841}"/>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52189F84-C955-4A38-BB6A-0D094C0558AE}"/>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B125A2A-235A-4071-B30F-01EBE3F7C183}"/>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520E43DB-A10B-411A-817F-D2A01E764D93}"/>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B4AB6E71-59CD-4F73-B493-83652497B25B}"/>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7350CC3-1B48-4EA1-B1CA-9AD58D3FA809}"/>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7566C776-A0C2-4049-8CE1-5A6C9ADE305F}"/>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D08FD419-6604-4CB4-8A04-A9CF0E413723}"/>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72214B02-1DBF-425A-99AE-CCF42D8B6A67}"/>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7C15873-0B91-4F7C-8901-AE5B7D6A6F98}"/>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D95836E3-9F68-4956-90B5-0C0B934A4C82}"/>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41679BEF-6F5C-470A-B77D-335132C3355A}"/>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1238EA5D-6451-4EF5-82B3-C6768FCD8724}"/>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372217C6-0B08-4BBB-8BBD-9E715A89297A}"/>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2FCC11E3-81D7-4093-83AF-18904996083E}"/>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3ED78198-0A8A-4C60-960C-7EB5407827E9}"/>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74754E2F-C311-4B18-9367-EE1F15343C9C}"/>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8ECD25F7-3A57-463D-982D-C95A065B528D}"/>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85E6BFAC-1225-4923-B074-30898CAAE790}"/>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05FCF90C-6B48-4D06-8B02-C2F244E29503}"/>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24CF8821-2C73-4007-BEC1-F7B1F1750874}"/>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C42DDED3-246D-42EB-A469-2405CFA185D3}"/>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D1DC349E-6F1B-45A4-A304-AEC20A2010EF}"/>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6EDB28EB-99FA-47E2-8D2C-327D9ED7203E}"/>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9150F5AF-2EED-448B-AF86-2C48BFAD7A62}"/>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FCD852BE-EC31-4D2D-8171-DDF5C021B17A}"/>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1E6FD3F4-7D05-413C-9656-497694F2F0CC}"/>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6E43649F-A043-44D6-AF1B-104925E81B6A}"/>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4D123D12-476B-4240-BA85-0FE15D79F247}"/>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5AF756BB-1D56-433B-8219-1B2CFCDAE1F8}"/>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5F80822A-0B32-4085-BEF6-0E7D5DE80F6A}"/>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7C88BBE2-0FCE-4ECE-AC6A-17FA0156622C}"/>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63EAF151-F668-444B-8EAF-5AC04C24D809}"/>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1D60AE4A-A776-400C-8C85-483A62D47F92}"/>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11379E67-BFB3-468A-9361-7A821DA2B658}"/>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04BC4D12-E48D-4621-833F-2094E9CEBE93}"/>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4E5065B3-1B7F-4E37-8D05-D0B82F856F12}"/>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876A7FF9-DD91-4C89-8207-6D4E41F29891}"/>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812C48C2-FF4C-48BF-AC39-1F01A49BE547}"/>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943684BA-84D1-4FE7-BC05-737827C9F30B}"/>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3A14211A-6D0F-4976-BCB8-061B51699CF7}"/>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F752DAF2-730A-46A7-838E-53FCFF94C20E}"/>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7488E5C6-323F-4B3E-8949-B67BD2B1CE21}"/>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3B951E63-21ED-4AF3-9251-4F924D05C368}"/>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91347811-B2D6-4870-9B56-841A92891871}"/>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D209FFCA-A189-4A86-96C5-CC4EA6A9CF65}"/>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4DE8399-40E9-473E-BBB7-BF4963396651}"/>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4CFEFBC9-F24F-40FE-81EC-D31D7EA2D4C4}"/>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AE467A0D-CCED-409F-9952-A7596E6E7F82}"/>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E0B31911-B8B1-4D35-8C52-8D11F0EEBF2C}"/>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00527BDF-9856-4ABA-9B09-5ADCC914DEAD}"/>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F720B5FD-8FE2-415A-9883-7F85E62977C3}"/>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0A11E3D7-E4BF-4D68-A39F-B3FF568448A3}"/>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318C4D57-6103-4347-B0BE-6AE0DAB117E7}"/>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3052E8D2-1888-4B41-B636-E8E82BEB9B82}"/>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1D4FABE3-CD11-47C6-A0A7-907F725CFAE0}"/>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BBB60D5D-01F6-4315-A42F-F84827D20D7A}"/>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2FC6CB8-E16F-4720-B418-33E902BF5446}"/>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78F89E4C-9C18-4843-AE1A-E6E446735A88}"/>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213C946A-35BE-4A89-862B-A678A5F4A0DA}"/>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22" name="文本框 121">
            <a:extLst>
              <a:ext uri="{FF2B5EF4-FFF2-40B4-BE49-F238E27FC236}">
                <a16:creationId xmlns:a16="http://schemas.microsoft.com/office/drawing/2014/main" id="{EC44E846-E238-4A4F-91E3-F622CD2521B3}"/>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123" name="直接连接符 122">
            <a:extLst>
              <a:ext uri="{FF2B5EF4-FFF2-40B4-BE49-F238E27FC236}">
                <a16:creationId xmlns:a16="http://schemas.microsoft.com/office/drawing/2014/main" id="{B6E0FE19-FDB9-48DB-9170-D11BE0E4505B}"/>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1838FD5-9B68-4A53-815D-CB94A22B0AD1}"/>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145" name="组合 144" hidden="1">
            <a:extLst>
              <a:ext uri="{FF2B5EF4-FFF2-40B4-BE49-F238E27FC236}">
                <a16:creationId xmlns:a16="http://schemas.microsoft.com/office/drawing/2014/main" id="{9F013985-9BC0-451B-A8AF-C13996C94E51}"/>
              </a:ext>
            </a:extLst>
          </p:cNvPr>
          <p:cNvGrpSpPr/>
          <p:nvPr userDrawn="1"/>
        </p:nvGrpSpPr>
        <p:grpSpPr>
          <a:xfrm>
            <a:off x="-736861" y="353928"/>
            <a:ext cx="1074575" cy="321653"/>
            <a:chOff x="-2392680" y="1729740"/>
            <a:chExt cx="11353737" cy="3398520"/>
          </a:xfrm>
        </p:grpSpPr>
        <p:sp>
          <p:nvSpPr>
            <p:cNvPr id="146" name="平行四边形 145">
              <a:extLst>
                <a:ext uri="{FF2B5EF4-FFF2-40B4-BE49-F238E27FC236}">
                  <a16:creationId xmlns:a16="http://schemas.microsoft.com/office/drawing/2014/main" id="{136ECF3D-9C80-4379-841B-B51C9B710565}"/>
                </a:ext>
              </a:extLst>
            </p:cNvPr>
            <p:cNvSpPr/>
            <p:nvPr/>
          </p:nvSpPr>
          <p:spPr>
            <a:xfrm>
              <a:off x="-1661223"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a:extLst>
                <a:ext uri="{FF2B5EF4-FFF2-40B4-BE49-F238E27FC236}">
                  <a16:creationId xmlns:a16="http://schemas.microsoft.com/office/drawing/2014/main" id="{7E21BCF0-544A-4247-AC39-CDBDD132D86C}"/>
                </a:ext>
              </a:extLst>
            </p:cNvPr>
            <p:cNvSpPr/>
            <p:nvPr/>
          </p:nvSpPr>
          <p:spPr>
            <a:xfrm>
              <a:off x="-1878165"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平行四边形 147">
              <a:extLst>
                <a:ext uri="{FF2B5EF4-FFF2-40B4-BE49-F238E27FC236}">
                  <a16:creationId xmlns:a16="http://schemas.microsoft.com/office/drawing/2014/main" id="{10381ED0-4880-4E86-84EE-6FA1CEFF8A1A}"/>
                </a:ext>
              </a:extLst>
            </p:cNvPr>
            <p:cNvSpPr/>
            <p:nvPr/>
          </p:nvSpPr>
          <p:spPr>
            <a:xfrm>
              <a:off x="-2022912"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平行四边形 148">
              <a:extLst>
                <a:ext uri="{FF2B5EF4-FFF2-40B4-BE49-F238E27FC236}">
                  <a16:creationId xmlns:a16="http://schemas.microsoft.com/office/drawing/2014/main" id="{F82E3F96-6EC4-4C34-B77F-2D90699F1397}"/>
                </a:ext>
              </a:extLst>
            </p:cNvPr>
            <p:cNvSpPr/>
            <p:nvPr/>
          </p:nvSpPr>
          <p:spPr>
            <a:xfrm>
              <a:off x="-2239327"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平行四边形 149">
              <a:extLst>
                <a:ext uri="{FF2B5EF4-FFF2-40B4-BE49-F238E27FC236}">
                  <a16:creationId xmlns:a16="http://schemas.microsoft.com/office/drawing/2014/main" id="{6947A7E4-F433-4D9B-956C-E6A052B98A6C}"/>
                </a:ext>
              </a:extLst>
            </p:cNvPr>
            <p:cNvSpPr/>
            <p:nvPr/>
          </p:nvSpPr>
          <p:spPr>
            <a:xfrm>
              <a:off x="-2392680"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7" name="组合 156">
            <a:extLst>
              <a:ext uri="{FF2B5EF4-FFF2-40B4-BE49-F238E27FC236}">
                <a16:creationId xmlns:a16="http://schemas.microsoft.com/office/drawing/2014/main" id="{67D9B404-DDF2-4CA4-9F72-5684C2AE09D7}"/>
              </a:ext>
            </a:extLst>
          </p:cNvPr>
          <p:cNvGrpSpPr/>
          <p:nvPr userDrawn="1"/>
        </p:nvGrpSpPr>
        <p:grpSpPr>
          <a:xfrm>
            <a:off x="212055" y="482447"/>
            <a:ext cx="381843" cy="339876"/>
            <a:chOff x="1744189" y="2736027"/>
            <a:chExt cx="1244419" cy="1107650"/>
          </a:xfrm>
        </p:grpSpPr>
        <p:sp>
          <p:nvSpPr>
            <p:cNvPr id="158" name="任意多边形: 形状 157">
              <a:extLst>
                <a:ext uri="{FF2B5EF4-FFF2-40B4-BE49-F238E27FC236}">
                  <a16:creationId xmlns:a16="http://schemas.microsoft.com/office/drawing/2014/main" id="{963E798F-F0A1-42AB-A75C-63DBE072124D}"/>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51EEE50E-AAB5-4916-A5E8-53F67B6F6F17}"/>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61" name="标题 160">
            <a:extLst>
              <a:ext uri="{FF2B5EF4-FFF2-40B4-BE49-F238E27FC236}">
                <a16:creationId xmlns:a16="http://schemas.microsoft.com/office/drawing/2014/main" id="{B9152F37-8F37-4286-9DAF-093FC3E5C5A4}"/>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114" name="灯片编号占位符 5">
            <a:extLst>
              <a:ext uri="{FF2B5EF4-FFF2-40B4-BE49-F238E27FC236}">
                <a16:creationId xmlns:a16="http://schemas.microsoft.com/office/drawing/2014/main" id="{B831F832-AA25-4708-9F37-937188669E03}"/>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Tree>
    <p:extLst>
      <p:ext uri="{BB962C8B-B14F-4D97-AF65-F5344CB8AC3E}">
        <p14:creationId xmlns:p14="http://schemas.microsoft.com/office/powerpoint/2010/main" val="61011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名人名言页版式">
    <p:spTree>
      <p:nvGrpSpPr>
        <p:cNvPr id="1" name=""/>
        <p:cNvGrpSpPr/>
        <p:nvPr/>
      </p:nvGrpSpPr>
      <p:grpSpPr>
        <a:xfrm>
          <a:off x="0" y="0"/>
          <a:ext cx="0" cy="0"/>
          <a:chOff x="0" y="0"/>
          <a:chExt cx="0" cy="0"/>
        </a:xfrm>
      </p:grpSpPr>
      <p:sp>
        <p:nvSpPr>
          <p:cNvPr id="5" name="流程图: 文档 41">
            <a:extLst>
              <a:ext uri="{FF2B5EF4-FFF2-40B4-BE49-F238E27FC236}">
                <a16:creationId xmlns:a16="http://schemas.microsoft.com/office/drawing/2014/main" id="{D0D675F8-BF07-45F7-BE3A-8F27337B4F2B}"/>
              </a:ext>
            </a:extLst>
          </p:cNvPr>
          <p:cNvSpPr/>
          <p:nvPr userDrawn="1"/>
        </p:nvSpPr>
        <p:spPr>
          <a:xfrm>
            <a:off x="1234440" y="821034"/>
            <a:ext cx="9936481" cy="5263218"/>
          </a:xfrm>
          <a:custGeom>
            <a:avLst/>
            <a:gdLst/>
            <a:ahLst/>
            <a:cxnLst/>
            <a:rect l="0" t="0" r="0" b="0"/>
            <a:pathLst>
              <a:path w="9936481" h="5263218">
                <a:moveTo>
                  <a:pt x="36000" y="5263217"/>
                </a:moveTo>
                <a:lnTo>
                  <a:pt x="9900480" y="5263217"/>
                </a:lnTo>
                <a:cubicBezTo>
                  <a:pt x="9920352" y="5263217"/>
                  <a:pt x="9936480" y="5247089"/>
                  <a:pt x="9936480" y="5227217"/>
                </a:cubicBezTo>
                <a:lnTo>
                  <a:pt x="9936480" y="1452104"/>
                </a:lnTo>
                <a:cubicBezTo>
                  <a:pt x="4968240" y="1452104"/>
                  <a:pt x="4968240" y="0"/>
                  <a:pt x="0" y="825059"/>
                </a:cubicBezTo>
                <a:lnTo>
                  <a:pt x="0" y="5227217"/>
                </a:lnTo>
                <a:cubicBezTo>
                  <a:pt x="0" y="5247089"/>
                  <a:pt x="16128" y="5263217"/>
                  <a:pt x="36000" y="5263217"/>
                </a:cubicBezTo>
                <a:close/>
              </a:path>
            </a:pathLst>
          </a:custGeom>
          <a:solidFill>
            <a:schemeClr val="accent1">
              <a:lumMod val="20000"/>
              <a:lumOff val="80000"/>
            </a:schemeClr>
          </a:solidFill>
          <a:ln>
            <a:noFill/>
          </a:ln>
          <a:effectLst>
            <a:outerShdw blurRad="38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流程图: 文档 41">
            <a:extLst>
              <a:ext uri="{FF2B5EF4-FFF2-40B4-BE49-F238E27FC236}">
                <a16:creationId xmlns:a16="http://schemas.microsoft.com/office/drawing/2014/main" id="{12719DDC-A48F-493F-BF84-8A04ACFA7324}"/>
              </a:ext>
            </a:extLst>
          </p:cNvPr>
          <p:cNvSpPr/>
          <p:nvPr userDrawn="1"/>
        </p:nvSpPr>
        <p:spPr>
          <a:xfrm>
            <a:off x="1127760" y="729594"/>
            <a:ext cx="9936481" cy="5263218"/>
          </a:xfrm>
          <a:custGeom>
            <a:avLst/>
            <a:gdLst/>
            <a:ahLst/>
            <a:cxnLst/>
            <a:rect l="0" t="0" r="0" b="0"/>
            <a:pathLst>
              <a:path w="9936481" h="5263218">
                <a:moveTo>
                  <a:pt x="36000" y="5263217"/>
                </a:moveTo>
                <a:lnTo>
                  <a:pt x="9900480" y="5263217"/>
                </a:lnTo>
                <a:cubicBezTo>
                  <a:pt x="9920352" y="5263217"/>
                  <a:pt x="9936480" y="5247089"/>
                  <a:pt x="9936480" y="5227217"/>
                </a:cubicBezTo>
                <a:lnTo>
                  <a:pt x="9936480" y="1452104"/>
                </a:lnTo>
                <a:cubicBezTo>
                  <a:pt x="4968240" y="1452104"/>
                  <a:pt x="4968240" y="0"/>
                  <a:pt x="0" y="825059"/>
                </a:cubicBezTo>
                <a:lnTo>
                  <a:pt x="0" y="5227217"/>
                </a:lnTo>
                <a:cubicBezTo>
                  <a:pt x="0" y="5247089"/>
                  <a:pt x="16128" y="5263217"/>
                  <a:pt x="36000" y="5263217"/>
                </a:cubicBezTo>
                <a:close/>
              </a:path>
            </a:pathLst>
          </a:custGeom>
          <a:solidFill>
            <a:schemeClr val="bg1"/>
          </a:solidFill>
          <a:ln>
            <a:solidFill>
              <a:schemeClr val="accent1"/>
            </a:solidFill>
          </a:ln>
          <a:effectLst>
            <a:outerShdw blurRad="38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quotation-marks_897">
            <a:extLst>
              <a:ext uri="{FF2B5EF4-FFF2-40B4-BE49-F238E27FC236}">
                <a16:creationId xmlns:a16="http://schemas.microsoft.com/office/drawing/2014/main" id="{DEEF5B10-B485-49C6-A22F-22E4E2FD67DC}"/>
              </a:ext>
            </a:extLst>
          </p:cNvPr>
          <p:cNvSpPr>
            <a:spLocks noChangeAspect="1"/>
          </p:cNvSpPr>
          <p:nvPr userDrawn="1"/>
        </p:nvSpPr>
        <p:spPr bwMode="auto">
          <a:xfrm>
            <a:off x="1756330" y="1190214"/>
            <a:ext cx="1520083" cy="1302322"/>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alpha val="15000"/>
            </a:schemeClr>
          </a:solidFill>
          <a:ln>
            <a:noFill/>
          </a:ln>
        </p:spPr>
      </p:sp>
      <p:sp>
        <p:nvSpPr>
          <p:cNvPr id="12" name="quotation-marks_897">
            <a:extLst>
              <a:ext uri="{FF2B5EF4-FFF2-40B4-BE49-F238E27FC236}">
                <a16:creationId xmlns:a16="http://schemas.microsoft.com/office/drawing/2014/main" id="{CBC31F3E-E84F-43FA-95E7-4C2CDAFE3A04}"/>
              </a:ext>
            </a:extLst>
          </p:cNvPr>
          <p:cNvSpPr>
            <a:spLocks noChangeAspect="1"/>
          </p:cNvSpPr>
          <p:nvPr userDrawn="1"/>
        </p:nvSpPr>
        <p:spPr bwMode="auto">
          <a:xfrm rot="10800000">
            <a:off x="9946636" y="5493868"/>
            <a:ext cx="760042" cy="651161"/>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alpha val="15000"/>
            </a:schemeClr>
          </a:solidFill>
          <a:ln>
            <a:noFill/>
          </a:ln>
        </p:spPr>
      </p:sp>
      <p:sp>
        <p:nvSpPr>
          <p:cNvPr id="13" name="半闭框 12">
            <a:extLst>
              <a:ext uri="{FF2B5EF4-FFF2-40B4-BE49-F238E27FC236}">
                <a16:creationId xmlns:a16="http://schemas.microsoft.com/office/drawing/2014/main" id="{91752321-076C-4F52-A1FF-BD4AC78C37EA}"/>
              </a:ext>
            </a:extLst>
          </p:cNvPr>
          <p:cNvSpPr/>
          <p:nvPr userDrawn="1"/>
        </p:nvSpPr>
        <p:spPr>
          <a:xfrm rot="16200000">
            <a:off x="1110908" y="5636065"/>
            <a:ext cx="359179" cy="389648"/>
          </a:xfrm>
          <a:prstGeom prst="halfFrame">
            <a:avLst>
              <a:gd name="adj1" fmla="val 9883"/>
              <a:gd name="adj2" fmla="val 8627"/>
            </a:avLst>
          </a:prstGeom>
          <a:solidFill>
            <a:schemeClr val="accent1"/>
          </a:solidFill>
          <a:ln>
            <a:noFill/>
          </a:ln>
          <a:effectLst>
            <a:outerShdw blurRad="508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 name="图形 4">
            <a:extLst>
              <a:ext uri="{FF2B5EF4-FFF2-40B4-BE49-F238E27FC236}">
                <a16:creationId xmlns:a16="http://schemas.microsoft.com/office/drawing/2014/main" id="{45F66557-DA31-42D0-9D60-1EFFFD101CA3}"/>
              </a:ext>
            </a:extLst>
          </p:cNvPr>
          <p:cNvGrpSpPr/>
          <p:nvPr userDrawn="1"/>
        </p:nvGrpSpPr>
        <p:grpSpPr>
          <a:xfrm>
            <a:off x="10430922" y="450783"/>
            <a:ext cx="1455697" cy="363920"/>
            <a:chOff x="1130459" y="2187615"/>
            <a:chExt cx="9932758" cy="2483162"/>
          </a:xfrm>
          <a:solidFill>
            <a:srgbClr val="000000"/>
          </a:solidFill>
        </p:grpSpPr>
        <p:sp>
          <p:nvSpPr>
            <p:cNvPr id="18" name="任意多边形: 形状 17">
              <a:extLst>
                <a:ext uri="{FF2B5EF4-FFF2-40B4-BE49-F238E27FC236}">
                  <a16:creationId xmlns:a16="http://schemas.microsoft.com/office/drawing/2014/main" id="{115C072E-38C3-4A88-87A5-A85275932E61}"/>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143EE69-089B-4269-88BD-EBFF10FF27A1}"/>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35EE3626-8671-4DB5-B448-FEA177E61B08}"/>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5CD7CF63-2482-49F3-9EB1-D0536A83A48E}"/>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BE509CE-3226-4831-829C-79CCD885C153}"/>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99E6160-C274-4AB3-AF3C-5BCD4497E418}"/>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FE357ADB-F8EB-45B7-AFAF-6C0C0BDAB43E}"/>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50DDEA41-3F8B-4E53-B9D4-FB5815160E5B}"/>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66E7C6F-8505-4009-8201-061A0F1616AB}"/>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A0966E44-11A0-4294-A84C-6352ABC5C45B}"/>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C9198A64-1918-40B1-913E-15F7C408CB50}"/>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42511553-144F-472F-A9A4-2B93A0762350}"/>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F53E7120-87AD-40C3-A740-67597AD2350C}"/>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A74A45C-0E21-4EE9-ADD2-A93363FFEBF2}"/>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E816573B-A0EE-40CC-B7A9-244109224EE4}"/>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BB895AA4-8D15-48AE-92E9-9A277CB376C8}"/>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C9F32EA8-ECF4-407A-9A6F-C0E27D93CEC8}"/>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112B667A-1486-43BB-A7F4-137D9B72F4AB}"/>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64423645-E8BF-4AC5-84C4-1D19BA54F055}"/>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E479C722-EA8C-4D3C-9863-687424FCD589}"/>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2C28E1D5-426F-4D93-BE60-845B6C2A2317}"/>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75BDD83C-3002-4E3C-8BE4-F0CFC84811A7}"/>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382475E5-6E63-41C9-8008-0BC53815941B}"/>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A86CF21F-648C-4F18-A4DE-685CE4C185EE}"/>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6318340D-38C8-49F2-8BAB-767B2AB54492}"/>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2F77326F-0E75-4B24-B358-4EAF7EF26249}"/>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16C69684-AAA8-4D73-B762-6716C7FAE362}"/>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B6FFD165-719D-410E-B2C5-BBE13AED68D1}"/>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68E74FBD-B2AC-4E34-81CB-30212AF859FD}"/>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FC8C81C3-498C-4281-A944-D57C0C1B3D1B}"/>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B0A894B-8DF2-4ECB-8715-6823152BF6CA}"/>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694F9844-D293-4344-BF90-432703C75D04}"/>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97B480FE-D1C2-4E30-B7CF-B92C1BC9D296}"/>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634E0FA1-7150-44C7-A8A3-B266A3BF60A5}"/>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7EFB00FD-BC47-4B8A-A2E9-C12349867299}"/>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DD8FD9C9-DF2A-403C-B0F3-820340824225}"/>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0AA91C2E-0D90-476D-807F-802C00AF750D}"/>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5EC34698-3C27-4188-8DF8-EB89E0577565}"/>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6141F178-B724-41D0-ACD4-98D247117768}"/>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3F925BFF-3A21-4FC6-910C-7F05A2C0BF9A}"/>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B621C8E4-AB33-4559-85B4-AB1F8A63EB91}"/>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F6A90ABF-4EB5-4615-8B2A-C585C5CDF97F}"/>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C28A8A94-97CC-461E-B21C-9CE43EE0BF36}"/>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C4C1EEBB-9C2D-4660-9E15-4693896E3CF9}"/>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7CF21A42-541F-4E05-BFF8-0B58F093194C}"/>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FDBB3F96-72E2-4588-BDA1-1FC08A92266C}"/>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CC7ECBCB-330D-4E4C-ABE4-41FB8BFD3ED8}"/>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17059E50-6DAC-479C-808A-B69BCE0EBFB6}"/>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4DBC7547-626A-4DB8-90B3-4DA537AEC3F9}"/>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FB801A4A-1694-4004-8B8D-CC32ED641273}"/>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DAF65E00-F025-4949-BEE2-8B06EB103DD4}"/>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780B0964-8942-4AAB-AE60-87E4558AA3CF}"/>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E4744E6D-27DD-4186-8FE9-EF0DD1850685}"/>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07C5BB7E-94C8-4286-9BBF-81B26F1D8ABF}"/>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AFF95E4B-4E73-4C56-A1A7-31355D66BBDC}"/>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FF493AAF-7D0B-4853-BB23-6FF564AB7109}"/>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B9523B9D-3800-40C3-9D4C-7AC27E2220BB}"/>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80DA5C3F-7E36-4487-AC73-45AFFC3B0119}"/>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D92988B2-2533-4A5A-9BDF-C420AF2820F4}"/>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C2036522-B5D4-497C-9314-831DC9EDA912}"/>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5B98EF83-AE8D-4F29-A5BF-0D1D3E420E61}"/>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0F4E6112-60E6-4B38-BA51-E3CB72F270C6}"/>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8D33458F-B6E0-4B9E-B1AB-045B23DD6341}"/>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FAEBC2EB-9866-48E5-93F8-249BA9EA1C6F}"/>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10BBA839-029E-4B18-8E1B-6E1A188D9ED4}"/>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65BBEDE1-0886-499B-9ABE-B9CDF09A8B80}"/>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922E2407-E70A-4692-B9C8-CB8133CE6C07}"/>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64E45772-EF14-4F6D-9BFD-2FEFC7C3F26D}"/>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AE979A3B-572A-4BC9-BE58-4AD012128540}"/>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98A535F-EEF2-43ED-BD2C-39CC8502201B}"/>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2F171372-2130-4CA7-B3B5-9EAFB3ACEFB5}"/>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1F00FB7C-8312-4E3C-A720-F4DE2466B930}"/>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43456280-E140-4B82-A704-27E59122E808}"/>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3D1DDEA7-2EB0-4932-80E5-B16676330B50}"/>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197BB682-27F1-446C-A874-7894FDA5CE75}"/>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EBF052D6-14A1-4A7E-BB4A-F12ED5185643}"/>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B85CB06E-51BD-43FD-910C-2ECEAEDB0D91}"/>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7DFCBC3A-5E12-470C-903D-B1B76C663374}"/>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ED572A1A-F84B-4931-AEAE-47E7664C1657}"/>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E4A784F5-3E32-4EDC-8338-ACC88C87CD60}"/>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E3320818-6BAC-4E5C-98FB-AA642E5A4237}"/>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5343DE7F-5C34-4967-BE8A-81C02F0210CC}"/>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00" name="文本框 99">
            <a:extLst>
              <a:ext uri="{FF2B5EF4-FFF2-40B4-BE49-F238E27FC236}">
                <a16:creationId xmlns:a16="http://schemas.microsoft.com/office/drawing/2014/main" id="{19366147-3461-4139-9C21-2FBB68D13131}"/>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101" name="直接连接符 100">
            <a:extLst>
              <a:ext uri="{FF2B5EF4-FFF2-40B4-BE49-F238E27FC236}">
                <a16:creationId xmlns:a16="http://schemas.microsoft.com/office/drawing/2014/main" id="{D427A428-925E-497F-AB19-127C1F81DE1A}"/>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0D29D5F2-65C2-421C-8424-D46A4F82208B}"/>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a:extLst>
              <a:ext uri="{FF2B5EF4-FFF2-40B4-BE49-F238E27FC236}">
                <a16:creationId xmlns:a16="http://schemas.microsoft.com/office/drawing/2014/main" id="{6118B117-10A0-4AFF-ADEF-47A51EBE4AAD}"/>
              </a:ext>
            </a:extLst>
          </p:cNvPr>
          <p:cNvGrpSpPr/>
          <p:nvPr userDrawn="1"/>
        </p:nvGrpSpPr>
        <p:grpSpPr>
          <a:xfrm>
            <a:off x="212055" y="482447"/>
            <a:ext cx="381843" cy="339876"/>
            <a:chOff x="1744189" y="2736027"/>
            <a:chExt cx="1244419" cy="1107650"/>
          </a:xfrm>
        </p:grpSpPr>
        <p:sp>
          <p:nvSpPr>
            <p:cNvPr id="104" name="任意多边形: 形状 103">
              <a:extLst>
                <a:ext uri="{FF2B5EF4-FFF2-40B4-BE49-F238E27FC236}">
                  <a16:creationId xmlns:a16="http://schemas.microsoft.com/office/drawing/2014/main" id="{F3DA9816-58DE-4F24-8D96-CC83E56C6914}"/>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F2561B4E-7CBD-4463-9D21-8C185E9266CA}"/>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06" name="标题 160">
            <a:extLst>
              <a:ext uri="{FF2B5EF4-FFF2-40B4-BE49-F238E27FC236}">
                <a16:creationId xmlns:a16="http://schemas.microsoft.com/office/drawing/2014/main" id="{8B2844EF-D292-416B-B60B-20A4603430B1}"/>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107" name="灯片编号占位符 5">
            <a:extLst>
              <a:ext uri="{FF2B5EF4-FFF2-40B4-BE49-F238E27FC236}">
                <a16:creationId xmlns:a16="http://schemas.microsoft.com/office/drawing/2014/main" id="{ECB59289-7F27-41C9-999D-C74515EC383E}"/>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
        <p:nvSpPr>
          <p:cNvPr id="16" name="图片占位符 15">
            <a:extLst>
              <a:ext uri="{FF2B5EF4-FFF2-40B4-BE49-F238E27FC236}">
                <a16:creationId xmlns:a16="http://schemas.microsoft.com/office/drawing/2014/main" id="{B1BA1797-C4DB-4AF1-B054-CC7C25935BC6}"/>
              </a:ext>
            </a:extLst>
          </p:cNvPr>
          <p:cNvSpPr>
            <a:spLocks noGrp="1"/>
          </p:cNvSpPr>
          <p:nvPr>
            <p:ph type="pic" sz="quarter" idx="13"/>
          </p:nvPr>
        </p:nvSpPr>
        <p:spPr>
          <a:xfrm>
            <a:off x="8045564" y="1240472"/>
            <a:ext cx="1463040" cy="1463040"/>
          </a:xfrm>
          <a:custGeom>
            <a:avLst/>
            <a:gdLst>
              <a:gd name="connsiteX0" fmla="*/ 731520 w 1463040"/>
              <a:gd name="connsiteY0" fmla="*/ 0 h 1463040"/>
              <a:gd name="connsiteX1" fmla="*/ 1463040 w 1463040"/>
              <a:gd name="connsiteY1" fmla="*/ 731520 h 1463040"/>
              <a:gd name="connsiteX2" fmla="*/ 731520 w 1463040"/>
              <a:gd name="connsiteY2" fmla="*/ 1463040 h 1463040"/>
              <a:gd name="connsiteX3" fmla="*/ 0 w 1463040"/>
              <a:gd name="connsiteY3" fmla="*/ 731520 h 1463040"/>
              <a:gd name="connsiteX4" fmla="*/ 731520 w 1463040"/>
              <a:gd name="connsiteY4" fmla="*/ 0 h 14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1463040">
                <a:moveTo>
                  <a:pt x="731520" y="0"/>
                </a:moveTo>
                <a:cubicBezTo>
                  <a:pt x="1135527" y="0"/>
                  <a:pt x="1463040" y="327513"/>
                  <a:pt x="1463040" y="731520"/>
                </a:cubicBezTo>
                <a:cubicBezTo>
                  <a:pt x="1463040" y="1135527"/>
                  <a:pt x="1135527" y="1463040"/>
                  <a:pt x="731520" y="1463040"/>
                </a:cubicBezTo>
                <a:cubicBezTo>
                  <a:pt x="327513" y="1463040"/>
                  <a:pt x="0" y="1135527"/>
                  <a:pt x="0" y="731520"/>
                </a:cubicBezTo>
                <a:cubicBezTo>
                  <a:pt x="0" y="327513"/>
                  <a:pt x="327513" y="0"/>
                  <a:pt x="731520" y="0"/>
                </a:cubicBezTo>
                <a:close/>
              </a:path>
            </a:pathLst>
          </a:custGeom>
          <a:solidFill>
            <a:schemeClr val="accent1">
              <a:lumMod val="20000"/>
              <a:lumOff val="80000"/>
            </a:schemeClr>
          </a:solidFill>
          <a:ln w="19050">
            <a:solidFill>
              <a:schemeClr val="accent1"/>
            </a:solidFill>
          </a:ln>
        </p:spPr>
        <p:txBody>
          <a:bodyPr wrap="square">
            <a:noAutofit/>
          </a:bodyPr>
          <a:lstStyle/>
          <a:p>
            <a:endParaRPr lang="zh-CN" altLang="en-US"/>
          </a:p>
        </p:txBody>
      </p:sp>
    </p:spTree>
    <p:extLst>
      <p:ext uri="{BB962C8B-B14F-4D97-AF65-F5344CB8AC3E}">
        <p14:creationId xmlns:p14="http://schemas.microsoft.com/office/powerpoint/2010/main" val="414439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个人介绍版式">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8282A9A3-213C-404E-B297-81732C21C317}"/>
              </a:ext>
            </a:extLst>
          </p:cNvPr>
          <p:cNvSpPr/>
          <p:nvPr/>
        </p:nvSpPr>
        <p:spPr>
          <a:xfrm>
            <a:off x="1409328" y="1511490"/>
            <a:ext cx="3835021" cy="38350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矩形 3">
            <a:extLst>
              <a:ext uri="{FF2B5EF4-FFF2-40B4-BE49-F238E27FC236}">
                <a16:creationId xmlns:a16="http://schemas.microsoft.com/office/drawing/2014/main" id="{21B03CB2-50BC-41A7-A173-64C595D4A5E6}"/>
              </a:ext>
            </a:extLst>
          </p:cNvPr>
          <p:cNvSpPr/>
          <p:nvPr/>
        </p:nvSpPr>
        <p:spPr>
          <a:xfrm rot="1800000">
            <a:off x="1277653" y="2398710"/>
            <a:ext cx="4378178" cy="14648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图形 4">
            <a:extLst>
              <a:ext uri="{FF2B5EF4-FFF2-40B4-BE49-F238E27FC236}">
                <a16:creationId xmlns:a16="http://schemas.microsoft.com/office/drawing/2014/main" id="{B5299F9D-D949-4F3A-B93D-2F9298FE994B}"/>
              </a:ext>
            </a:extLst>
          </p:cNvPr>
          <p:cNvGrpSpPr/>
          <p:nvPr userDrawn="1"/>
        </p:nvGrpSpPr>
        <p:grpSpPr>
          <a:xfrm>
            <a:off x="10430922" y="450783"/>
            <a:ext cx="1455697" cy="363920"/>
            <a:chOff x="1130459" y="2187615"/>
            <a:chExt cx="9932758" cy="2483162"/>
          </a:xfrm>
          <a:solidFill>
            <a:srgbClr val="000000"/>
          </a:solidFill>
        </p:grpSpPr>
        <p:sp>
          <p:nvSpPr>
            <p:cNvPr id="7" name="任意多边形: 形状 6">
              <a:extLst>
                <a:ext uri="{FF2B5EF4-FFF2-40B4-BE49-F238E27FC236}">
                  <a16:creationId xmlns:a16="http://schemas.microsoft.com/office/drawing/2014/main" id="{08D5D4B0-1FB8-480E-A371-269D849FEDF1}"/>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99050C8F-F1D0-4679-A41E-6B008A2C94AD}"/>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9F4D9F86-2BFD-48CE-B55A-FFC81B0AF75F}"/>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6CCCB7A8-5173-4DCD-AD3C-68D00BBCEB9B}"/>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60BD2D13-7149-4BE9-8054-1735D526FC6C}"/>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A66FB57D-1F52-4F89-B405-8D5B100528F7}"/>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CA61E9E1-9E03-4754-BF20-E31AB492E662}"/>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FC05A26B-579B-4C75-A5AB-7EE1C9CB93DD}"/>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850D5545-77B5-4230-9B29-568B2D24C3E9}"/>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4949E3-469F-4A8B-836B-F5C5973CFBB4}"/>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1E562738-35DA-49B2-8F8A-3A83042C951E}"/>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5C835300-CB51-49A9-B346-5EEC66E4B4B7}"/>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EEB41A28-4A46-45C1-851D-DC18C66EF7C2}"/>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5128009-6800-4E44-B14A-E9846BA62A39}"/>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9973133F-1F11-4F26-8FCC-80B1259949E3}"/>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F4E12B6-7051-478A-805D-522F6550462E}"/>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A3F78ED3-A832-4807-9B2C-C28FF89FEFA9}"/>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C053C2C0-CD58-445D-AE3C-F7569226CDA3}"/>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8B087BBE-9C64-4561-B68E-78D955E4CA2D}"/>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9834F5F8-59E5-4042-AD9C-3D84F7518639}"/>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C07386F-3434-43D8-BF04-881127BB148B}"/>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22B1A897-19D8-48DD-8B34-3E6BA34CC580}"/>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033DAE98-E28B-4C51-ADCB-9B9D93355FA3}"/>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E36427A0-8721-42EB-91B6-37306157E64D}"/>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5E15548D-6E94-4428-844A-F9C5C5CD6AAC}"/>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5C713A4F-EE88-4EB8-95C3-54F28A99454E}"/>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AC752D51-CDC0-4E70-9045-D1AC09C48467}"/>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69B18E3E-DB35-4599-8F96-26A3BB12937A}"/>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FAD35DA4-CC3A-4207-99CF-1CF739140BE6}"/>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8B60EB60-9AEB-469B-8364-894F202933EE}"/>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FFCB37E6-C42B-4825-AA6D-4EEB62C44F3B}"/>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B542FC25-E7F2-402C-A6BB-E1DFCC7F0589}"/>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AAB18F9-3EB8-4E0C-B075-CD51B24BB41E}"/>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1648B9A1-98EC-438F-A421-B9A825DF8567}"/>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EF599391-ACB3-4472-BC71-2CE9EBC93CDD}"/>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26552D38-56BC-44FA-B4DF-133E62AFDB0C}"/>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71862EEE-8B58-415B-8CA8-23371BF465DC}"/>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A12ABEB3-C515-4F3A-A81C-ACEF3D1F6F8B}"/>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A2BD29A5-60A5-442F-8E4E-296685BB9E04}"/>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98CE4516-E815-4BF0-BCC9-09DB4EB764AE}"/>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C27DE2E0-58C4-4890-A0CE-92FB25755D9A}"/>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42FB0C3B-A9E8-4BED-9B89-DB5922F322C6}"/>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9993FFFC-CB1E-4ED2-B934-CAC7C3DDCF78}"/>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6926926-281A-47B6-9DBC-377F21671FF1}"/>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C5268BB1-97B0-4014-98D8-454187E14117}"/>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A3FD4EC3-0A1D-4F5E-902B-712FBEB27519}"/>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3DB40C19-9A62-435C-A124-BE05F7D1DA71}"/>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0B4BE2BB-698A-4482-8986-DD9C09571D16}"/>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5580794A-12C8-4AD8-B69C-8560C17E0D63}"/>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0F3B76A0-25C9-4098-8185-E38F83C3731F}"/>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B5434804-853D-4202-95A6-33F133B8AAA2}"/>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835FD26B-0210-4F50-8D4A-EE7F0F8DA095}"/>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70EB68D0-B28B-4250-9CBF-0AF8B29CC11E}"/>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9940A53F-980C-46CC-8CE8-3765A4111060}"/>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DCD2A6FE-E807-467D-A41C-B229E7FEC9DA}"/>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149950C9-A34B-4E0F-82AC-A6CF7ED2C29E}"/>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D59303F3-5C26-4BD6-9821-3AA366BE5ACB}"/>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D118CFBF-69BE-4E8D-BFA0-BF858A1FAF5B}"/>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1D1B11CF-89B8-4A99-9644-B5F9722B1623}"/>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05760946-EB88-4134-9573-5D52EBB2A31A}"/>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1B62751E-4185-41D4-A77C-2C7D76F9310E}"/>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825739DE-9C77-4949-964F-5A6078A60D1D}"/>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A620C659-7E8D-433A-88CF-465B916C2D5E}"/>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4E698EB3-3CD1-42A3-82EB-7767A14C4398}"/>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FF6F8A18-90BC-48B3-9042-0B0DE235DCDD}"/>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BD3E7A72-BD19-439A-8E80-1F75FA05230C}"/>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70F2294E-A846-4DC2-920A-88974ED03EC3}"/>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B6B34AF1-978D-417C-AD2F-48D6BC22EAEA}"/>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93A13E84-7B78-48B8-BCFD-21AD34C7EFD9}"/>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E3B16A24-6FD2-4300-92A5-552EBA8F2670}"/>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DA902625-59DE-407D-8278-F4D7037B82BC}"/>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DA361E7D-0474-4DE6-A9E3-FE5D0FD35C39}"/>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4082EC0D-BC88-41A2-B074-3A1017EAFFEE}"/>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B1D5B0CC-31F7-408C-A6FC-7A32F15C0434}"/>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D9925DE8-D1E3-4430-A18E-1B49DCF40FFA}"/>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A712FD09-41B1-49AA-A4D9-6F32DE6B05F3}"/>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3849459E-D48A-4295-A201-A01B4E2DD868}"/>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50655497-643D-4886-97BC-0E2693272BA0}"/>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F555BCFC-CCE5-4CE1-9CAF-FD25F53AFC0D}"/>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459A4EAC-6EC4-464B-945A-F0975CD30E8E}"/>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CD801D36-41F5-4CBC-A446-1F9F61BDF621}"/>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887177CB-73AD-4D0B-B973-8FBC34267E6A}"/>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89" name="文本框 88">
            <a:extLst>
              <a:ext uri="{FF2B5EF4-FFF2-40B4-BE49-F238E27FC236}">
                <a16:creationId xmlns:a16="http://schemas.microsoft.com/office/drawing/2014/main" id="{034E1A0B-A51A-4979-9DFD-CD4F8AA90745}"/>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90" name="直接连接符 89">
            <a:extLst>
              <a:ext uri="{FF2B5EF4-FFF2-40B4-BE49-F238E27FC236}">
                <a16:creationId xmlns:a16="http://schemas.microsoft.com/office/drawing/2014/main" id="{FCF4DB55-38C1-4EFD-8D54-09E3A1B2E76C}"/>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29435FA-5E85-4CF8-A292-7F1DF66A072E}"/>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BF2E2C50-4ABA-4102-AA9E-8FAF915D9A65}"/>
              </a:ext>
            </a:extLst>
          </p:cNvPr>
          <p:cNvGrpSpPr/>
          <p:nvPr userDrawn="1"/>
        </p:nvGrpSpPr>
        <p:grpSpPr>
          <a:xfrm>
            <a:off x="212055" y="482447"/>
            <a:ext cx="381843" cy="339876"/>
            <a:chOff x="1744189" y="2736027"/>
            <a:chExt cx="1244419" cy="1107650"/>
          </a:xfrm>
        </p:grpSpPr>
        <p:sp>
          <p:nvSpPr>
            <p:cNvPr id="93" name="任意多边形: 形状 92">
              <a:extLst>
                <a:ext uri="{FF2B5EF4-FFF2-40B4-BE49-F238E27FC236}">
                  <a16:creationId xmlns:a16="http://schemas.microsoft.com/office/drawing/2014/main" id="{4018AC09-0C9A-431A-8016-C3FDB40FAB12}"/>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854346F5-C276-4E0C-8440-ECC33673091E}"/>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95" name="标题 160">
            <a:extLst>
              <a:ext uri="{FF2B5EF4-FFF2-40B4-BE49-F238E27FC236}">
                <a16:creationId xmlns:a16="http://schemas.microsoft.com/office/drawing/2014/main" id="{B798647E-6EFE-4B51-A1EC-1FBFB0E791E9}"/>
              </a:ext>
            </a:extLst>
          </p:cNvPr>
          <p:cNvSpPr>
            <a:spLocks noGrp="1"/>
          </p:cNvSpPr>
          <p:nvPr userDrawn="1">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96" name="灯片编号占位符 5">
            <a:extLst>
              <a:ext uri="{FF2B5EF4-FFF2-40B4-BE49-F238E27FC236}">
                <a16:creationId xmlns:a16="http://schemas.microsoft.com/office/drawing/2014/main" id="{0EB29BA8-67E5-4B5E-AF40-0D35E6B0411D}"/>
              </a:ext>
            </a:extLst>
          </p:cNvPr>
          <p:cNvSpPr>
            <a:spLocks noGrp="1"/>
          </p:cNvSpPr>
          <p:nvPr userDrawn="1">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
        <p:nvSpPr>
          <p:cNvPr id="99" name="图片占位符 98">
            <a:extLst>
              <a:ext uri="{FF2B5EF4-FFF2-40B4-BE49-F238E27FC236}">
                <a16:creationId xmlns:a16="http://schemas.microsoft.com/office/drawing/2014/main" id="{17B19407-2D10-432F-A98A-C543026FCDAC}"/>
              </a:ext>
            </a:extLst>
          </p:cNvPr>
          <p:cNvSpPr>
            <a:spLocks noGrp="1"/>
          </p:cNvSpPr>
          <p:nvPr userDrawn="1">
            <p:ph type="pic" sz="quarter" idx="13"/>
          </p:nvPr>
        </p:nvSpPr>
        <p:spPr>
          <a:xfrm>
            <a:off x="1632657" y="1734820"/>
            <a:ext cx="3388362" cy="3388360"/>
          </a:xfrm>
          <a:custGeom>
            <a:avLst/>
            <a:gdLst>
              <a:gd name="connsiteX0" fmla="*/ 1694181 w 3388362"/>
              <a:gd name="connsiteY0" fmla="*/ 0 h 3388360"/>
              <a:gd name="connsiteX1" fmla="*/ 3388362 w 3388362"/>
              <a:gd name="connsiteY1" fmla="*/ 1694180 h 3388360"/>
              <a:gd name="connsiteX2" fmla="*/ 1694181 w 3388362"/>
              <a:gd name="connsiteY2" fmla="*/ 3388360 h 3388360"/>
              <a:gd name="connsiteX3" fmla="*/ 0 w 3388362"/>
              <a:gd name="connsiteY3" fmla="*/ 1694180 h 3388360"/>
              <a:gd name="connsiteX4" fmla="*/ 1694181 w 3388362"/>
              <a:gd name="connsiteY4" fmla="*/ 0 h 338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8362" h="3388360">
                <a:moveTo>
                  <a:pt x="1694181" y="0"/>
                </a:moveTo>
                <a:cubicBezTo>
                  <a:pt x="2629851" y="0"/>
                  <a:pt x="3388362" y="758510"/>
                  <a:pt x="3388362" y="1694180"/>
                </a:cubicBezTo>
                <a:cubicBezTo>
                  <a:pt x="3388362" y="2629850"/>
                  <a:pt x="2629851" y="3388360"/>
                  <a:pt x="1694181" y="3388360"/>
                </a:cubicBezTo>
                <a:cubicBezTo>
                  <a:pt x="758511" y="3388360"/>
                  <a:pt x="0" y="2629850"/>
                  <a:pt x="0" y="1694180"/>
                </a:cubicBezTo>
                <a:cubicBezTo>
                  <a:pt x="0" y="758510"/>
                  <a:pt x="758511" y="0"/>
                  <a:pt x="1694181" y="0"/>
                </a:cubicBezTo>
                <a:close/>
              </a:path>
            </a:pathLst>
          </a:custGeom>
          <a:solidFill>
            <a:schemeClr val="accent1">
              <a:lumMod val="20000"/>
              <a:lumOff val="80000"/>
            </a:schemeClr>
          </a:solidFill>
        </p:spPr>
        <p:txBody>
          <a:bodyPr wrap="square">
            <a:noAutofit/>
          </a:bodyPr>
          <a:lstStyle/>
          <a:p>
            <a:endParaRPr lang="zh-CN" altLang="en-US"/>
          </a:p>
        </p:txBody>
      </p:sp>
    </p:spTree>
    <p:extLst>
      <p:ext uri="{BB962C8B-B14F-4D97-AF65-F5344CB8AC3E}">
        <p14:creationId xmlns:p14="http://schemas.microsoft.com/office/powerpoint/2010/main" val="2011501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三项团队介绍版式">
    <p:spTree>
      <p:nvGrpSpPr>
        <p:cNvPr id="1" name=""/>
        <p:cNvGrpSpPr/>
        <p:nvPr/>
      </p:nvGrpSpPr>
      <p:grpSpPr>
        <a:xfrm>
          <a:off x="0" y="0"/>
          <a:ext cx="0" cy="0"/>
          <a:chOff x="0" y="0"/>
          <a:chExt cx="0" cy="0"/>
        </a:xfrm>
      </p:grpSpPr>
      <p:grpSp>
        <p:nvGrpSpPr>
          <p:cNvPr id="8" name="图形 4">
            <a:extLst>
              <a:ext uri="{FF2B5EF4-FFF2-40B4-BE49-F238E27FC236}">
                <a16:creationId xmlns:a16="http://schemas.microsoft.com/office/drawing/2014/main" id="{93A8DAAA-52C1-462B-9831-411C41E0B9FA}"/>
              </a:ext>
            </a:extLst>
          </p:cNvPr>
          <p:cNvGrpSpPr/>
          <p:nvPr userDrawn="1"/>
        </p:nvGrpSpPr>
        <p:grpSpPr>
          <a:xfrm>
            <a:off x="10430922" y="450783"/>
            <a:ext cx="1455697" cy="363920"/>
            <a:chOff x="1130459" y="2187615"/>
            <a:chExt cx="9932758" cy="2483162"/>
          </a:xfrm>
          <a:solidFill>
            <a:srgbClr val="000000"/>
          </a:solidFill>
        </p:grpSpPr>
        <p:sp>
          <p:nvSpPr>
            <p:cNvPr id="9" name="任意多边形: 形状 8">
              <a:extLst>
                <a:ext uri="{FF2B5EF4-FFF2-40B4-BE49-F238E27FC236}">
                  <a16:creationId xmlns:a16="http://schemas.microsoft.com/office/drawing/2014/main" id="{CDD232DD-56FF-45E1-BFB2-51E636699FD6}"/>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2A237781-8A9B-4938-A8F2-D1B4FA621504}"/>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162852BD-D38D-459B-AA2A-AF28BDD08A7E}"/>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DF648178-A59A-44FB-96D2-3B6DB53917F4}"/>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7B45D4B8-637A-4FAB-B1A9-8FF92432519C}"/>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95EE611D-F90C-4677-8E33-B865E6FDCE51}"/>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F690B842-9DBA-46A7-9A9A-E2589343E25D}"/>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A8A2083B-0B6B-412E-914E-87A8AD318B26}"/>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70A1A7A-E9E1-4F89-A55F-6608D51FCAE1}"/>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DA1F2355-34D3-4E57-AAB1-6E79C3DA3630}"/>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ABCA54D1-B570-4B75-B148-A4DA6358A248}"/>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B8838CB-8078-4EC6-B8D5-010A9D8E5B8B}"/>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23928043-74E9-4F8B-809F-395D3A8AE501}"/>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0FF41CB6-4EA0-4924-88A0-C7DED8A828AE}"/>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1981D6D-F9CB-495F-BD20-23B457812E8C}"/>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C069181-8EBC-4B15-A400-4A68DEF02FA5}"/>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301ADAC4-C385-4228-A801-75FB91595BDA}"/>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6A31EC6B-EB80-4913-8196-65DABA72A81A}"/>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004948F-F43F-4158-9453-056A739F9B40}"/>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A3312EAF-6C5E-43B6-8002-437903F97433}"/>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E589C8AF-931E-4823-ACA3-A1B2E7AA87B3}"/>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47BF64E4-B1CD-4CE1-820B-EE2611086EB8}"/>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92470F3-E2E4-4717-9947-15AB1430325A}"/>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1C64FEF-4385-4504-A3DA-69AF5903041C}"/>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4523EDB-37A3-470E-9766-953B00D4DBFE}"/>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78DAE2DF-AE52-42BE-BEF5-3B6DDEA6990A}"/>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E9717F88-0B99-420C-89EC-FA5B758214F8}"/>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73ABA404-3E9D-441C-B89A-7602DCB6B2A3}"/>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E434843F-2751-48D7-8083-34A7F94EBEEC}"/>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314F9BE-E7F1-4138-B972-9C4409684019}"/>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21E08740-5D87-4F31-AE37-022E609EE8E4}"/>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479E96D0-D05B-479D-8CD0-90DBF150DAE0}"/>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183D75C-04BB-449E-A115-864347766E44}"/>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F8C8D661-A695-489C-AEE3-C1BAB5812734}"/>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B02958B2-AC0B-42C3-8CC3-441344DCD928}"/>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8787AB04-1407-4C88-A4AF-0B3F9B0DEBEF}"/>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28E85BB9-496F-4DE4-8C0B-83AC47286F1E}"/>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3739C6B4-4D4F-4232-A8F0-B357A3559F3B}"/>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571059ED-4CC4-40CB-8E59-A4707BC2A405}"/>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BC8828F0-7111-4A37-8FA4-B605FD5FCE4A}"/>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7CB6E55F-C4A4-4AF7-BB11-98426FD3EE39}"/>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F4FF71B-D13C-4B64-801F-2BF53C602A07}"/>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BFAD5397-6DCA-4EBE-8275-A0C62391E426}"/>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6CA43785-10A6-4BC8-A924-A7458A5E0972}"/>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F1A50088-085D-4A43-9125-20451F361983}"/>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F5A6013E-6609-46DE-A148-9B15EB9E2C48}"/>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1E86A536-C699-4355-921F-C551E5B215E8}"/>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26E3BCD4-28C7-48FF-8867-4FC794A89534}"/>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517C2A47-CC6F-46EA-8B87-815FDA06037B}"/>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E051DC0C-7E78-4374-9AAC-1B88A867B9F2}"/>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DC599899-FAA2-45A8-B07D-223D6A18F99F}"/>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0CBD5224-F8E2-4C65-9542-2CB6FA1A150F}"/>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CE16905C-8A90-4EB1-89B7-1985F42C25BF}"/>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A761750A-A52F-4DE7-873A-11CF7B9BE4BC}"/>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A71A3449-3985-4003-99A6-6A991C7F2C0E}"/>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88241057-4289-49D9-BBB7-3D0B74415EAF}"/>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BE47E170-870B-406F-AE1A-B3ECBCB43BDD}"/>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A0129D78-FD2F-414F-B373-7203C9BF9605}"/>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9F42D92E-FEFD-4737-B808-D7C57E985637}"/>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CDCF3283-4104-4810-A8F2-4BB6C1850FB3}"/>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44DA452C-32A6-4F99-9406-C81DCA159736}"/>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5C1AD03B-F003-4A94-B239-FC0883EE9ED2}"/>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A92C8F2D-E024-4A9C-9A5B-2525C2CCFC6E}"/>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00BF6694-A1EF-4102-ADDB-BD67DFB6B5C7}"/>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C8404348-3887-41AF-AAF2-214A9CB6464B}"/>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BCB458EC-D128-4943-808F-8F00D108FE7D}"/>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414764C9-0986-499E-B2FF-923498C0936F}"/>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550FBA0C-259C-428C-BFDA-DF1FCC5BF808}"/>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4754B912-5C64-4069-BDA5-7AE4FA403E5D}"/>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9CECA4AF-9EF8-4ACB-BDA3-F515BDD560FB}"/>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9659F46C-9417-4B09-A625-FAC52330A2E2}"/>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68179E81-58BE-4E94-A50B-BBC890E2DBB7}"/>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6AFF8529-813E-41DD-BC08-22C820955343}"/>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87F8FB21-4F6B-4AE6-8378-6802E9F3A4D4}"/>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FFFCEC08-03EB-4E67-A94E-26AAC1AB070A}"/>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E81F935C-3284-4383-9877-28C162D808BA}"/>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15A51B8D-6D78-4217-99FC-0B725A9E1DC2}"/>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849470D9-8E37-46C7-B570-1F9BC51C9068}"/>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E3DC2715-DC6E-4752-AC25-39D0FA0AD5A7}"/>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591BA306-2942-4FB3-BDFE-8D3567A17255}"/>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91F6CAC8-613A-45CC-895E-C1F39C713CA8}"/>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4CDC6BC5-43F2-4625-B8BE-056034324CA2}"/>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91" name="文本框 90">
            <a:extLst>
              <a:ext uri="{FF2B5EF4-FFF2-40B4-BE49-F238E27FC236}">
                <a16:creationId xmlns:a16="http://schemas.microsoft.com/office/drawing/2014/main" id="{C06B6231-EFB7-41C2-BAFE-BA5855BBCF8B}"/>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92" name="直接连接符 91">
            <a:extLst>
              <a:ext uri="{FF2B5EF4-FFF2-40B4-BE49-F238E27FC236}">
                <a16:creationId xmlns:a16="http://schemas.microsoft.com/office/drawing/2014/main" id="{72FED33D-11FB-4DCB-9B46-25D46A843BB4}"/>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316DF0C-DF53-4174-9B43-CF37D2A09029}"/>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2EFEF135-6106-4728-AE8C-63B746224EB5}"/>
              </a:ext>
            </a:extLst>
          </p:cNvPr>
          <p:cNvGrpSpPr/>
          <p:nvPr userDrawn="1"/>
        </p:nvGrpSpPr>
        <p:grpSpPr>
          <a:xfrm>
            <a:off x="212055" y="482447"/>
            <a:ext cx="381843" cy="339876"/>
            <a:chOff x="1744189" y="2736027"/>
            <a:chExt cx="1244419" cy="1107650"/>
          </a:xfrm>
        </p:grpSpPr>
        <p:sp>
          <p:nvSpPr>
            <p:cNvPr id="95" name="任意多边形: 形状 94">
              <a:extLst>
                <a:ext uri="{FF2B5EF4-FFF2-40B4-BE49-F238E27FC236}">
                  <a16:creationId xmlns:a16="http://schemas.microsoft.com/office/drawing/2014/main" id="{161E2F21-A679-400D-8C0E-A01295C9C261}"/>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31BBD7DE-4447-4A33-A012-FDFBD527370A}"/>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97" name="标题 160">
            <a:extLst>
              <a:ext uri="{FF2B5EF4-FFF2-40B4-BE49-F238E27FC236}">
                <a16:creationId xmlns:a16="http://schemas.microsoft.com/office/drawing/2014/main" id="{844EC9FC-9565-4A2A-B089-04DB82C28A9C}"/>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98" name="灯片编号占位符 5">
            <a:extLst>
              <a:ext uri="{FF2B5EF4-FFF2-40B4-BE49-F238E27FC236}">
                <a16:creationId xmlns:a16="http://schemas.microsoft.com/office/drawing/2014/main" id="{ABAB29C0-3F8F-42A5-9C1E-646D694828B3}"/>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
        <p:nvSpPr>
          <p:cNvPr id="99" name="矩形: 圆角 98">
            <a:extLst>
              <a:ext uri="{FF2B5EF4-FFF2-40B4-BE49-F238E27FC236}">
                <a16:creationId xmlns:a16="http://schemas.microsoft.com/office/drawing/2014/main" id="{8BF67BCF-A7CC-448D-A0AE-E614C013901A}"/>
              </a:ext>
            </a:extLst>
          </p:cNvPr>
          <p:cNvSpPr/>
          <p:nvPr userDrawn="1"/>
        </p:nvSpPr>
        <p:spPr>
          <a:xfrm>
            <a:off x="1445122" y="1913001"/>
            <a:ext cx="2455740" cy="3900384"/>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圆角 99">
            <a:extLst>
              <a:ext uri="{FF2B5EF4-FFF2-40B4-BE49-F238E27FC236}">
                <a16:creationId xmlns:a16="http://schemas.microsoft.com/office/drawing/2014/main" id="{0EC405F5-20CE-4D7E-B58C-2475F273C861}"/>
              </a:ext>
            </a:extLst>
          </p:cNvPr>
          <p:cNvSpPr/>
          <p:nvPr userDrawn="1"/>
        </p:nvSpPr>
        <p:spPr>
          <a:xfrm>
            <a:off x="4868130" y="1913001"/>
            <a:ext cx="2455740" cy="3900384"/>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圆角 100">
            <a:extLst>
              <a:ext uri="{FF2B5EF4-FFF2-40B4-BE49-F238E27FC236}">
                <a16:creationId xmlns:a16="http://schemas.microsoft.com/office/drawing/2014/main" id="{848DE375-8841-45B0-9235-7F06CE1203E3}"/>
              </a:ext>
            </a:extLst>
          </p:cNvPr>
          <p:cNvSpPr/>
          <p:nvPr userDrawn="1"/>
        </p:nvSpPr>
        <p:spPr>
          <a:xfrm>
            <a:off x="8291138" y="1913001"/>
            <a:ext cx="2455740" cy="3900384"/>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060B30DE-FC6F-4529-B06B-71C0E1A4FAD2}"/>
              </a:ext>
            </a:extLst>
          </p:cNvPr>
          <p:cNvSpPr/>
          <p:nvPr userDrawn="1"/>
        </p:nvSpPr>
        <p:spPr>
          <a:xfrm>
            <a:off x="2240212" y="5782858"/>
            <a:ext cx="865558"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D0851C60-E5E1-4D29-9F3A-610512F096B5}"/>
              </a:ext>
            </a:extLst>
          </p:cNvPr>
          <p:cNvSpPr/>
          <p:nvPr userDrawn="1"/>
        </p:nvSpPr>
        <p:spPr>
          <a:xfrm>
            <a:off x="5663221" y="5782858"/>
            <a:ext cx="865558"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0589ECF2-9834-42A9-B211-7C7DCC1478A6}"/>
              </a:ext>
            </a:extLst>
          </p:cNvPr>
          <p:cNvSpPr/>
          <p:nvPr userDrawn="1"/>
        </p:nvSpPr>
        <p:spPr>
          <a:xfrm>
            <a:off x="9086229" y="5782858"/>
            <a:ext cx="865558"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图片占位符 104">
            <a:extLst>
              <a:ext uri="{FF2B5EF4-FFF2-40B4-BE49-F238E27FC236}">
                <a16:creationId xmlns:a16="http://schemas.microsoft.com/office/drawing/2014/main" id="{43100306-C631-4BB3-8804-C1A87FD3F033}"/>
              </a:ext>
            </a:extLst>
          </p:cNvPr>
          <p:cNvSpPr>
            <a:spLocks noGrp="1"/>
          </p:cNvSpPr>
          <p:nvPr>
            <p:ph type="pic" sz="quarter" idx="13"/>
          </p:nvPr>
        </p:nvSpPr>
        <p:spPr>
          <a:xfrm>
            <a:off x="1911432" y="1566163"/>
            <a:ext cx="1523120" cy="1523120"/>
          </a:xfrm>
          <a:custGeom>
            <a:avLst/>
            <a:gdLst>
              <a:gd name="connsiteX0" fmla="*/ 761560 w 1523120"/>
              <a:gd name="connsiteY0" fmla="*/ 0 h 1523120"/>
              <a:gd name="connsiteX1" fmla="*/ 1523120 w 1523120"/>
              <a:gd name="connsiteY1" fmla="*/ 761560 h 1523120"/>
              <a:gd name="connsiteX2" fmla="*/ 761560 w 1523120"/>
              <a:gd name="connsiteY2" fmla="*/ 1523120 h 1523120"/>
              <a:gd name="connsiteX3" fmla="*/ 0 w 1523120"/>
              <a:gd name="connsiteY3" fmla="*/ 761560 h 1523120"/>
              <a:gd name="connsiteX4" fmla="*/ 761560 w 1523120"/>
              <a:gd name="connsiteY4" fmla="*/ 0 h 152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120" h="1523120">
                <a:moveTo>
                  <a:pt x="761560" y="0"/>
                </a:moveTo>
                <a:cubicBezTo>
                  <a:pt x="1182158" y="0"/>
                  <a:pt x="1523120" y="340962"/>
                  <a:pt x="1523120" y="761560"/>
                </a:cubicBezTo>
                <a:cubicBezTo>
                  <a:pt x="1523120" y="1182158"/>
                  <a:pt x="1182158" y="1523120"/>
                  <a:pt x="761560" y="1523120"/>
                </a:cubicBezTo>
                <a:cubicBezTo>
                  <a:pt x="340962" y="1523120"/>
                  <a:pt x="0" y="1182158"/>
                  <a:pt x="0" y="761560"/>
                </a:cubicBezTo>
                <a:cubicBezTo>
                  <a:pt x="0" y="340962"/>
                  <a:pt x="340962" y="0"/>
                  <a:pt x="761560" y="0"/>
                </a:cubicBezTo>
                <a:close/>
              </a:path>
            </a:pathLst>
          </a:custGeom>
          <a:solidFill>
            <a:schemeClr val="accent1">
              <a:lumMod val="20000"/>
              <a:lumOff val="80000"/>
            </a:schemeClr>
          </a:solidFill>
          <a:ln w="19050">
            <a:solidFill>
              <a:schemeClr val="accent1"/>
            </a:solidFill>
          </a:ln>
        </p:spPr>
        <p:txBody>
          <a:bodyPr wrap="square">
            <a:noAutofit/>
          </a:bodyPr>
          <a:lstStyle/>
          <a:p>
            <a:endParaRPr lang="zh-CN" altLang="en-US"/>
          </a:p>
        </p:txBody>
      </p:sp>
      <p:sp>
        <p:nvSpPr>
          <p:cNvPr id="106" name="图片占位符 105">
            <a:extLst>
              <a:ext uri="{FF2B5EF4-FFF2-40B4-BE49-F238E27FC236}">
                <a16:creationId xmlns:a16="http://schemas.microsoft.com/office/drawing/2014/main" id="{3969F253-04A8-48C9-9A49-ECCB24514117}"/>
              </a:ext>
            </a:extLst>
          </p:cNvPr>
          <p:cNvSpPr>
            <a:spLocks noGrp="1"/>
          </p:cNvSpPr>
          <p:nvPr>
            <p:ph type="pic" sz="quarter" idx="14"/>
          </p:nvPr>
        </p:nvSpPr>
        <p:spPr>
          <a:xfrm>
            <a:off x="5334440" y="1566163"/>
            <a:ext cx="1523120" cy="1523120"/>
          </a:xfrm>
          <a:custGeom>
            <a:avLst/>
            <a:gdLst>
              <a:gd name="connsiteX0" fmla="*/ 761560 w 1523120"/>
              <a:gd name="connsiteY0" fmla="*/ 0 h 1523120"/>
              <a:gd name="connsiteX1" fmla="*/ 1523120 w 1523120"/>
              <a:gd name="connsiteY1" fmla="*/ 761560 h 1523120"/>
              <a:gd name="connsiteX2" fmla="*/ 761560 w 1523120"/>
              <a:gd name="connsiteY2" fmla="*/ 1523120 h 1523120"/>
              <a:gd name="connsiteX3" fmla="*/ 0 w 1523120"/>
              <a:gd name="connsiteY3" fmla="*/ 761560 h 1523120"/>
              <a:gd name="connsiteX4" fmla="*/ 761560 w 1523120"/>
              <a:gd name="connsiteY4" fmla="*/ 0 h 152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120" h="1523120">
                <a:moveTo>
                  <a:pt x="761560" y="0"/>
                </a:moveTo>
                <a:cubicBezTo>
                  <a:pt x="1182158" y="0"/>
                  <a:pt x="1523120" y="340962"/>
                  <a:pt x="1523120" y="761560"/>
                </a:cubicBezTo>
                <a:cubicBezTo>
                  <a:pt x="1523120" y="1182158"/>
                  <a:pt x="1182158" y="1523120"/>
                  <a:pt x="761560" y="1523120"/>
                </a:cubicBezTo>
                <a:cubicBezTo>
                  <a:pt x="340962" y="1523120"/>
                  <a:pt x="0" y="1182158"/>
                  <a:pt x="0" y="761560"/>
                </a:cubicBezTo>
                <a:cubicBezTo>
                  <a:pt x="0" y="340962"/>
                  <a:pt x="340962" y="0"/>
                  <a:pt x="761560" y="0"/>
                </a:cubicBezTo>
                <a:close/>
              </a:path>
            </a:pathLst>
          </a:custGeom>
          <a:solidFill>
            <a:schemeClr val="accent1">
              <a:lumMod val="20000"/>
              <a:lumOff val="80000"/>
            </a:schemeClr>
          </a:solidFill>
          <a:ln w="19050">
            <a:solidFill>
              <a:schemeClr val="accent1"/>
            </a:solidFill>
          </a:ln>
        </p:spPr>
        <p:txBody>
          <a:bodyPr wrap="square">
            <a:noAutofit/>
          </a:bodyPr>
          <a:lstStyle/>
          <a:p>
            <a:endParaRPr lang="zh-CN" altLang="en-US"/>
          </a:p>
        </p:txBody>
      </p:sp>
      <p:sp>
        <p:nvSpPr>
          <p:cNvPr id="107" name="图片占位符 106">
            <a:extLst>
              <a:ext uri="{FF2B5EF4-FFF2-40B4-BE49-F238E27FC236}">
                <a16:creationId xmlns:a16="http://schemas.microsoft.com/office/drawing/2014/main" id="{8D29C759-E02C-4A3B-9798-DD1661C464D4}"/>
              </a:ext>
            </a:extLst>
          </p:cNvPr>
          <p:cNvSpPr>
            <a:spLocks noGrp="1"/>
          </p:cNvSpPr>
          <p:nvPr>
            <p:ph type="pic" sz="quarter" idx="15"/>
          </p:nvPr>
        </p:nvSpPr>
        <p:spPr>
          <a:xfrm>
            <a:off x="8757448" y="1566163"/>
            <a:ext cx="1523120" cy="1523120"/>
          </a:xfrm>
          <a:custGeom>
            <a:avLst/>
            <a:gdLst>
              <a:gd name="connsiteX0" fmla="*/ 761560 w 1523120"/>
              <a:gd name="connsiteY0" fmla="*/ 0 h 1523120"/>
              <a:gd name="connsiteX1" fmla="*/ 1523120 w 1523120"/>
              <a:gd name="connsiteY1" fmla="*/ 761560 h 1523120"/>
              <a:gd name="connsiteX2" fmla="*/ 761560 w 1523120"/>
              <a:gd name="connsiteY2" fmla="*/ 1523120 h 1523120"/>
              <a:gd name="connsiteX3" fmla="*/ 0 w 1523120"/>
              <a:gd name="connsiteY3" fmla="*/ 761560 h 1523120"/>
              <a:gd name="connsiteX4" fmla="*/ 761560 w 1523120"/>
              <a:gd name="connsiteY4" fmla="*/ 0 h 152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120" h="1523120">
                <a:moveTo>
                  <a:pt x="761560" y="0"/>
                </a:moveTo>
                <a:cubicBezTo>
                  <a:pt x="1182158" y="0"/>
                  <a:pt x="1523120" y="340962"/>
                  <a:pt x="1523120" y="761560"/>
                </a:cubicBezTo>
                <a:cubicBezTo>
                  <a:pt x="1523120" y="1182158"/>
                  <a:pt x="1182158" y="1523120"/>
                  <a:pt x="761560" y="1523120"/>
                </a:cubicBezTo>
                <a:cubicBezTo>
                  <a:pt x="340962" y="1523120"/>
                  <a:pt x="0" y="1182158"/>
                  <a:pt x="0" y="761560"/>
                </a:cubicBezTo>
                <a:cubicBezTo>
                  <a:pt x="0" y="340962"/>
                  <a:pt x="340962" y="0"/>
                  <a:pt x="761560" y="0"/>
                </a:cubicBezTo>
                <a:close/>
              </a:path>
            </a:pathLst>
          </a:custGeom>
          <a:solidFill>
            <a:schemeClr val="accent1">
              <a:lumMod val="20000"/>
              <a:lumOff val="80000"/>
            </a:schemeClr>
          </a:solidFill>
          <a:ln w="19050">
            <a:solidFill>
              <a:schemeClr val="accent1"/>
            </a:solidFill>
          </a:ln>
        </p:spPr>
        <p:txBody>
          <a:bodyPr wrap="square">
            <a:noAutofit/>
          </a:bodyPr>
          <a:lstStyle/>
          <a:p>
            <a:endParaRPr lang="zh-CN" altLang="en-US"/>
          </a:p>
        </p:txBody>
      </p:sp>
    </p:spTree>
    <p:extLst>
      <p:ext uri="{BB962C8B-B14F-4D97-AF65-F5344CB8AC3E}">
        <p14:creationId xmlns:p14="http://schemas.microsoft.com/office/powerpoint/2010/main" val="1853017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四项团队版式">
    <p:spTree>
      <p:nvGrpSpPr>
        <p:cNvPr id="1" name=""/>
        <p:cNvGrpSpPr/>
        <p:nvPr/>
      </p:nvGrpSpPr>
      <p:grpSpPr>
        <a:xfrm>
          <a:off x="0" y="0"/>
          <a:ext cx="0" cy="0"/>
          <a:chOff x="0" y="0"/>
          <a:chExt cx="0" cy="0"/>
        </a:xfrm>
      </p:grpSpPr>
      <p:grpSp>
        <p:nvGrpSpPr>
          <p:cNvPr id="8" name="图形 4">
            <a:extLst>
              <a:ext uri="{FF2B5EF4-FFF2-40B4-BE49-F238E27FC236}">
                <a16:creationId xmlns:a16="http://schemas.microsoft.com/office/drawing/2014/main" id="{78ECCA95-42B0-4B74-84C6-C4F5CED6769A}"/>
              </a:ext>
            </a:extLst>
          </p:cNvPr>
          <p:cNvGrpSpPr/>
          <p:nvPr userDrawn="1"/>
        </p:nvGrpSpPr>
        <p:grpSpPr>
          <a:xfrm>
            <a:off x="10430922" y="450783"/>
            <a:ext cx="1455697" cy="363920"/>
            <a:chOff x="1130459" y="2187615"/>
            <a:chExt cx="9932758" cy="2483162"/>
          </a:xfrm>
          <a:solidFill>
            <a:srgbClr val="000000"/>
          </a:solidFill>
        </p:grpSpPr>
        <p:sp>
          <p:nvSpPr>
            <p:cNvPr id="9" name="任意多边形: 形状 8">
              <a:extLst>
                <a:ext uri="{FF2B5EF4-FFF2-40B4-BE49-F238E27FC236}">
                  <a16:creationId xmlns:a16="http://schemas.microsoft.com/office/drawing/2014/main" id="{FB1048CF-1BD5-468D-B467-8F5DC37D1FAC}"/>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44220B9D-0840-47F8-A1A0-A6D77F48DBF7}"/>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5DA2BEED-60E8-4E25-BD96-00D6169956F6}"/>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0E6501D1-237E-446B-BD4B-244FA300528F}"/>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3914B326-2EF0-46E4-8DD2-3EB6FB8F9E95}"/>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DEF79429-E205-4BE7-B50E-4C8C6FD01DB9}"/>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98FDD543-DE0F-4351-9C28-4256D6599DC1}"/>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AE890A6A-FEE6-4D76-AC54-A0B52C4ACE02}"/>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A64A4FFB-6790-44AA-92D1-ECE22F74572C}"/>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C10C9EB9-2E93-4214-B425-C30E7B7F9570}"/>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7BBD5EF1-6024-411D-8FA6-CAD25277ADB6}"/>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0147F86-040C-401F-B407-2B36A11441A1}"/>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13431769-B795-4BE9-9322-E3628FBF9167}"/>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45E71480-6E04-4DE9-9499-39E56208066A}"/>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0BBCBF7-9239-4D64-B10A-E3BD6A008C7F}"/>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EE970620-2080-4CE2-85A7-778397FADB0A}"/>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2F5875A1-C579-4338-9D2A-604ACFC51BAA}"/>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BED43B35-76CF-4137-A2AA-C0609260C1DE}"/>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0F880469-9649-4FB9-94FF-B0B227017D9F}"/>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E42593A-1488-44AA-9CCA-8F82AB5529A3}"/>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EC72DF78-22F7-4AA6-B467-1CE8ACBA0999}"/>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4AA628C-EB3F-4687-B8FD-15FE2B09870C}"/>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93B2194-1FAC-42B1-9F6C-D0C466ADD1FE}"/>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79FE538-4944-45B1-B18C-5A61987C725C}"/>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65F07029-10B0-424D-9B1A-F85161182F47}"/>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142D5FC3-6FA6-42D6-B8D8-29927DDE87B8}"/>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D4DE1E3A-337C-4EF5-989C-051F2471B1A8}"/>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4658B258-F202-49A8-ABFE-276CD68F130F}"/>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C2CF51DD-476E-4829-9565-01F5E18C5F3C}"/>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7089E6A9-75F8-4E7A-BD3E-ACF012B76EB4}"/>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3D17D22B-5673-44C8-B4BD-83E7FAA2CDD2}"/>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85A4FE6A-BCFA-4154-82D1-E26B6C324CD2}"/>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EF7BA3DD-7314-4D3C-AED4-2F35852ABDB1}"/>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86BDA51-C37F-47A3-AD56-4D33F8C5603C}"/>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D135081-CA31-41F1-92A8-2438F01B7800}"/>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CDD7E92C-4C34-4E47-B06C-8A1873F3FF36}"/>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4EB8140-4A2C-4BDD-AD8A-259EFAE0B867}"/>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BF1CAB4D-B6F1-498E-B365-820B746D6034}"/>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61813EE-C0A1-40BE-9226-B167471CE92D}"/>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E443E0B9-B57A-49A7-9A7E-8A6981ED9EE7}"/>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B7E9C2A8-0AC5-4E95-ADCF-0F38483E81FB}"/>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1F1B0E6C-D9AA-4EF0-BE50-6D64EFBFA9D2}"/>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F5D0DAAD-C114-4946-96AA-63EA6A7DFCE3}"/>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10B3A556-DCCA-4172-A120-69468F45E049}"/>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2B32EC1A-C4D5-42CD-A3F2-691C2A95D1A2}"/>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5F81B419-2F90-4DEB-AD79-EF01B5FD9302}"/>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A1B8AC5C-41F6-47A3-AD5D-329453721897}"/>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A3581B2A-491B-41FE-8D58-093A4DE52DE2}"/>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7BCF6EB3-C1FA-413E-AC3B-74D0D8D8B590}"/>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E14739EF-1496-4F05-BAD8-63EB06E8AAD0}"/>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DB44A182-F9BA-472A-B1F4-81F10771E2B3}"/>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59807957-C2A1-49AD-8909-67D7443A618F}"/>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066F44F9-F0E1-452B-B6BE-67505F461DDB}"/>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78E5E04C-4F2C-459A-BAB8-D116FA1ABB43}"/>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40A7A9FC-872F-496D-B6D2-82E838864052}"/>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E22A546-3565-49B0-AB75-4EC6FB68CA32}"/>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3C0A5890-ABE5-491F-864A-36DB60734B7A}"/>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F4146B1B-FDD9-4C28-85E5-35DD34266118}"/>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A919C70A-6C70-4952-8B07-5E07907230BA}"/>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2EC51E55-9FB6-4324-AF9D-611DB1B430A7}"/>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6FABEDAF-B05E-4B61-90DF-039DCEDE8F92}"/>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15E5ED5B-CD9D-4AEC-A2D2-9F997F3D592A}"/>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B60CD4CD-9760-4355-A776-01B81B2EAC97}"/>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C45D3177-CEE3-47A0-9B7E-3A5DCC9B0B5B}"/>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0BDD1667-5FF4-42E3-8EF1-57FBA369C7AD}"/>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A0ECD587-49D2-48BA-9C44-BDF6F66EE2AB}"/>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B24D08EF-FEBD-4985-8F71-49D370AB6503}"/>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391E8AAA-0F92-41CD-8512-2AEEA670FC01}"/>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855A8B56-8CE6-43D4-8B19-6751EE545294}"/>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3D3147B5-405B-4400-8633-2BBB054C0BD5}"/>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8B50CE57-9C78-4AA7-8E79-FD54411677D4}"/>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FABA658C-4431-494D-B47B-4F300D81FE93}"/>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1CB7F515-D8A9-4493-A78C-A4A8669CC473}"/>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7DE628B4-F124-41FA-9C8E-B35C7E420EE0}"/>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B300D4A7-A27C-475A-9390-1758EC0159BD}"/>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D88D13C1-F23E-4F2B-8743-F3B9C5E348DA}"/>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80442747-59BD-42B6-866B-03CE6CD001B7}"/>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B55D2E9F-0208-461F-B770-3055BB389835}"/>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E05AB038-BD91-49FA-A087-ABCD966566C7}"/>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C6FA4631-238A-4A8D-A81C-D7A57058E4D6}"/>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BCF2EF7B-F3E9-40C5-9333-8DDD46FD6411}"/>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C165F022-E19F-4548-B12A-F52003C3AFFB}"/>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91" name="文本框 90">
            <a:extLst>
              <a:ext uri="{FF2B5EF4-FFF2-40B4-BE49-F238E27FC236}">
                <a16:creationId xmlns:a16="http://schemas.microsoft.com/office/drawing/2014/main" id="{38CF4F02-68B3-4E84-BD8D-88179CEA400B}"/>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92" name="直接连接符 91">
            <a:extLst>
              <a:ext uri="{FF2B5EF4-FFF2-40B4-BE49-F238E27FC236}">
                <a16:creationId xmlns:a16="http://schemas.microsoft.com/office/drawing/2014/main" id="{8F9CF218-E03A-49DF-8C83-22A4FE51C9AF}"/>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724391F7-FA5E-471D-A95A-9FE70FDB1EAE}"/>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C59A68F7-F7CF-4CD4-ABE5-FCB916710876}"/>
              </a:ext>
            </a:extLst>
          </p:cNvPr>
          <p:cNvGrpSpPr/>
          <p:nvPr userDrawn="1"/>
        </p:nvGrpSpPr>
        <p:grpSpPr>
          <a:xfrm>
            <a:off x="212055" y="482447"/>
            <a:ext cx="381843" cy="339876"/>
            <a:chOff x="1744189" y="2736027"/>
            <a:chExt cx="1244419" cy="1107650"/>
          </a:xfrm>
        </p:grpSpPr>
        <p:sp>
          <p:nvSpPr>
            <p:cNvPr id="95" name="任意多边形: 形状 94">
              <a:extLst>
                <a:ext uri="{FF2B5EF4-FFF2-40B4-BE49-F238E27FC236}">
                  <a16:creationId xmlns:a16="http://schemas.microsoft.com/office/drawing/2014/main" id="{11C81286-E830-44C2-97FE-BB2EB415F879}"/>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F0963C40-87CA-4D61-969B-0D8E69A985DD}"/>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97" name="标题 160">
            <a:extLst>
              <a:ext uri="{FF2B5EF4-FFF2-40B4-BE49-F238E27FC236}">
                <a16:creationId xmlns:a16="http://schemas.microsoft.com/office/drawing/2014/main" id="{423A0FF2-7355-4A32-A9DA-3C39FA105D3C}"/>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98" name="灯片编号占位符 5">
            <a:extLst>
              <a:ext uri="{FF2B5EF4-FFF2-40B4-BE49-F238E27FC236}">
                <a16:creationId xmlns:a16="http://schemas.microsoft.com/office/drawing/2014/main" id="{86D0572E-2336-44CB-9590-0C4E2F049349}"/>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
        <p:nvSpPr>
          <p:cNvPr id="100" name="矩形: 圆角 99">
            <a:extLst>
              <a:ext uri="{FF2B5EF4-FFF2-40B4-BE49-F238E27FC236}">
                <a16:creationId xmlns:a16="http://schemas.microsoft.com/office/drawing/2014/main" id="{38986FFC-DC26-4B9D-BB71-4C51A05A7A3D}"/>
              </a:ext>
            </a:extLst>
          </p:cNvPr>
          <p:cNvSpPr/>
          <p:nvPr/>
        </p:nvSpPr>
        <p:spPr>
          <a:xfrm>
            <a:off x="944312" y="1913001"/>
            <a:ext cx="2455740" cy="3900384"/>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圆角 102">
            <a:extLst>
              <a:ext uri="{FF2B5EF4-FFF2-40B4-BE49-F238E27FC236}">
                <a16:creationId xmlns:a16="http://schemas.microsoft.com/office/drawing/2014/main" id="{C38A20A0-C1F6-4DB4-8B6F-E1898994DD0D}"/>
              </a:ext>
            </a:extLst>
          </p:cNvPr>
          <p:cNvSpPr/>
          <p:nvPr/>
        </p:nvSpPr>
        <p:spPr>
          <a:xfrm>
            <a:off x="3560191" y="1913001"/>
            <a:ext cx="2455740" cy="3900384"/>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圆角 105">
            <a:extLst>
              <a:ext uri="{FF2B5EF4-FFF2-40B4-BE49-F238E27FC236}">
                <a16:creationId xmlns:a16="http://schemas.microsoft.com/office/drawing/2014/main" id="{C9D79948-911F-498E-B8C8-9573B9A0915E}"/>
              </a:ext>
            </a:extLst>
          </p:cNvPr>
          <p:cNvSpPr/>
          <p:nvPr/>
        </p:nvSpPr>
        <p:spPr>
          <a:xfrm>
            <a:off x="6176070" y="1913001"/>
            <a:ext cx="2455740" cy="3900384"/>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圆角 108">
            <a:extLst>
              <a:ext uri="{FF2B5EF4-FFF2-40B4-BE49-F238E27FC236}">
                <a16:creationId xmlns:a16="http://schemas.microsoft.com/office/drawing/2014/main" id="{12ED8884-F18E-4A6E-8C9C-245CA891CE9B}"/>
              </a:ext>
            </a:extLst>
          </p:cNvPr>
          <p:cNvSpPr/>
          <p:nvPr/>
        </p:nvSpPr>
        <p:spPr>
          <a:xfrm>
            <a:off x="8791948" y="1913001"/>
            <a:ext cx="2455740" cy="3900384"/>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6483B228-CE83-460F-9A96-A1BD8542BA9E}"/>
              </a:ext>
            </a:extLst>
          </p:cNvPr>
          <p:cNvSpPr/>
          <p:nvPr userDrawn="1"/>
        </p:nvSpPr>
        <p:spPr>
          <a:xfrm>
            <a:off x="9587039" y="5785852"/>
            <a:ext cx="865558"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F56938D1-1AEB-4074-AF69-481744369CF3}"/>
              </a:ext>
            </a:extLst>
          </p:cNvPr>
          <p:cNvSpPr/>
          <p:nvPr userDrawn="1"/>
        </p:nvSpPr>
        <p:spPr>
          <a:xfrm>
            <a:off x="6971160" y="5785852"/>
            <a:ext cx="865558"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21805DC6-40A8-4E16-BF23-44E9258EA356}"/>
              </a:ext>
            </a:extLst>
          </p:cNvPr>
          <p:cNvSpPr/>
          <p:nvPr userDrawn="1"/>
        </p:nvSpPr>
        <p:spPr>
          <a:xfrm>
            <a:off x="4355282" y="5785852"/>
            <a:ext cx="865558"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D87DE94E-0393-47E0-8EB1-9D25441FFF3D}"/>
              </a:ext>
            </a:extLst>
          </p:cNvPr>
          <p:cNvSpPr/>
          <p:nvPr userDrawn="1"/>
        </p:nvSpPr>
        <p:spPr>
          <a:xfrm>
            <a:off x="1739402" y="5785852"/>
            <a:ext cx="865558"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图片占位符 122">
            <a:extLst>
              <a:ext uri="{FF2B5EF4-FFF2-40B4-BE49-F238E27FC236}">
                <a16:creationId xmlns:a16="http://schemas.microsoft.com/office/drawing/2014/main" id="{A0D55705-717B-42B0-B959-9F31D7F3C70D}"/>
              </a:ext>
            </a:extLst>
          </p:cNvPr>
          <p:cNvSpPr>
            <a:spLocks noGrp="1"/>
          </p:cNvSpPr>
          <p:nvPr userDrawn="1">
            <p:ph type="pic" sz="quarter" idx="13"/>
          </p:nvPr>
        </p:nvSpPr>
        <p:spPr>
          <a:xfrm>
            <a:off x="1410622" y="1566163"/>
            <a:ext cx="1523120" cy="1523120"/>
          </a:xfrm>
          <a:custGeom>
            <a:avLst/>
            <a:gdLst>
              <a:gd name="connsiteX0" fmla="*/ 761560 w 1523120"/>
              <a:gd name="connsiteY0" fmla="*/ 0 h 1523120"/>
              <a:gd name="connsiteX1" fmla="*/ 1523120 w 1523120"/>
              <a:gd name="connsiteY1" fmla="*/ 761560 h 1523120"/>
              <a:gd name="connsiteX2" fmla="*/ 761560 w 1523120"/>
              <a:gd name="connsiteY2" fmla="*/ 1523120 h 1523120"/>
              <a:gd name="connsiteX3" fmla="*/ 0 w 1523120"/>
              <a:gd name="connsiteY3" fmla="*/ 761560 h 1523120"/>
              <a:gd name="connsiteX4" fmla="*/ 761560 w 1523120"/>
              <a:gd name="connsiteY4" fmla="*/ 0 h 152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120" h="1523120">
                <a:moveTo>
                  <a:pt x="761560" y="0"/>
                </a:moveTo>
                <a:cubicBezTo>
                  <a:pt x="1182158" y="0"/>
                  <a:pt x="1523120" y="340962"/>
                  <a:pt x="1523120" y="761560"/>
                </a:cubicBezTo>
                <a:cubicBezTo>
                  <a:pt x="1523120" y="1182158"/>
                  <a:pt x="1182158" y="1523120"/>
                  <a:pt x="761560" y="1523120"/>
                </a:cubicBezTo>
                <a:cubicBezTo>
                  <a:pt x="340962" y="1523120"/>
                  <a:pt x="0" y="1182158"/>
                  <a:pt x="0" y="761560"/>
                </a:cubicBezTo>
                <a:cubicBezTo>
                  <a:pt x="0" y="340962"/>
                  <a:pt x="340962" y="0"/>
                  <a:pt x="761560" y="0"/>
                </a:cubicBezTo>
                <a:close/>
              </a:path>
            </a:pathLst>
          </a:custGeom>
          <a:solidFill>
            <a:schemeClr val="accent1">
              <a:lumMod val="20000"/>
              <a:lumOff val="80000"/>
            </a:schemeClr>
          </a:solidFill>
          <a:ln w="19050">
            <a:solidFill>
              <a:schemeClr val="accent1"/>
            </a:solidFill>
          </a:ln>
        </p:spPr>
        <p:txBody>
          <a:bodyPr wrap="square">
            <a:noAutofit/>
          </a:bodyPr>
          <a:lstStyle/>
          <a:p>
            <a:endParaRPr lang="zh-CN" altLang="en-US"/>
          </a:p>
        </p:txBody>
      </p:sp>
      <p:sp>
        <p:nvSpPr>
          <p:cNvPr id="122" name="图片占位符 121">
            <a:extLst>
              <a:ext uri="{FF2B5EF4-FFF2-40B4-BE49-F238E27FC236}">
                <a16:creationId xmlns:a16="http://schemas.microsoft.com/office/drawing/2014/main" id="{BEDC81B5-D368-4028-9F2D-151F66FFA834}"/>
              </a:ext>
            </a:extLst>
          </p:cNvPr>
          <p:cNvSpPr>
            <a:spLocks noGrp="1"/>
          </p:cNvSpPr>
          <p:nvPr userDrawn="1">
            <p:ph type="pic" sz="quarter" idx="14"/>
          </p:nvPr>
        </p:nvSpPr>
        <p:spPr>
          <a:xfrm>
            <a:off x="4026501" y="1566163"/>
            <a:ext cx="1523120" cy="1523120"/>
          </a:xfrm>
          <a:custGeom>
            <a:avLst/>
            <a:gdLst>
              <a:gd name="connsiteX0" fmla="*/ 761560 w 1523120"/>
              <a:gd name="connsiteY0" fmla="*/ 0 h 1523120"/>
              <a:gd name="connsiteX1" fmla="*/ 1523120 w 1523120"/>
              <a:gd name="connsiteY1" fmla="*/ 761560 h 1523120"/>
              <a:gd name="connsiteX2" fmla="*/ 761560 w 1523120"/>
              <a:gd name="connsiteY2" fmla="*/ 1523120 h 1523120"/>
              <a:gd name="connsiteX3" fmla="*/ 0 w 1523120"/>
              <a:gd name="connsiteY3" fmla="*/ 761560 h 1523120"/>
              <a:gd name="connsiteX4" fmla="*/ 761560 w 1523120"/>
              <a:gd name="connsiteY4" fmla="*/ 0 h 152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120" h="1523120">
                <a:moveTo>
                  <a:pt x="761560" y="0"/>
                </a:moveTo>
                <a:cubicBezTo>
                  <a:pt x="1182158" y="0"/>
                  <a:pt x="1523120" y="340962"/>
                  <a:pt x="1523120" y="761560"/>
                </a:cubicBezTo>
                <a:cubicBezTo>
                  <a:pt x="1523120" y="1182158"/>
                  <a:pt x="1182158" y="1523120"/>
                  <a:pt x="761560" y="1523120"/>
                </a:cubicBezTo>
                <a:cubicBezTo>
                  <a:pt x="340962" y="1523120"/>
                  <a:pt x="0" y="1182158"/>
                  <a:pt x="0" y="761560"/>
                </a:cubicBezTo>
                <a:cubicBezTo>
                  <a:pt x="0" y="340962"/>
                  <a:pt x="340962" y="0"/>
                  <a:pt x="761560" y="0"/>
                </a:cubicBezTo>
                <a:close/>
              </a:path>
            </a:pathLst>
          </a:custGeom>
          <a:solidFill>
            <a:schemeClr val="accent1">
              <a:lumMod val="20000"/>
              <a:lumOff val="80000"/>
            </a:schemeClr>
          </a:solidFill>
          <a:ln w="19050">
            <a:solidFill>
              <a:schemeClr val="accent1"/>
            </a:solidFill>
          </a:ln>
        </p:spPr>
        <p:txBody>
          <a:bodyPr wrap="square">
            <a:noAutofit/>
          </a:bodyPr>
          <a:lstStyle/>
          <a:p>
            <a:endParaRPr lang="zh-CN" altLang="en-US"/>
          </a:p>
        </p:txBody>
      </p:sp>
      <p:sp>
        <p:nvSpPr>
          <p:cNvPr id="121" name="图片占位符 120">
            <a:extLst>
              <a:ext uri="{FF2B5EF4-FFF2-40B4-BE49-F238E27FC236}">
                <a16:creationId xmlns:a16="http://schemas.microsoft.com/office/drawing/2014/main" id="{50558AD5-B3D9-449C-A520-BCD0C7AB4FD5}"/>
              </a:ext>
            </a:extLst>
          </p:cNvPr>
          <p:cNvSpPr>
            <a:spLocks noGrp="1"/>
          </p:cNvSpPr>
          <p:nvPr userDrawn="1">
            <p:ph type="pic" sz="quarter" idx="15"/>
          </p:nvPr>
        </p:nvSpPr>
        <p:spPr>
          <a:xfrm>
            <a:off x="6642380" y="1566163"/>
            <a:ext cx="1523120" cy="1523120"/>
          </a:xfrm>
          <a:custGeom>
            <a:avLst/>
            <a:gdLst>
              <a:gd name="connsiteX0" fmla="*/ 761560 w 1523120"/>
              <a:gd name="connsiteY0" fmla="*/ 0 h 1523120"/>
              <a:gd name="connsiteX1" fmla="*/ 1523120 w 1523120"/>
              <a:gd name="connsiteY1" fmla="*/ 761560 h 1523120"/>
              <a:gd name="connsiteX2" fmla="*/ 761560 w 1523120"/>
              <a:gd name="connsiteY2" fmla="*/ 1523120 h 1523120"/>
              <a:gd name="connsiteX3" fmla="*/ 0 w 1523120"/>
              <a:gd name="connsiteY3" fmla="*/ 761560 h 1523120"/>
              <a:gd name="connsiteX4" fmla="*/ 761560 w 1523120"/>
              <a:gd name="connsiteY4" fmla="*/ 0 h 152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120" h="1523120">
                <a:moveTo>
                  <a:pt x="761560" y="0"/>
                </a:moveTo>
                <a:cubicBezTo>
                  <a:pt x="1182158" y="0"/>
                  <a:pt x="1523120" y="340962"/>
                  <a:pt x="1523120" y="761560"/>
                </a:cubicBezTo>
                <a:cubicBezTo>
                  <a:pt x="1523120" y="1182158"/>
                  <a:pt x="1182158" y="1523120"/>
                  <a:pt x="761560" y="1523120"/>
                </a:cubicBezTo>
                <a:cubicBezTo>
                  <a:pt x="340962" y="1523120"/>
                  <a:pt x="0" y="1182158"/>
                  <a:pt x="0" y="761560"/>
                </a:cubicBezTo>
                <a:cubicBezTo>
                  <a:pt x="0" y="340962"/>
                  <a:pt x="340962" y="0"/>
                  <a:pt x="761560" y="0"/>
                </a:cubicBezTo>
                <a:close/>
              </a:path>
            </a:pathLst>
          </a:custGeom>
          <a:solidFill>
            <a:schemeClr val="accent1">
              <a:lumMod val="20000"/>
              <a:lumOff val="80000"/>
            </a:schemeClr>
          </a:solidFill>
          <a:ln w="19050">
            <a:solidFill>
              <a:schemeClr val="accent1"/>
            </a:solidFill>
          </a:ln>
        </p:spPr>
        <p:txBody>
          <a:bodyPr wrap="square">
            <a:noAutofit/>
          </a:bodyPr>
          <a:lstStyle/>
          <a:p>
            <a:endParaRPr lang="zh-CN" altLang="en-US"/>
          </a:p>
        </p:txBody>
      </p:sp>
      <p:sp>
        <p:nvSpPr>
          <p:cNvPr id="120" name="图片占位符 119">
            <a:extLst>
              <a:ext uri="{FF2B5EF4-FFF2-40B4-BE49-F238E27FC236}">
                <a16:creationId xmlns:a16="http://schemas.microsoft.com/office/drawing/2014/main" id="{687C7387-BF7C-4534-A09F-C732CFC9DF65}"/>
              </a:ext>
            </a:extLst>
          </p:cNvPr>
          <p:cNvSpPr>
            <a:spLocks noGrp="1"/>
          </p:cNvSpPr>
          <p:nvPr userDrawn="1">
            <p:ph type="pic" sz="quarter" idx="16"/>
          </p:nvPr>
        </p:nvSpPr>
        <p:spPr>
          <a:xfrm>
            <a:off x="9258258" y="1566163"/>
            <a:ext cx="1523120" cy="1523120"/>
          </a:xfrm>
          <a:custGeom>
            <a:avLst/>
            <a:gdLst>
              <a:gd name="connsiteX0" fmla="*/ 761560 w 1523120"/>
              <a:gd name="connsiteY0" fmla="*/ 0 h 1523120"/>
              <a:gd name="connsiteX1" fmla="*/ 1523120 w 1523120"/>
              <a:gd name="connsiteY1" fmla="*/ 761560 h 1523120"/>
              <a:gd name="connsiteX2" fmla="*/ 761560 w 1523120"/>
              <a:gd name="connsiteY2" fmla="*/ 1523120 h 1523120"/>
              <a:gd name="connsiteX3" fmla="*/ 0 w 1523120"/>
              <a:gd name="connsiteY3" fmla="*/ 761560 h 1523120"/>
              <a:gd name="connsiteX4" fmla="*/ 761560 w 1523120"/>
              <a:gd name="connsiteY4" fmla="*/ 0 h 1523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120" h="1523120">
                <a:moveTo>
                  <a:pt x="761560" y="0"/>
                </a:moveTo>
                <a:cubicBezTo>
                  <a:pt x="1182158" y="0"/>
                  <a:pt x="1523120" y="340962"/>
                  <a:pt x="1523120" y="761560"/>
                </a:cubicBezTo>
                <a:cubicBezTo>
                  <a:pt x="1523120" y="1182158"/>
                  <a:pt x="1182158" y="1523120"/>
                  <a:pt x="761560" y="1523120"/>
                </a:cubicBezTo>
                <a:cubicBezTo>
                  <a:pt x="340962" y="1523120"/>
                  <a:pt x="0" y="1182158"/>
                  <a:pt x="0" y="761560"/>
                </a:cubicBezTo>
                <a:cubicBezTo>
                  <a:pt x="0" y="340962"/>
                  <a:pt x="340962" y="0"/>
                  <a:pt x="761560" y="0"/>
                </a:cubicBezTo>
                <a:close/>
              </a:path>
            </a:pathLst>
          </a:custGeom>
          <a:solidFill>
            <a:schemeClr val="accent1">
              <a:lumMod val="20000"/>
              <a:lumOff val="80000"/>
            </a:schemeClr>
          </a:solidFill>
          <a:ln w="19050">
            <a:solidFill>
              <a:schemeClr val="accent1"/>
            </a:solidFill>
          </a:ln>
        </p:spPr>
        <p:txBody>
          <a:bodyPr wrap="square">
            <a:noAutofit/>
          </a:bodyPr>
          <a:lstStyle/>
          <a:p>
            <a:endParaRPr lang="zh-CN" altLang="en-US"/>
          </a:p>
        </p:txBody>
      </p:sp>
    </p:spTree>
    <p:extLst>
      <p:ext uri="{BB962C8B-B14F-4D97-AF65-F5344CB8AC3E}">
        <p14:creationId xmlns:p14="http://schemas.microsoft.com/office/powerpoint/2010/main" val="2380137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单项图文版式">
    <p:spTree>
      <p:nvGrpSpPr>
        <p:cNvPr id="1" name=""/>
        <p:cNvGrpSpPr/>
        <p:nvPr/>
      </p:nvGrpSpPr>
      <p:grpSpPr>
        <a:xfrm>
          <a:off x="0" y="0"/>
          <a:ext cx="0" cy="0"/>
          <a:chOff x="0" y="0"/>
          <a:chExt cx="0" cy="0"/>
        </a:xfrm>
      </p:grpSpPr>
      <p:grpSp>
        <p:nvGrpSpPr>
          <p:cNvPr id="7" name="图形 4">
            <a:extLst>
              <a:ext uri="{FF2B5EF4-FFF2-40B4-BE49-F238E27FC236}">
                <a16:creationId xmlns:a16="http://schemas.microsoft.com/office/drawing/2014/main" id="{0B063C5C-975A-49E1-82F4-72D042BBAE6D}"/>
              </a:ext>
            </a:extLst>
          </p:cNvPr>
          <p:cNvGrpSpPr/>
          <p:nvPr userDrawn="1"/>
        </p:nvGrpSpPr>
        <p:grpSpPr>
          <a:xfrm>
            <a:off x="10430922" y="450783"/>
            <a:ext cx="1455697" cy="363920"/>
            <a:chOff x="1130459" y="2187615"/>
            <a:chExt cx="9932758" cy="2483162"/>
          </a:xfrm>
          <a:solidFill>
            <a:srgbClr val="000000"/>
          </a:solidFill>
        </p:grpSpPr>
        <p:sp>
          <p:nvSpPr>
            <p:cNvPr id="8" name="任意多边形: 形状 7">
              <a:extLst>
                <a:ext uri="{FF2B5EF4-FFF2-40B4-BE49-F238E27FC236}">
                  <a16:creationId xmlns:a16="http://schemas.microsoft.com/office/drawing/2014/main" id="{FA4D63DF-903E-47DB-9858-12A7565877F1}"/>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4691E84F-1283-4656-8DBA-ADEBD4C56886}"/>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B3C46243-EB3F-4FD5-A639-5F4F9D6AFF85}"/>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C05B916C-C6B1-4419-B5E7-8CA41F6A8C91}"/>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C2AFC48E-93CD-4D50-80C7-8E2392A98610}"/>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AA71FFD4-C1C9-4FEF-A8E8-7654838D56BB}"/>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987FF546-54DB-49CC-A853-75D8B5114502}"/>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13EEA7AB-EA4D-468A-9614-468AEA629748}"/>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3DB8F342-AAD5-4A68-8B1F-A39DF1BF7993}"/>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EBCC170B-97F2-4F9B-9EAD-8428A8FFE4C1}"/>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7A87511A-96A3-46BA-BCC6-3B3FAFDC6827}"/>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93D6549F-FF9C-4113-BFC4-5671F2619174}"/>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68176BAB-DF3C-423A-A4AA-4E8388822835}"/>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9C993DE9-83E3-45AB-AC88-0C286E8C4A47}"/>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51550B7-FD64-488B-B8C6-3E39F5346277}"/>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2E60EAB5-DD06-447A-B81C-140723470C3F}"/>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6519BE3-F6AB-44EE-9B76-E82075FAFC6F}"/>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21511707-7D03-4128-90C4-6A5245133321}"/>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39C163F2-351B-47B2-92BE-F1F368EC6FFC}"/>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021BA69-2FB0-4F3F-A1C6-714C979C17D3}"/>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9164878-7C88-489C-A193-C2E5D0D40777}"/>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795C1B59-C508-422A-80B6-AB4BC0EE34ED}"/>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65CDADE1-1312-4D7C-807E-592DCE5DB945}"/>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A684BD9-7807-4A0A-81A8-D2BB3C41B461}"/>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CD3F2855-1D5A-4E16-BC86-DC94CDECB342}"/>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D850281A-307C-4947-8006-1C85F07471D2}"/>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92A5625-DC8E-430F-A39D-75DA27AF81E4}"/>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C7263DAD-9949-499C-A44E-EB213B43B712}"/>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E27DB952-6263-45B6-87AC-365C722AFD1E}"/>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A22020-C4AA-4271-B643-6974B810A164}"/>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168F109-9F88-4C1D-95B0-20A192984CE4}"/>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0AE3BF5B-5783-49B9-B477-3113E6FFA433}"/>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F8B09887-2126-4BBA-9F0E-FBEB1B14D02A}"/>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C2A778D-DAE6-401B-8C8B-2BE873512B1A}"/>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BCFC8F0D-2718-4256-BC87-FDAE31B5D3D0}"/>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310757F-8362-47E1-858E-DAD7756ACB46}"/>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92E4305A-F931-4E44-B2BD-2E754EA3E380}"/>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B9A15635-5C93-4C94-8BD3-CFB942C523F5}"/>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AB943FD-2D43-4B3E-9FE8-8C3A743182F7}"/>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0163A419-CABD-4451-8CD2-84811730AF41}"/>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625D6DA3-0275-49CA-8D6E-7F3F4944721A}"/>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4B80FD4F-AB84-4EDC-A5EE-A1F9B08E6868}"/>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FFD1E7FA-D8F8-4C7E-9C59-E371D55EC893}"/>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CEAC15FC-171D-4E1D-8588-1D71E510EAC3}"/>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09621C5A-3570-49D2-BE57-59125F575523}"/>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C5FBEEDD-7ACD-4644-A156-2772F3D25E4C}"/>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5D9739F9-701B-4079-BA28-34839D2D9EE4}"/>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E1D3E585-8CAD-4FBD-BDBE-265FB8139CDE}"/>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C5353C23-FEFE-47C9-BB6D-9488A9A64514}"/>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84B82E31-F3AE-49E8-9ED5-44A92E7566A4}"/>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19905957-EAE0-4ADB-A0C4-E0CDF300367A}"/>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3A644BDD-1FA7-46AA-B88D-6F95F20DA445}"/>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13B31315-D4D6-4AD9-B2FF-C6823AB14990}"/>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321BF089-4292-46C6-A861-6786A6B8A43D}"/>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039B057C-C3D2-4377-A7A3-F0742D9CE8AD}"/>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88926D98-B42B-4FF2-832D-0DF52313D9D8}"/>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52A95B4-27F6-4A6E-8824-C27320B0755D}"/>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F369646F-7F36-4C51-B16C-50D32A9D9E89}"/>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23A249D6-9013-405C-A9F4-14DD5780C579}"/>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0690B348-F285-476B-B244-688CFBFA7A24}"/>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DB1C5FBA-5876-4614-BD28-3C02913F9459}"/>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1DE3AA75-DD71-40D3-A889-38892963F0C3}"/>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DFE837BC-91B3-4B1C-9483-7D85B0810486}"/>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00FD1749-4D48-44F3-A580-7B5525A546AE}"/>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2D695820-CA36-426E-8516-C8F297A84FFA}"/>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39476066-8C11-4105-952D-E7282D5299E7}"/>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2829E235-B039-4C8F-8675-78C364ED3BA1}"/>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395C4E13-B1AC-4B6B-B089-94B09B054D84}"/>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357B9C6A-791B-4337-99D6-19D3250FDA8D}"/>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0D478C4C-6A60-4CB8-A043-50D71BDDB6AD}"/>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9AA86835-C0F9-4C02-BDBD-365508C8232D}"/>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5FF4E3C5-9F53-4914-92FE-FF33D7AD610B}"/>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6079C8C9-36DB-42B8-8690-C22CB7681B9F}"/>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18C10B4A-3D95-46F0-A6F3-4A7655FF55BB}"/>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C87AACA3-39E5-4CCC-B970-CB584F4D7706}"/>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65A18F39-1E7B-422A-955B-11EF02B3163A}"/>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1C2BE086-26EE-45EB-A619-893A196EE5EA}"/>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EAE8B346-395E-4D2B-8BBD-21166DACA60F}"/>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061ED60C-F0C3-404A-9E95-3A452130611F}"/>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12E329C-049E-4392-9350-857801BFFCC3}"/>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91EB2C59-DBCC-49F3-998D-6BBE02699FEC}"/>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BBEF53DF-0355-4642-A7D4-92AEB24193DD}"/>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90" name="文本框 89">
            <a:extLst>
              <a:ext uri="{FF2B5EF4-FFF2-40B4-BE49-F238E27FC236}">
                <a16:creationId xmlns:a16="http://schemas.microsoft.com/office/drawing/2014/main" id="{5AEE1FC2-EF8B-444F-839C-A1B08ED18A6D}"/>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91" name="直接连接符 90">
            <a:extLst>
              <a:ext uri="{FF2B5EF4-FFF2-40B4-BE49-F238E27FC236}">
                <a16:creationId xmlns:a16="http://schemas.microsoft.com/office/drawing/2014/main" id="{AE4A838C-A4F9-41D7-93C1-8C5619F572DB}"/>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E4111E2-0D1A-4127-A529-7AD9D27D12E5}"/>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01DC3770-8FED-41E5-8B50-8377EBD4A88B}"/>
              </a:ext>
            </a:extLst>
          </p:cNvPr>
          <p:cNvGrpSpPr/>
          <p:nvPr userDrawn="1"/>
        </p:nvGrpSpPr>
        <p:grpSpPr>
          <a:xfrm>
            <a:off x="212055" y="482447"/>
            <a:ext cx="381843" cy="339876"/>
            <a:chOff x="1744189" y="2736027"/>
            <a:chExt cx="1244419" cy="1107650"/>
          </a:xfrm>
        </p:grpSpPr>
        <p:sp>
          <p:nvSpPr>
            <p:cNvPr id="94" name="任意多边形: 形状 93">
              <a:extLst>
                <a:ext uri="{FF2B5EF4-FFF2-40B4-BE49-F238E27FC236}">
                  <a16:creationId xmlns:a16="http://schemas.microsoft.com/office/drawing/2014/main" id="{F688F2D5-187C-4729-BBBA-A6929CF08864}"/>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94E9E073-6006-4330-ABDC-00F52D4DE2D3}"/>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96" name="标题 160">
            <a:extLst>
              <a:ext uri="{FF2B5EF4-FFF2-40B4-BE49-F238E27FC236}">
                <a16:creationId xmlns:a16="http://schemas.microsoft.com/office/drawing/2014/main" id="{B91ECAEA-BA0E-434D-8E78-EE930666F39B}"/>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97" name="灯片编号占位符 5">
            <a:extLst>
              <a:ext uri="{FF2B5EF4-FFF2-40B4-BE49-F238E27FC236}">
                <a16:creationId xmlns:a16="http://schemas.microsoft.com/office/drawing/2014/main" id="{DE21C0E1-8F36-4739-B5F4-B6F544DB6D1D}"/>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
        <p:nvSpPr>
          <p:cNvPr id="101" name="图片占位符 100">
            <a:extLst>
              <a:ext uri="{FF2B5EF4-FFF2-40B4-BE49-F238E27FC236}">
                <a16:creationId xmlns:a16="http://schemas.microsoft.com/office/drawing/2014/main" id="{0B299719-08FC-4BA0-B5C9-BFDE43259F70}"/>
              </a:ext>
            </a:extLst>
          </p:cNvPr>
          <p:cNvSpPr>
            <a:spLocks noGrp="1"/>
          </p:cNvSpPr>
          <p:nvPr>
            <p:ph type="pic" sz="quarter" idx="13"/>
          </p:nvPr>
        </p:nvSpPr>
        <p:spPr>
          <a:xfrm>
            <a:off x="1307808" y="1548307"/>
            <a:ext cx="3192723" cy="4277198"/>
          </a:xfrm>
          <a:custGeom>
            <a:avLst/>
            <a:gdLst>
              <a:gd name="connsiteX0" fmla="*/ 0 w 3192723"/>
              <a:gd name="connsiteY0" fmla="*/ 0 h 4277198"/>
              <a:gd name="connsiteX1" fmla="*/ 3192723 w 3192723"/>
              <a:gd name="connsiteY1" fmla="*/ 0 h 4277198"/>
              <a:gd name="connsiteX2" fmla="*/ 3192723 w 3192723"/>
              <a:gd name="connsiteY2" fmla="*/ 4277198 h 4277198"/>
              <a:gd name="connsiteX3" fmla="*/ 0 w 3192723"/>
              <a:gd name="connsiteY3" fmla="*/ 4277198 h 4277198"/>
            </a:gdLst>
            <a:ahLst/>
            <a:cxnLst>
              <a:cxn ang="0">
                <a:pos x="connsiteX0" y="connsiteY0"/>
              </a:cxn>
              <a:cxn ang="0">
                <a:pos x="connsiteX1" y="connsiteY1"/>
              </a:cxn>
              <a:cxn ang="0">
                <a:pos x="connsiteX2" y="connsiteY2"/>
              </a:cxn>
              <a:cxn ang="0">
                <a:pos x="connsiteX3" y="connsiteY3"/>
              </a:cxn>
            </a:cxnLst>
            <a:rect l="l" t="t" r="r" b="b"/>
            <a:pathLst>
              <a:path w="3192723" h="4277198">
                <a:moveTo>
                  <a:pt x="0" y="0"/>
                </a:moveTo>
                <a:lnTo>
                  <a:pt x="3192723" y="0"/>
                </a:lnTo>
                <a:lnTo>
                  <a:pt x="3192723" y="4277198"/>
                </a:lnTo>
                <a:lnTo>
                  <a:pt x="0" y="4277198"/>
                </a:lnTo>
                <a:close/>
              </a:path>
            </a:pathLst>
          </a:custGeom>
          <a:solidFill>
            <a:schemeClr val="accent1">
              <a:lumMod val="20000"/>
              <a:lumOff val="80000"/>
            </a:schemeClr>
          </a:solidFill>
          <a:ln>
            <a:solidFill>
              <a:schemeClr val="bg1"/>
            </a:solidFill>
          </a:ln>
          <a:effectLst>
            <a:outerShdw blurRad="254000" sx="102000" sy="102000" algn="ctr" rotWithShape="0">
              <a:srgbClr val="000000">
                <a:alpha val="20000"/>
              </a:srgbClr>
            </a:outerShdw>
          </a:effectLst>
        </p:spPr>
        <p:txBody>
          <a:bodyPr wrap="square">
            <a:noAutofit/>
          </a:bodyPr>
          <a:lstStyle/>
          <a:p>
            <a:endParaRPr lang="zh-CN" altLang="en-US"/>
          </a:p>
        </p:txBody>
      </p:sp>
    </p:spTree>
    <p:extLst>
      <p:ext uri="{BB962C8B-B14F-4D97-AF65-F5344CB8AC3E}">
        <p14:creationId xmlns:p14="http://schemas.microsoft.com/office/powerpoint/2010/main" val="1870524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两项图文版式">
    <p:spTree>
      <p:nvGrpSpPr>
        <p:cNvPr id="1" name=""/>
        <p:cNvGrpSpPr/>
        <p:nvPr/>
      </p:nvGrpSpPr>
      <p:grpSpPr>
        <a:xfrm>
          <a:off x="0" y="0"/>
          <a:ext cx="0" cy="0"/>
          <a:chOff x="0" y="0"/>
          <a:chExt cx="0" cy="0"/>
        </a:xfrm>
      </p:grpSpPr>
      <p:grpSp>
        <p:nvGrpSpPr>
          <p:cNvPr id="7" name="图形 4">
            <a:extLst>
              <a:ext uri="{FF2B5EF4-FFF2-40B4-BE49-F238E27FC236}">
                <a16:creationId xmlns:a16="http://schemas.microsoft.com/office/drawing/2014/main" id="{8EC97EA2-50FF-4D5E-A32E-A3185101FCC0}"/>
              </a:ext>
            </a:extLst>
          </p:cNvPr>
          <p:cNvGrpSpPr/>
          <p:nvPr userDrawn="1"/>
        </p:nvGrpSpPr>
        <p:grpSpPr>
          <a:xfrm>
            <a:off x="10430922" y="450783"/>
            <a:ext cx="1455697" cy="363920"/>
            <a:chOff x="1130459" y="2187615"/>
            <a:chExt cx="9932758" cy="2483162"/>
          </a:xfrm>
          <a:solidFill>
            <a:srgbClr val="000000"/>
          </a:solidFill>
        </p:grpSpPr>
        <p:sp>
          <p:nvSpPr>
            <p:cNvPr id="8" name="任意多边形: 形状 7">
              <a:extLst>
                <a:ext uri="{FF2B5EF4-FFF2-40B4-BE49-F238E27FC236}">
                  <a16:creationId xmlns:a16="http://schemas.microsoft.com/office/drawing/2014/main" id="{D68B1E3F-013D-4EE2-8275-56745E59F9FC}"/>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EE3CB4D3-4543-42D8-9AE0-68C5580B1BE7}"/>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26ABA426-A8E8-42A6-9F39-23C31D4E7C16}"/>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7D618FFD-A3EC-45CD-9CF6-26024B1B2EBE}"/>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1E512DF5-CA54-42C6-A0E4-0B534218DED9}"/>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25A3F9F4-0140-4ACA-BF70-3163D798CC63}"/>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EA9ABC0A-1354-4DD8-A47E-40F8E6375DC2}"/>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97AE6BA2-8FB3-47AA-9F5D-F4CC6E7F9C09}"/>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ED2385BF-6A62-4DE7-8883-20C94C30EABB}"/>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4AACF46E-5ED3-4B5A-B6C7-CB9CC61D911A}"/>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4F2714AB-C92B-435F-8DCD-679EB9139F6D}"/>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EB4CC91-8227-47A9-8970-71C57BCDC288}"/>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E05B040D-FA14-468E-B322-38E44FE3AB01}"/>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28B3510B-035E-4204-9A4B-E17FC77983CF}"/>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19054F1-E206-43FF-BE9B-DADEEEB2A29A}"/>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4369AF4D-F3AF-4565-89C8-3453EE33C890}"/>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3139B1E1-9171-4233-A1EE-7938C5AE974B}"/>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8FE0518F-B5D7-403C-870C-DB2B261135F7}"/>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98B37149-2582-4700-9AED-8440E694547E}"/>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2748620-E571-469B-B66E-C297BFC9A80E}"/>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B7F7CA78-A35E-462B-B401-5B3FD70D00FF}"/>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8E3DB9B3-E21C-47E4-AFAA-ADEDF27AD2C2}"/>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7B7DADA-4FBD-49E5-866D-2E443B813796}"/>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3599DFE3-F1C4-4A9C-A1A9-43333AA04BA7}"/>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1116137-AAFE-4FE7-A07D-E64F2F89DB97}"/>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20963C1F-61A1-49E5-AACD-B6C6313ACE0C}"/>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D8082F5E-9FF6-4DDB-88D4-A0EB41205893}"/>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0F2AD2F-B233-4E3D-B3C9-524D20F44DFB}"/>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8BA7F620-8003-4EBA-B81F-A7E30B7948DF}"/>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AA4D987E-4FB1-41F6-B1DD-F52CE1FCD104}"/>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BAF2475-8D62-46CD-8B19-1754AFE0385F}"/>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E1DFC74-0E67-4F39-B560-E9C25BBAC019}"/>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0F3CA8A-8817-4BDD-8330-D56414F5DBC0}"/>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D22E3EF-1E1A-41D4-BCF4-BEF4DCCE4F2B}"/>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9907314B-735D-4B9B-B940-BC424A5D0271}"/>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7E4A28DD-68B7-4AE9-89AE-7A5D91BAA537}"/>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C9EFA610-9119-4F29-BC79-AB0ACD3BB53D}"/>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1138582A-7FA5-4FF9-ADFE-931BDCAB291E}"/>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613994CD-365C-4A1B-A776-04071DA9E3FD}"/>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40DDC880-9FFC-4738-BD9D-416D22414EB1}"/>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E3BDF07-401D-4C24-9F6B-361C7F8EAB37}"/>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DC773958-81F5-4E1F-95A9-3399F8C615BD}"/>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558350EB-6209-4A91-A880-DFD6635DC549}"/>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CFE4FEE0-651A-40D8-BDF9-75F72BBA7B1A}"/>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C24D56FD-9D49-4D0E-8347-448B4154BE7B}"/>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D654C7FF-0BC1-44F8-A036-521F606E0065}"/>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25867953-2CFF-4854-AE3F-8FA87328AD67}"/>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0C71D26D-FF0A-4A27-A04B-BDEA9160D811}"/>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6455655D-84DD-41D7-A527-1C3587A09059}"/>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DE2BFDA7-6C69-49FF-B702-18D7E51397CE}"/>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F0913B29-FED7-40B4-B25C-9C2B154953AD}"/>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089BD721-2894-4E0C-A444-13AE6D43407F}"/>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E1B59875-A9A1-44B5-87BF-0512D99CFF6E}"/>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11B2ABF5-8725-4A19-A72B-9D1F6F8AD1C3}"/>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A9BAC947-6319-4D61-A8F7-30BFA68D84DA}"/>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B8083E9C-1868-4B28-8DAD-4B3BA06D947A}"/>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EB4196D-3502-4638-B982-B9F5D244173E}"/>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9558DB00-E944-47F9-BF31-BF7746D374AC}"/>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25891D5C-1A26-468A-8DBC-F652A371B46A}"/>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5F159F63-82EA-48AB-920E-F84497DF52A6}"/>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8CAA42DA-AD6D-43AB-9095-F6BA7A4A574A}"/>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042A9AAA-BCAE-4407-A9ED-84793B7132C9}"/>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1210A0C9-9A0A-4B31-9788-FA058CD67C25}"/>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2FE5C4C2-D920-416B-B0E7-D1798AC9E82F}"/>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FFB2F656-FE36-4303-B263-597C471EB18E}"/>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158CB941-894D-439A-8834-D571B438A2A4}"/>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01C640A3-24E5-4B8D-9ECB-F42426BB2629}"/>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69442A7D-7A94-4BFA-BC5C-A7ACEF452BF2}"/>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0F48ACF3-C7E0-4BF8-9335-38F171518C1A}"/>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67FDFCBF-0FBF-4F5E-89B6-E5019EF0FDC4}"/>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EA170C99-B6CB-40D1-9BEF-638DC122486A}"/>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B809BF6D-D0C5-47C7-A99D-9E3B596AFDFA}"/>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52889070-B736-4A62-9B19-46107A120002}"/>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0CB62FA0-F211-4733-B2F6-F9B645AF4968}"/>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67A167C7-A95B-4E63-A9AF-8C53398083C3}"/>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9EC584A0-41B2-4944-AB46-73846D157156}"/>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EEB7B3FD-AA27-413E-8F7F-B1AA662E0F43}"/>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825682B2-8B75-4942-BCD3-F2F507922EE4}"/>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D19DB61F-46FC-46A2-AE72-7876A04134FA}"/>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01D8B6B6-41D6-4DF2-9614-5A4F82DE5795}"/>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097AC9CD-7D15-46FC-8151-42997A59ED71}"/>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46241B1E-2EE9-4FB6-9CE9-5533B44A2014}"/>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90" name="文本框 89">
            <a:extLst>
              <a:ext uri="{FF2B5EF4-FFF2-40B4-BE49-F238E27FC236}">
                <a16:creationId xmlns:a16="http://schemas.microsoft.com/office/drawing/2014/main" id="{D983387C-6006-474C-A040-BFA0CE7819EC}"/>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91" name="直接连接符 90">
            <a:extLst>
              <a:ext uri="{FF2B5EF4-FFF2-40B4-BE49-F238E27FC236}">
                <a16:creationId xmlns:a16="http://schemas.microsoft.com/office/drawing/2014/main" id="{AAFF29DB-93D3-4582-8461-7C4984D2EA06}"/>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0C3DE0F-0E36-470D-9D9B-DEC7FBEB8A89}"/>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523F16A9-745D-45D0-B50D-4F0E0CE29D00}"/>
              </a:ext>
            </a:extLst>
          </p:cNvPr>
          <p:cNvGrpSpPr/>
          <p:nvPr userDrawn="1"/>
        </p:nvGrpSpPr>
        <p:grpSpPr>
          <a:xfrm>
            <a:off x="212055" y="482447"/>
            <a:ext cx="381843" cy="339876"/>
            <a:chOff x="1744189" y="2736027"/>
            <a:chExt cx="1244419" cy="1107650"/>
          </a:xfrm>
        </p:grpSpPr>
        <p:sp>
          <p:nvSpPr>
            <p:cNvPr id="94" name="任意多边形: 形状 93">
              <a:extLst>
                <a:ext uri="{FF2B5EF4-FFF2-40B4-BE49-F238E27FC236}">
                  <a16:creationId xmlns:a16="http://schemas.microsoft.com/office/drawing/2014/main" id="{B4CD4694-7A5F-4850-8176-9A43436B6088}"/>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7247A7D2-02C2-48E8-9BEF-6A20F67F6DF5}"/>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96" name="标题 160">
            <a:extLst>
              <a:ext uri="{FF2B5EF4-FFF2-40B4-BE49-F238E27FC236}">
                <a16:creationId xmlns:a16="http://schemas.microsoft.com/office/drawing/2014/main" id="{8D226C34-A50A-4083-A9C6-660ECD495E16}"/>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97" name="灯片编号占位符 5">
            <a:extLst>
              <a:ext uri="{FF2B5EF4-FFF2-40B4-BE49-F238E27FC236}">
                <a16:creationId xmlns:a16="http://schemas.microsoft.com/office/drawing/2014/main" id="{0B23BE07-99CF-4655-BD24-4E512EF658C4}"/>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
        <p:nvSpPr>
          <p:cNvPr id="104" name="图片占位符 103">
            <a:extLst>
              <a:ext uri="{FF2B5EF4-FFF2-40B4-BE49-F238E27FC236}">
                <a16:creationId xmlns:a16="http://schemas.microsoft.com/office/drawing/2014/main" id="{9F4414F1-E108-4098-B1DD-23AA9366ED7E}"/>
              </a:ext>
            </a:extLst>
          </p:cNvPr>
          <p:cNvSpPr>
            <a:spLocks noGrp="1"/>
          </p:cNvSpPr>
          <p:nvPr>
            <p:ph type="pic" sz="quarter" idx="13"/>
          </p:nvPr>
        </p:nvSpPr>
        <p:spPr>
          <a:xfrm>
            <a:off x="1382144" y="1449389"/>
            <a:ext cx="4093895" cy="2089421"/>
          </a:xfrm>
          <a:custGeom>
            <a:avLst/>
            <a:gdLst>
              <a:gd name="connsiteX0" fmla="*/ 0 w 4093895"/>
              <a:gd name="connsiteY0" fmla="*/ 0 h 2089421"/>
              <a:gd name="connsiteX1" fmla="*/ 4093895 w 4093895"/>
              <a:gd name="connsiteY1" fmla="*/ 0 h 2089421"/>
              <a:gd name="connsiteX2" fmla="*/ 4093895 w 4093895"/>
              <a:gd name="connsiteY2" fmla="*/ 2089421 h 2089421"/>
              <a:gd name="connsiteX3" fmla="*/ 0 w 4093895"/>
              <a:gd name="connsiteY3" fmla="*/ 2089421 h 2089421"/>
            </a:gdLst>
            <a:ahLst/>
            <a:cxnLst>
              <a:cxn ang="0">
                <a:pos x="connsiteX0" y="connsiteY0"/>
              </a:cxn>
              <a:cxn ang="0">
                <a:pos x="connsiteX1" y="connsiteY1"/>
              </a:cxn>
              <a:cxn ang="0">
                <a:pos x="connsiteX2" y="connsiteY2"/>
              </a:cxn>
              <a:cxn ang="0">
                <a:pos x="connsiteX3" y="connsiteY3"/>
              </a:cxn>
            </a:cxnLst>
            <a:rect l="l" t="t" r="r" b="b"/>
            <a:pathLst>
              <a:path w="4093895" h="2089421">
                <a:moveTo>
                  <a:pt x="0" y="0"/>
                </a:moveTo>
                <a:lnTo>
                  <a:pt x="4093895" y="0"/>
                </a:lnTo>
                <a:lnTo>
                  <a:pt x="4093895" y="2089421"/>
                </a:lnTo>
                <a:lnTo>
                  <a:pt x="0" y="2089421"/>
                </a:lnTo>
                <a:close/>
              </a:path>
            </a:pathLst>
          </a:custGeom>
          <a:solidFill>
            <a:schemeClr val="accent1">
              <a:lumMod val="20000"/>
              <a:lumOff val="80000"/>
            </a:schemeClr>
          </a:solidFill>
          <a:effectLst>
            <a:outerShdw blurRad="254000" sx="102000" sy="102000" algn="ctr" rotWithShape="0">
              <a:srgbClr val="000000">
                <a:alpha val="20000"/>
              </a:srgbClr>
            </a:outerShdw>
          </a:effectLst>
        </p:spPr>
        <p:txBody>
          <a:bodyPr wrap="square">
            <a:noAutofit/>
          </a:bodyPr>
          <a:lstStyle/>
          <a:p>
            <a:endParaRPr lang="zh-CN" altLang="en-US"/>
          </a:p>
        </p:txBody>
      </p:sp>
      <p:sp>
        <p:nvSpPr>
          <p:cNvPr id="103" name="图片占位符 102">
            <a:extLst>
              <a:ext uri="{FF2B5EF4-FFF2-40B4-BE49-F238E27FC236}">
                <a16:creationId xmlns:a16="http://schemas.microsoft.com/office/drawing/2014/main" id="{61CDA851-941F-4415-B601-266CA679A51F}"/>
              </a:ext>
            </a:extLst>
          </p:cNvPr>
          <p:cNvSpPr>
            <a:spLocks noGrp="1"/>
          </p:cNvSpPr>
          <p:nvPr>
            <p:ph type="pic" sz="quarter" idx="14"/>
          </p:nvPr>
        </p:nvSpPr>
        <p:spPr>
          <a:xfrm>
            <a:off x="1382144" y="3832564"/>
            <a:ext cx="4093895" cy="2089421"/>
          </a:xfrm>
          <a:custGeom>
            <a:avLst/>
            <a:gdLst>
              <a:gd name="connsiteX0" fmla="*/ 0 w 4093895"/>
              <a:gd name="connsiteY0" fmla="*/ 0 h 2089421"/>
              <a:gd name="connsiteX1" fmla="*/ 4093895 w 4093895"/>
              <a:gd name="connsiteY1" fmla="*/ 0 h 2089421"/>
              <a:gd name="connsiteX2" fmla="*/ 4093895 w 4093895"/>
              <a:gd name="connsiteY2" fmla="*/ 2089421 h 2089421"/>
              <a:gd name="connsiteX3" fmla="*/ 0 w 4093895"/>
              <a:gd name="connsiteY3" fmla="*/ 2089421 h 2089421"/>
            </a:gdLst>
            <a:ahLst/>
            <a:cxnLst>
              <a:cxn ang="0">
                <a:pos x="connsiteX0" y="connsiteY0"/>
              </a:cxn>
              <a:cxn ang="0">
                <a:pos x="connsiteX1" y="connsiteY1"/>
              </a:cxn>
              <a:cxn ang="0">
                <a:pos x="connsiteX2" y="connsiteY2"/>
              </a:cxn>
              <a:cxn ang="0">
                <a:pos x="connsiteX3" y="connsiteY3"/>
              </a:cxn>
            </a:cxnLst>
            <a:rect l="l" t="t" r="r" b="b"/>
            <a:pathLst>
              <a:path w="4093895" h="2089421">
                <a:moveTo>
                  <a:pt x="0" y="0"/>
                </a:moveTo>
                <a:lnTo>
                  <a:pt x="4093895" y="0"/>
                </a:lnTo>
                <a:lnTo>
                  <a:pt x="4093895" y="2089421"/>
                </a:lnTo>
                <a:lnTo>
                  <a:pt x="0" y="2089421"/>
                </a:lnTo>
                <a:close/>
              </a:path>
            </a:pathLst>
          </a:custGeom>
          <a:solidFill>
            <a:schemeClr val="accent1">
              <a:lumMod val="20000"/>
              <a:lumOff val="80000"/>
            </a:schemeClr>
          </a:solidFill>
          <a:effectLst>
            <a:outerShdw blurRad="254000" sx="102000" sy="102000" algn="ctr" rotWithShape="0">
              <a:srgbClr val="000000">
                <a:alpha val="20000"/>
              </a:srgbClr>
            </a:outerShdw>
          </a:effectLst>
        </p:spPr>
        <p:txBody>
          <a:bodyPr wrap="square">
            <a:noAutofit/>
          </a:bodyPr>
          <a:lstStyle>
            <a:lvl1pPr>
              <a:defRPr lang="zh-CN" altLang="en-US"/>
            </a:lvl1pPr>
          </a:lstStyle>
          <a:p>
            <a:pPr lvl="0"/>
            <a:endParaRPr lang="zh-CN" altLang="en-US" dirty="0"/>
          </a:p>
        </p:txBody>
      </p:sp>
    </p:spTree>
    <p:extLst>
      <p:ext uri="{BB962C8B-B14F-4D97-AF65-F5344CB8AC3E}">
        <p14:creationId xmlns:p14="http://schemas.microsoft.com/office/powerpoint/2010/main" val="3854578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三项图文版式">
    <p:spTree>
      <p:nvGrpSpPr>
        <p:cNvPr id="1" name=""/>
        <p:cNvGrpSpPr/>
        <p:nvPr/>
      </p:nvGrpSpPr>
      <p:grpSpPr>
        <a:xfrm>
          <a:off x="0" y="0"/>
          <a:ext cx="0" cy="0"/>
          <a:chOff x="0" y="0"/>
          <a:chExt cx="0" cy="0"/>
        </a:xfrm>
      </p:grpSpPr>
      <p:grpSp>
        <p:nvGrpSpPr>
          <p:cNvPr id="6" name="图形 4">
            <a:extLst>
              <a:ext uri="{FF2B5EF4-FFF2-40B4-BE49-F238E27FC236}">
                <a16:creationId xmlns:a16="http://schemas.microsoft.com/office/drawing/2014/main" id="{1C6E1B7A-79CD-4476-9A1E-6BDDF78BA8A2}"/>
              </a:ext>
            </a:extLst>
          </p:cNvPr>
          <p:cNvGrpSpPr/>
          <p:nvPr userDrawn="1"/>
        </p:nvGrpSpPr>
        <p:grpSpPr>
          <a:xfrm>
            <a:off x="10430922" y="450783"/>
            <a:ext cx="1455697" cy="363920"/>
            <a:chOff x="1130459" y="2187615"/>
            <a:chExt cx="9932758" cy="2483162"/>
          </a:xfrm>
          <a:solidFill>
            <a:srgbClr val="000000"/>
          </a:solidFill>
        </p:grpSpPr>
        <p:sp>
          <p:nvSpPr>
            <p:cNvPr id="7" name="任意多边形: 形状 6">
              <a:extLst>
                <a:ext uri="{FF2B5EF4-FFF2-40B4-BE49-F238E27FC236}">
                  <a16:creationId xmlns:a16="http://schemas.microsoft.com/office/drawing/2014/main" id="{DBB3B650-1BB8-46E9-A561-362F88489644}"/>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5B2EF7D6-48CC-4D2A-8B7C-550F565402A5}"/>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F4660B36-8A11-4403-A34A-219A83A82960}"/>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EA61529F-4C40-4085-9020-26CD625697D2}"/>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C54DEA4A-17E2-4EF6-8D9F-66D3929ECDB4}"/>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F6F34121-B4D0-47DE-9505-E7124A4FAADE}"/>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E1199CB5-5FEC-40F8-B800-433BAF4CBDC6}"/>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83DCD909-FEB9-4D2D-AFD1-BE27B5C84A13}"/>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A3614E5D-CDB9-4249-AD8F-85A8DAB6D4DA}"/>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D69A2D52-6F03-4FE5-BDF3-5E399FB200B6}"/>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A953782D-FE27-491A-8E90-A5F31131B9B8}"/>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D8B4A3B-9BFB-4E2D-8986-729102F2ABA1}"/>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7CEF2C7D-99EB-49EC-AFE0-EEE10BA6C639}"/>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815D972-DB6D-403C-9442-C66E385B1780}"/>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0281A43-C87F-45D8-B66A-CA699C9C55D9}"/>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4BA69D86-1E3E-4FE0-9FE9-7920F4862139}"/>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F8083E4-34FD-4289-9170-EFA6AE3322A9}"/>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DD631CF-0A42-465A-94CE-BE0EE35CD46D}"/>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8BD44A67-8D0A-4BE1-B218-45453FE8E56A}"/>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CB091AA5-EABF-407A-B284-364BAEF46DB3}"/>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A17626CD-F5DC-443A-9315-CF0D87B48FFE}"/>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747EF455-4FD1-4C79-9EC8-66EA2FCD052B}"/>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CF3DADDC-37A7-48E8-84F0-902D78B0D29D}"/>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4D4FB0DA-B1F1-4892-905A-8B6F17342732}"/>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C0CD3177-D82F-47FD-B3F3-18D044FAC5C4}"/>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0F54E8B1-BBFC-4968-90C8-C7B38501E336}"/>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E9759834-4A8D-4ABD-BC79-A21F60D3341F}"/>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C0504C46-1934-48DD-AA9F-DE41F6595C61}"/>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1BAC265F-B644-47B4-A179-153E0A5B0867}"/>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92CB0B8D-8DCA-489B-9CA3-9C6A506F47CA}"/>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F66F788B-4AAE-471F-8487-A703EC637B63}"/>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11B60B4-8DCD-4680-AEA9-E41EC848F052}"/>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0DD1F8C1-8EA9-4D3E-95C2-29F13816A60F}"/>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28D2D3C2-5E31-4C26-A6CA-6175B2A277C5}"/>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42A33A4F-2C85-40D3-AF07-E5737B6B23F6}"/>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E8504630-C6D6-41DF-8F27-63052E9B207A}"/>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BD893248-9D21-48DF-8AF0-417493FD9FBB}"/>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00969DC8-42D7-439F-B667-5484210603FE}"/>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A291D62C-A035-4959-A877-9300F03D1EB4}"/>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43ABD247-C6E7-4389-8C5C-CD3968837850}"/>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710A9B10-1F98-45B8-9AA2-2F7858DD2973}"/>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B63AF2F4-AE47-42DA-A7BD-E2A442FC772E}"/>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D2D6FF23-A160-4AF3-ADCF-A859E94E001D}"/>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CD658DAA-5AC4-4799-89C5-CB88FACE894A}"/>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60FE27CA-9570-40C3-947C-858820AB176D}"/>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C5702EB5-FBF9-48B2-84E5-14FDBDEF0D28}"/>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77D1B2E9-7843-4158-850C-DD8DA0A98112}"/>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7C16A465-06D7-48CF-82DE-B8C9448DE8E3}"/>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A696CE22-929F-4852-B577-A5F3BBA9908C}"/>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A16046AF-6AC0-47A0-8EA5-C2B8EC070A1B}"/>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F88A22B7-12EC-404C-B8CB-F73DB0D6BE59}"/>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B0F2E4D8-176F-4F4C-B480-1F55F2001157}"/>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36FCDB8E-CBD3-4887-9AAE-456D0D05C7E0}"/>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96DD93E4-ED43-4799-A377-2F1C22056CBA}"/>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3D8208BD-3FBF-4E73-AFB4-8D8BAE36C6A7}"/>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749CB70B-C421-497F-9ACC-C9717D8501F1}"/>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AE0B5B93-6B54-434C-BDD6-91162916B68E}"/>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04614D56-32D9-4E83-BD50-D9359609BBA1}"/>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514219C3-655C-477F-AD8D-707CA0A9A489}"/>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AC4E258A-7ED1-454F-8675-57404509852B}"/>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6D39E0B7-ABA3-49D9-82A3-FD4B77F2A099}"/>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C2B8526F-898F-4A64-83AF-733567ADC764}"/>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D8900B9A-3DBC-41AD-98D4-8E7E9355363E}"/>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D01B08C0-30BE-4E0C-8261-7E0AFCE9B4DA}"/>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2C455DDB-3A04-4996-9763-A29017FFC7A2}"/>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512FFFE7-60EA-4B4A-B0F1-FBAB1FEB9275}"/>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7367C643-3F9E-4997-80F2-A7DA72AFF404}"/>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775555D9-5B30-4FE0-AFE1-10D5B9543B16}"/>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3817D41D-A217-4D01-86FD-1837592927BF}"/>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DFB4CC59-1FBF-41C4-BC63-B4734A342C14}"/>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C71F52CE-CFAD-45C9-A244-3100BA5DA4BF}"/>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DF02EAB7-4AF1-468F-80E0-F73145812880}"/>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9C32B1A9-0D6F-4857-8E5C-7B914112C4E8}"/>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11C8AD0B-813F-42C9-B8C2-D36BA86789E2}"/>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6118F129-B653-4A7C-9D02-F24AF2B0A532}"/>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2500AB8B-3488-4E1B-A2EC-DD443EAC1EC1}"/>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44D4E30D-73B8-4A8E-B891-C5C20447165E}"/>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0817835C-9ED2-4042-98B7-582439119522}"/>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E982B48E-012D-4FDA-B724-358D293E98CE}"/>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22C87049-7289-4BAE-9BB7-7AFA43841B40}"/>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F3EF6B99-11D5-404C-A636-0A04BE716F29}"/>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F9C73AB6-B11C-4D57-8130-AB2732BCAF9D}"/>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89" name="文本框 88">
            <a:extLst>
              <a:ext uri="{FF2B5EF4-FFF2-40B4-BE49-F238E27FC236}">
                <a16:creationId xmlns:a16="http://schemas.microsoft.com/office/drawing/2014/main" id="{C899781D-D346-4C03-B3CD-C5358AD28836}"/>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90" name="直接连接符 89">
            <a:extLst>
              <a:ext uri="{FF2B5EF4-FFF2-40B4-BE49-F238E27FC236}">
                <a16:creationId xmlns:a16="http://schemas.microsoft.com/office/drawing/2014/main" id="{A50786CB-B5EC-447A-8701-A091C0882734}"/>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93980FC0-7D24-4CDA-8B61-9260FAC547FB}"/>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81C31C5-A3B6-479A-BF17-74AB37449C89}"/>
              </a:ext>
            </a:extLst>
          </p:cNvPr>
          <p:cNvGrpSpPr/>
          <p:nvPr userDrawn="1"/>
        </p:nvGrpSpPr>
        <p:grpSpPr>
          <a:xfrm>
            <a:off x="212055" y="482447"/>
            <a:ext cx="381843" cy="339876"/>
            <a:chOff x="1744189" y="2736027"/>
            <a:chExt cx="1244419" cy="1107650"/>
          </a:xfrm>
        </p:grpSpPr>
        <p:sp>
          <p:nvSpPr>
            <p:cNvPr id="93" name="任意多边形: 形状 92">
              <a:extLst>
                <a:ext uri="{FF2B5EF4-FFF2-40B4-BE49-F238E27FC236}">
                  <a16:creationId xmlns:a16="http://schemas.microsoft.com/office/drawing/2014/main" id="{19B5E93E-5972-4E8F-91D6-6DF297C54E25}"/>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1F9B5A8C-F007-46C0-B4FA-7F9CF26BC9A0}"/>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95" name="标题 160">
            <a:extLst>
              <a:ext uri="{FF2B5EF4-FFF2-40B4-BE49-F238E27FC236}">
                <a16:creationId xmlns:a16="http://schemas.microsoft.com/office/drawing/2014/main" id="{E42F2F5B-7812-49AA-B7B4-40FEFCF680FA}"/>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96" name="灯片编号占位符 5">
            <a:extLst>
              <a:ext uri="{FF2B5EF4-FFF2-40B4-BE49-F238E27FC236}">
                <a16:creationId xmlns:a16="http://schemas.microsoft.com/office/drawing/2014/main" id="{D7689A60-C3C6-4316-ADB8-C15D16D6C141}"/>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
        <p:nvSpPr>
          <p:cNvPr id="103" name="图片占位符 102">
            <a:extLst>
              <a:ext uri="{FF2B5EF4-FFF2-40B4-BE49-F238E27FC236}">
                <a16:creationId xmlns:a16="http://schemas.microsoft.com/office/drawing/2014/main" id="{89FE8F07-0968-43C0-B063-6AF6B2FC0788}"/>
              </a:ext>
            </a:extLst>
          </p:cNvPr>
          <p:cNvSpPr>
            <a:spLocks noGrp="1"/>
          </p:cNvSpPr>
          <p:nvPr>
            <p:ph type="pic" sz="quarter" idx="13"/>
          </p:nvPr>
        </p:nvSpPr>
        <p:spPr>
          <a:xfrm>
            <a:off x="1500785" y="2336478"/>
            <a:ext cx="2699650" cy="1788079"/>
          </a:xfrm>
          <a:custGeom>
            <a:avLst/>
            <a:gdLst>
              <a:gd name="connsiteX0" fmla="*/ 0 w 2699650"/>
              <a:gd name="connsiteY0" fmla="*/ 0 h 1788079"/>
              <a:gd name="connsiteX1" fmla="*/ 2699650 w 2699650"/>
              <a:gd name="connsiteY1" fmla="*/ 0 h 1788079"/>
              <a:gd name="connsiteX2" fmla="*/ 2699650 w 2699650"/>
              <a:gd name="connsiteY2" fmla="*/ 1788079 h 1788079"/>
              <a:gd name="connsiteX3" fmla="*/ 0 w 2699650"/>
              <a:gd name="connsiteY3" fmla="*/ 1788079 h 1788079"/>
            </a:gdLst>
            <a:ahLst/>
            <a:cxnLst>
              <a:cxn ang="0">
                <a:pos x="connsiteX0" y="connsiteY0"/>
              </a:cxn>
              <a:cxn ang="0">
                <a:pos x="connsiteX1" y="connsiteY1"/>
              </a:cxn>
              <a:cxn ang="0">
                <a:pos x="connsiteX2" y="connsiteY2"/>
              </a:cxn>
              <a:cxn ang="0">
                <a:pos x="connsiteX3" y="connsiteY3"/>
              </a:cxn>
            </a:cxnLst>
            <a:rect l="l" t="t" r="r" b="b"/>
            <a:pathLst>
              <a:path w="2699650" h="1788079">
                <a:moveTo>
                  <a:pt x="0" y="0"/>
                </a:moveTo>
                <a:lnTo>
                  <a:pt x="2699650" y="0"/>
                </a:lnTo>
                <a:lnTo>
                  <a:pt x="2699650" y="1788079"/>
                </a:lnTo>
                <a:lnTo>
                  <a:pt x="0" y="1788079"/>
                </a:lnTo>
                <a:close/>
              </a:path>
            </a:pathLst>
          </a:custGeom>
          <a:solidFill>
            <a:schemeClr val="accent1">
              <a:lumMod val="20000"/>
              <a:lumOff val="80000"/>
            </a:schemeClr>
          </a:solidFill>
          <a:effectLst>
            <a:outerShdw blurRad="254000" sx="102000" sy="102000" algn="ctr" rotWithShape="0">
              <a:srgbClr val="000000">
                <a:alpha val="20000"/>
              </a:srgbClr>
            </a:outerShdw>
          </a:effectLst>
        </p:spPr>
        <p:txBody>
          <a:bodyPr wrap="square">
            <a:noAutofit/>
          </a:bodyPr>
          <a:lstStyle/>
          <a:p>
            <a:endParaRPr lang="zh-CN" altLang="en-US"/>
          </a:p>
        </p:txBody>
      </p:sp>
      <p:sp>
        <p:nvSpPr>
          <p:cNvPr id="102" name="图片占位符 101">
            <a:extLst>
              <a:ext uri="{FF2B5EF4-FFF2-40B4-BE49-F238E27FC236}">
                <a16:creationId xmlns:a16="http://schemas.microsoft.com/office/drawing/2014/main" id="{F1F07810-E5F2-4765-A4BC-BC64A9B13B88}"/>
              </a:ext>
            </a:extLst>
          </p:cNvPr>
          <p:cNvSpPr>
            <a:spLocks noGrp="1"/>
          </p:cNvSpPr>
          <p:nvPr>
            <p:ph type="pic" sz="quarter" idx="14"/>
          </p:nvPr>
        </p:nvSpPr>
        <p:spPr>
          <a:xfrm>
            <a:off x="4746176" y="2336478"/>
            <a:ext cx="2699650" cy="1788079"/>
          </a:xfrm>
          <a:custGeom>
            <a:avLst/>
            <a:gdLst>
              <a:gd name="connsiteX0" fmla="*/ 0 w 2699650"/>
              <a:gd name="connsiteY0" fmla="*/ 0 h 1788079"/>
              <a:gd name="connsiteX1" fmla="*/ 2699650 w 2699650"/>
              <a:gd name="connsiteY1" fmla="*/ 0 h 1788079"/>
              <a:gd name="connsiteX2" fmla="*/ 2699650 w 2699650"/>
              <a:gd name="connsiteY2" fmla="*/ 1788079 h 1788079"/>
              <a:gd name="connsiteX3" fmla="*/ 0 w 2699650"/>
              <a:gd name="connsiteY3" fmla="*/ 1788079 h 1788079"/>
            </a:gdLst>
            <a:ahLst/>
            <a:cxnLst>
              <a:cxn ang="0">
                <a:pos x="connsiteX0" y="connsiteY0"/>
              </a:cxn>
              <a:cxn ang="0">
                <a:pos x="connsiteX1" y="connsiteY1"/>
              </a:cxn>
              <a:cxn ang="0">
                <a:pos x="connsiteX2" y="connsiteY2"/>
              </a:cxn>
              <a:cxn ang="0">
                <a:pos x="connsiteX3" y="connsiteY3"/>
              </a:cxn>
            </a:cxnLst>
            <a:rect l="l" t="t" r="r" b="b"/>
            <a:pathLst>
              <a:path w="2699650" h="1788079">
                <a:moveTo>
                  <a:pt x="0" y="0"/>
                </a:moveTo>
                <a:lnTo>
                  <a:pt x="2699650" y="0"/>
                </a:lnTo>
                <a:lnTo>
                  <a:pt x="2699650" y="1788079"/>
                </a:lnTo>
                <a:lnTo>
                  <a:pt x="0" y="1788079"/>
                </a:lnTo>
                <a:close/>
              </a:path>
            </a:pathLst>
          </a:custGeom>
          <a:solidFill>
            <a:schemeClr val="accent1">
              <a:lumMod val="20000"/>
              <a:lumOff val="80000"/>
            </a:schemeClr>
          </a:solidFill>
          <a:effectLst>
            <a:outerShdw blurRad="254000" sx="102000" sy="102000" algn="ctr" rotWithShape="0">
              <a:srgbClr val="000000">
                <a:alpha val="20000"/>
              </a:srgbClr>
            </a:outerShdw>
          </a:effectLst>
        </p:spPr>
        <p:txBody>
          <a:bodyPr wrap="square">
            <a:noAutofit/>
          </a:bodyPr>
          <a:lstStyle/>
          <a:p>
            <a:endParaRPr lang="zh-CN" altLang="en-US"/>
          </a:p>
        </p:txBody>
      </p:sp>
      <p:sp>
        <p:nvSpPr>
          <p:cNvPr id="101" name="图片占位符 100">
            <a:extLst>
              <a:ext uri="{FF2B5EF4-FFF2-40B4-BE49-F238E27FC236}">
                <a16:creationId xmlns:a16="http://schemas.microsoft.com/office/drawing/2014/main" id="{F5DE9245-1E88-4BB7-91C9-F1A1C0317321}"/>
              </a:ext>
            </a:extLst>
          </p:cNvPr>
          <p:cNvSpPr>
            <a:spLocks noGrp="1"/>
          </p:cNvSpPr>
          <p:nvPr>
            <p:ph type="pic" sz="quarter" idx="15"/>
          </p:nvPr>
        </p:nvSpPr>
        <p:spPr>
          <a:xfrm>
            <a:off x="7991566" y="2336478"/>
            <a:ext cx="2699650" cy="1788079"/>
          </a:xfrm>
          <a:custGeom>
            <a:avLst/>
            <a:gdLst>
              <a:gd name="connsiteX0" fmla="*/ 0 w 2699650"/>
              <a:gd name="connsiteY0" fmla="*/ 0 h 1788079"/>
              <a:gd name="connsiteX1" fmla="*/ 2699650 w 2699650"/>
              <a:gd name="connsiteY1" fmla="*/ 0 h 1788079"/>
              <a:gd name="connsiteX2" fmla="*/ 2699650 w 2699650"/>
              <a:gd name="connsiteY2" fmla="*/ 1788079 h 1788079"/>
              <a:gd name="connsiteX3" fmla="*/ 0 w 2699650"/>
              <a:gd name="connsiteY3" fmla="*/ 1788079 h 1788079"/>
            </a:gdLst>
            <a:ahLst/>
            <a:cxnLst>
              <a:cxn ang="0">
                <a:pos x="connsiteX0" y="connsiteY0"/>
              </a:cxn>
              <a:cxn ang="0">
                <a:pos x="connsiteX1" y="connsiteY1"/>
              </a:cxn>
              <a:cxn ang="0">
                <a:pos x="connsiteX2" y="connsiteY2"/>
              </a:cxn>
              <a:cxn ang="0">
                <a:pos x="connsiteX3" y="connsiteY3"/>
              </a:cxn>
            </a:cxnLst>
            <a:rect l="l" t="t" r="r" b="b"/>
            <a:pathLst>
              <a:path w="2699650" h="1788079">
                <a:moveTo>
                  <a:pt x="0" y="0"/>
                </a:moveTo>
                <a:lnTo>
                  <a:pt x="2699650" y="0"/>
                </a:lnTo>
                <a:lnTo>
                  <a:pt x="2699650" y="1788079"/>
                </a:lnTo>
                <a:lnTo>
                  <a:pt x="0" y="1788079"/>
                </a:lnTo>
                <a:close/>
              </a:path>
            </a:pathLst>
          </a:custGeom>
          <a:solidFill>
            <a:schemeClr val="accent1">
              <a:lumMod val="20000"/>
              <a:lumOff val="80000"/>
            </a:schemeClr>
          </a:solidFill>
          <a:effectLst>
            <a:outerShdw blurRad="254000" sx="102000" sy="102000" algn="ctr" rotWithShape="0">
              <a:srgbClr val="000000">
                <a:alpha val="20000"/>
              </a:srgbClr>
            </a:outerShdw>
          </a:effectLst>
        </p:spPr>
        <p:txBody>
          <a:bodyPr wrap="square">
            <a:noAutofit/>
          </a:bodyPr>
          <a:lstStyle/>
          <a:p>
            <a:endParaRPr lang="zh-CN" altLang="en-US"/>
          </a:p>
        </p:txBody>
      </p:sp>
    </p:spTree>
    <p:extLst>
      <p:ext uri="{BB962C8B-B14F-4D97-AF65-F5344CB8AC3E}">
        <p14:creationId xmlns:p14="http://schemas.microsoft.com/office/powerpoint/2010/main" val="1765775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984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四图版式2">
    <p:spTree>
      <p:nvGrpSpPr>
        <p:cNvPr id="1" name=""/>
        <p:cNvGrpSpPr/>
        <p:nvPr/>
      </p:nvGrpSpPr>
      <p:grpSpPr>
        <a:xfrm>
          <a:off x="0" y="0"/>
          <a:ext cx="0" cy="0"/>
          <a:chOff x="0" y="0"/>
          <a:chExt cx="0" cy="0"/>
        </a:xfrm>
      </p:grpSpPr>
      <p:grpSp>
        <p:nvGrpSpPr>
          <p:cNvPr id="11" name="图形 4">
            <a:extLst>
              <a:ext uri="{FF2B5EF4-FFF2-40B4-BE49-F238E27FC236}">
                <a16:creationId xmlns:a16="http://schemas.microsoft.com/office/drawing/2014/main" id="{A345F533-A3FC-4D91-A571-5A7510206A01}"/>
              </a:ext>
            </a:extLst>
          </p:cNvPr>
          <p:cNvGrpSpPr/>
          <p:nvPr userDrawn="1"/>
        </p:nvGrpSpPr>
        <p:grpSpPr>
          <a:xfrm>
            <a:off x="10430922" y="450783"/>
            <a:ext cx="1455697" cy="363920"/>
            <a:chOff x="1130459" y="2187615"/>
            <a:chExt cx="9932758" cy="2483162"/>
          </a:xfrm>
          <a:solidFill>
            <a:srgbClr val="000000"/>
          </a:solidFill>
        </p:grpSpPr>
        <p:sp>
          <p:nvSpPr>
            <p:cNvPr id="14" name="任意多边形: 形状 13">
              <a:extLst>
                <a:ext uri="{FF2B5EF4-FFF2-40B4-BE49-F238E27FC236}">
                  <a16:creationId xmlns:a16="http://schemas.microsoft.com/office/drawing/2014/main" id="{CEDDB218-2666-4F2C-BE7A-C3DE0641A4D1}"/>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FFC38D1-4C57-4111-BCE5-ACD4F3FAF8FC}"/>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338B3416-6CC9-4801-B731-047F62C57FD5}"/>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0D53FC17-8245-4D23-90CB-05821C795A64}"/>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8B80A319-0B30-4442-8764-1FBEF13A8F66}"/>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F21872A4-6E5E-4F2D-BEF5-23AC0FD827EB}"/>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1C0B52E-A7D5-4BEA-956B-500DFBB2ACD6}"/>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41D1CD3-6AE4-41D3-8670-0D2B47039991}"/>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4761B3D1-09C2-4273-8879-3C0E549538DD}"/>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10C0DBA-4F7F-4A18-806F-7A8AAFCDD9C5}"/>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E0D691BE-911E-4DA6-A541-D538C634DFF2}"/>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E80AD7A-C9ED-482D-ABEE-2EDBED5A7011}"/>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7B0C1990-5219-4017-8B09-C929E47C6533}"/>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952DB16-C4DC-40C7-B59D-1B819DC5961C}"/>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16928A4-BE75-4F92-8741-FB1DAAEF69E5}"/>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F996552C-B44A-456E-824B-380A42BD08E1}"/>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97CB35DF-4A0C-4531-AB53-0C7D77B93C84}"/>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69E3E44-B2FB-4F55-B7E0-6EA0B3CEC51E}"/>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43A05D00-EBA6-4B0F-976C-BAC663C552AA}"/>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B0336B29-0632-456E-AAFF-CF8DB18AABDE}"/>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424BF1-8095-4486-99B3-28DF7698755C}"/>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2D164BB-F20F-48A8-A21B-3B65F6F6D1AB}"/>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7E752F29-60DE-47FF-8BE2-689B7EA32841}"/>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52189F84-C955-4A38-BB6A-0D094C0558AE}"/>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B125A2A-235A-4071-B30F-01EBE3F7C183}"/>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520E43DB-A10B-411A-817F-D2A01E764D93}"/>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B4AB6E71-59CD-4F73-B493-83652497B25B}"/>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7350CC3-1B48-4EA1-B1CA-9AD58D3FA809}"/>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7566C776-A0C2-4049-8CE1-5A6C9ADE305F}"/>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D08FD419-6604-4CB4-8A04-A9CF0E413723}"/>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72214B02-1DBF-425A-99AE-CCF42D8B6A67}"/>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7C15873-0B91-4F7C-8901-AE5B7D6A6F98}"/>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D95836E3-9F68-4956-90B5-0C0B934A4C82}"/>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41679BEF-6F5C-470A-B77D-335132C3355A}"/>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1238EA5D-6451-4EF5-82B3-C6768FCD8724}"/>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372217C6-0B08-4BBB-8BBD-9E715A89297A}"/>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2FCC11E3-81D7-4093-83AF-18904996083E}"/>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3ED78198-0A8A-4C60-960C-7EB5407827E9}"/>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74754E2F-C311-4B18-9367-EE1F15343C9C}"/>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8ECD25F7-3A57-463D-982D-C95A065B528D}"/>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85E6BFAC-1225-4923-B074-30898CAAE790}"/>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05FCF90C-6B48-4D06-8B02-C2F244E29503}"/>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24CF8821-2C73-4007-BEC1-F7B1F1750874}"/>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C42DDED3-246D-42EB-A469-2405CFA185D3}"/>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D1DC349E-6F1B-45A4-A304-AEC20A2010EF}"/>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6EDB28EB-99FA-47E2-8D2C-327D9ED7203E}"/>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9150F5AF-2EED-448B-AF86-2C48BFAD7A62}"/>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FCD852BE-EC31-4D2D-8171-DDF5C021B17A}"/>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1E6FD3F4-7D05-413C-9656-497694F2F0CC}"/>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6E43649F-A043-44D6-AF1B-104925E81B6A}"/>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4D123D12-476B-4240-BA85-0FE15D79F247}"/>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5AF756BB-1D56-433B-8219-1B2CFCDAE1F8}"/>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5F80822A-0B32-4085-BEF6-0E7D5DE80F6A}"/>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7C88BBE2-0FCE-4ECE-AC6A-17FA0156622C}"/>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63EAF151-F668-444B-8EAF-5AC04C24D809}"/>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1D60AE4A-A776-400C-8C85-483A62D47F92}"/>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11379E67-BFB3-468A-9361-7A821DA2B658}"/>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04BC4D12-E48D-4621-833F-2094E9CEBE93}"/>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4E5065B3-1B7F-4E37-8D05-D0B82F856F12}"/>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876A7FF9-DD91-4C89-8207-6D4E41F29891}"/>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812C48C2-FF4C-48BF-AC39-1F01A49BE547}"/>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943684BA-84D1-4FE7-BC05-737827C9F30B}"/>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3A14211A-6D0F-4976-BCB8-061B51699CF7}"/>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F752DAF2-730A-46A7-838E-53FCFF94C20E}"/>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7488E5C6-323F-4B3E-8949-B67BD2B1CE21}"/>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3B951E63-21ED-4AF3-9251-4F924D05C368}"/>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91347811-B2D6-4870-9B56-841A92891871}"/>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D209FFCA-A189-4A86-96C5-CC4EA6A9CF65}"/>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4DE8399-40E9-473E-BBB7-BF4963396651}"/>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4CFEFBC9-F24F-40FE-81EC-D31D7EA2D4C4}"/>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AE467A0D-CCED-409F-9952-A7596E6E7F82}"/>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E0B31911-B8B1-4D35-8C52-8D11F0EEBF2C}"/>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00527BDF-9856-4ABA-9B09-5ADCC914DEAD}"/>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F720B5FD-8FE2-415A-9883-7F85E62977C3}"/>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0A11E3D7-E4BF-4D68-A39F-B3FF568448A3}"/>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318C4D57-6103-4347-B0BE-6AE0DAB117E7}"/>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3052E8D2-1888-4B41-B636-E8E82BEB9B82}"/>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1D4FABE3-CD11-47C6-A0A7-907F725CFAE0}"/>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BBB60D5D-01F6-4315-A42F-F84827D20D7A}"/>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2FC6CB8-E16F-4720-B418-33E902BF5446}"/>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78F89E4C-9C18-4843-AE1A-E6E446735A88}"/>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213C946A-35BE-4A89-862B-A678A5F4A0DA}"/>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22" name="文本框 121">
            <a:extLst>
              <a:ext uri="{FF2B5EF4-FFF2-40B4-BE49-F238E27FC236}">
                <a16:creationId xmlns:a16="http://schemas.microsoft.com/office/drawing/2014/main" id="{EC44E846-E238-4A4F-91E3-F622CD2521B3}"/>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123" name="直接连接符 122">
            <a:extLst>
              <a:ext uri="{FF2B5EF4-FFF2-40B4-BE49-F238E27FC236}">
                <a16:creationId xmlns:a16="http://schemas.microsoft.com/office/drawing/2014/main" id="{B6E0FE19-FDB9-48DB-9170-D11BE0E4505B}"/>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1838FD5-9B68-4A53-815D-CB94A22B0AD1}"/>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145" name="组合 144" hidden="1">
            <a:extLst>
              <a:ext uri="{FF2B5EF4-FFF2-40B4-BE49-F238E27FC236}">
                <a16:creationId xmlns:a16="http://schemas.microsoft.com/office/drawing/2014/main" id="{9F013985-9BC0-451B-A8AF-C13996C94E51}"/>
              </a:ext>
            </a:extLst>
          </p:cNvPr>
          <p:cNvGrpSpPr/>
          <p:nvPr userDrawn="1"/>
        </p:nvGrpSpPr>
        <p:grpSpPr>
          <a:xfrm>
            <a:off x="-736861" y="353928"/>
            <a:ext cx="1074575" cy="321653"/>
            <a:chOff x="-2392680" y="1729740"/>
            <a:chExt cx="11353737" cy="3398520"/>
          </a:xfrm>
        </p:grpSpPr>
        <p:sp>
          <p:nvSpPr>
            <p:cNvPr id="146" name="平行四边形 145">
              <a:extLst>
                <a:ext uri="{FF2B5EF4-FFF2-40B4-BE49-F238E27FC236}">
                  <a16:creationId xmlns:a16="http://schemas.microsoft.com/office/drawing/2014/main" id="{136ECF3D-9C80-4379-841B-B51C9B710565}"/>
                </a:ext>
              </a:extLst>
            </p:cNvPr>
            <p:cNvSpPr/>
            <p:nvPr/>
          </p:nvSpPr>
          <p:spPr>
            <a:xfrm>
              <a:off x="-1661223"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a:extLst>
                <a:ext uri="{FF2B5EF4-FFF2-40B4-BE49-F238E27FC236}">
                  <a16:creationId xmlns:a16="http://schemas.microsoft.com/office/drawing/2014/main" id="{7E21BCF0-544A-4247-AC39-CDBDD132D86C}"/>
                </a:ext>
              </a:extLst>
            </p:cNvPr>
            <p:cNvSpPr/>
            <p:nvPr/>
          </p:nvSpPr>
          <p:spPr>
            <a:xfrm>
              <a:off x="-1878165"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平行四边形 147">
              <a:extLst>
                <a:ext uri="{FF2B5EF4-FFF2-40B4-BE49-F238E27FC236}">
                  <a16:creationId xmlns:a16="http://schemas.microsoft.com/office/drawing/2014/main" id="{10381ED0-4880-4E86-84EE-6FA1CEFF8A1A}"/>
                </a:ext>
              </a:extLst>
            </p:cNvPr>
            <p:cNvSpPr/>
            <p:nvPr/>
          </p:nvSpPr>
          <p:spPr>
            <a:xfrm>
              <a:off x="-2022912"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平行四边形 148">
              <a:extLst>
                <a:ext uri="{FF2B5EF4-FFF2-40B4-BE49-F238E27FC236}">
                  <a16:creationId xmlns:a16="http://schemas.microsoft.com/office/drawing/2014/main" id="{F82E3F96-6EC4-4C34-B77F-2D90699F1397}"/>
                </a:ext>
              </a:extLst>
            </p:cNvPr>
            <p:cNvSpPr/>
            <p:nvPr/>
          </p:nvSpPr>
          <p:spPr>
            <a:xfrm>
              <a:off x="-2239327"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平行四边形 149">
              <a:extLst>
                <a:ext uri="{FF2B5EF4-FFF2-40B4-BE49-F238E27FC236}">
                  <a16:creationId xmlns:a16="http://schemas.microsoft.com/office/drawing/2014/main" id="{6947A7E4-F433-4D9B-956C-E6A052B98A6C}"/>
                </a:ext>
              </a:extLst>
            </p:cNvPr>
            <p:cNvSpPr/>
            <p:nvPr/>
          </p:nvSpPr>
          <p:spPr>
            <a:xfrm>
              <a:off x="-2392680"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7" name="组合 156">
            <a:extLst>
              <a:ext uri="{FF2B5EF4-FFF2-40B4-BE49-F238E27FC236}">
                <a16:creationId xmlns:a16="http://schemas.microsoft.com/office/drawing/2014/main" id="{67D9B404-DDF2-4CA4-9F72-5684C2AE09D7}"/>
              </a:ext>
            </a:extLst>
          </p:cNvPr>
          <p:cNvGrpSpPr/>
          <p:nvPr userDrawn="1"/>
        </p:nvGrpSpPr>
        <p:grpSpPr>
          <a:xfrm>
            <a:off x="212055" y="482447"/>
            <a:ext cx="381843" cy="339876"/>
            <a:chOff x="1744189" y="2736027"/>
            <a:chExt cx="1244419" cy="1107650"/>
          </a:xfrm>
        </p:grpSpPr>
        <p:sp>
          <p:nvSpPr>
            <p:cNvPr id="158" name="任意多边形: 形状 157">
              <a:extLst>
                <a:ext uri="{FF2B5EF4-FFF2-40B4-BE49-F238E27FC236}">
                  <a16:creationId xmlns:a16="http://schemas.microsoft.com/office/drawing/2014/main" id="{963E798F-F0A1-42AB-A75C-63DBE072124D}"/>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51EEE50E-AAB5-4916-A5E8-53F67B6F6F17}"/>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61" name="标题 160">
            <a:extLst>
              <a:ext uri="{FF2B5EF4-FFF2-40B4-BE49-F238E27FC236}">
                <a16:creationId xmlns:a16="http://schemas.microsoft.com/office/drawing/2014/main" id="{B9152F37-8F37-4286-9DAF-093FC3E5C5A4}"/>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114" name="灯片编号占位符 5">
            <a:extLst>
              <a:ext uri="{FF2B5EF4-FFF2-40B4-BE49-F238E27FC236}">
                <a16:creationId xmlns:a16="http://schemas.microsoft.com/office/drawing/2014/main" id="{B831F832-AA25-4708-9F37-937188669E03}"/>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
        <p:nvSpPr>
          <p:cNvPr id="2" name="图片占位符 1">
            <a:extLst>
              <a:ext uri="{FF2B5EF4-FFF2-40B4-BE49-F238E27FC236}">
                <a16:creationId xmlns:a16="http://schemas.microsoft.com/office/drawing/2014/main" id="{FA6C2008-027A-4FF1-A58C-557BD90541CF}"/>
              </a:ext>
            </a:extLst>
          </p:cNvPr>
          <p:cNvSpPr>
            <a:spLocks noGrp="1"/>
          </p:cNvSpPr>
          <p:nvPr>
            <p:ph type="pic" sz="quarter" idx="13"/>
          </p:nvPr>
        </p:nvSpPr>
        <p:spPr>
          <a:xfrm>
            <a:off x="3670479" y="1628819"/>
            <a:ext cx="2398232" cy="2085383"/>
          </a:xfrm>
          <a:prstGeom prst="rect">
            <a:avLst/>
          </a:prstGeom>
          <a:solidFill>
            <a:schemeClr val="accent1">
              <a:lumMod val="20000"/>
              <a:lumOff val="80000"/>
            </a:schemeClr>
          </a:solidFill>
          <a:effectLst>
            <a:outerShdw blurRad="254000" sx="102000" sy="102000" algn="ctr" rotWithShape="0">
              <a:srgbClr val="000000">
                <a:alpha val="20000"/>
              </a:srgbClr>
            </a:outerShdw>
          </a:effectLst>
        </p:spPr>
        <p:txBody>
          <a:bodyPr/>
          <a:lstStyle/>
          <a:p>
            <a:endParaRPr lang="zh-CN" altLang="en-US"/>
          </a:p>
        </p:txBody>
      </p:sp>
      <p:sp>
        <p:nvSpPr>
          <p:cNvPr id="3" name="图片占位符 2">
            <a:extLst>
              <a:ext uri="{FF2B5EF4-FFF2-40B4-BE49-F238E27FC236}">
                <a16:creationId xmlns:a16="http://schemas.microsoft.com/office/drawing/2014/main" id="{90514D56-218C-40CB-88D7-D92C0CA6B2FD}"/>
              </a:ext>
            </a:extLst>
          </p:cNvPr>
          <p:cNvSpPr>
            <a:spLocks noGrp="1"/>
          </p:cNvSpPr>
          <p:nvPr>
            <p:ph type="pic" sz="quarter" idx="14"/>
          </p:nvPr>
        </p:nvSpPr>
        <p:spPr>
          <a:xfrm>
            <a:off x="1218894" y="3773352"/>
            <a:ext cx="2398233" cy="2085383"/>
          </a:xfrm>
          <a:prstGeom prst="rect">
            <a:avLst/>
          </a:prstGeom>
          <a:solidFill>
            <a:schemeClr val="accent1">
              <a:lumMod val="20000"/>
              <a:lumOff val="80000"/>
            </a:schemeClr>
          </a:solidFill>
          <a:effectLst>
            <a:outerShdw blurRad="254000" sx="102000" sy="102000" algn="ctr" rotWithShape="0">
              <a:srgbClr val="000000">
                <a:alpha val="20000"/>
              </a:srgbClr>
            </a:outerShdw>
          </a:effectLst>
        </p:spPr>
        <p:txBody>
          <a:bodyPr/>
          <a:lstStyle/>
          <a:p>
            <a:endParaRPr lang="zh-CN" altLang="en-US"/>
          </a:p>
        </p:txBody>
      </p:sp>
      <p:sp>
        <p:nvSpPr>
          <p:cNvPr id="4" name="图片占位符 3">
            <a:extLst>
              <a:ext uri="{FF2B5EF4-FFF2-40B4-BE49-F238E27FC236}">
                <a16:creationId xmlns:a16="http://schemas.microsoft.com/office/drawing/2014/main" id="{C5423DAA-E500-425B-A1A9-2EA571EC1E07}"/>
              </a:ext>
            </a:extLst>
          </p:cNvPr>
          <p:cNvSpPr>
            <a:spLocks noGrp="1"/>
          </p:cNvSpPr>
          <p:nvPr>
            <p:ph type="pic" sz="quarter" idx="15"/>
          </p:nvPr>
        </p:nvSpPr>
        <p:spPr>
          <a:xfrm>
            <a:off x="6122064" y="3773351"/>
            <a:ext cx="2399280" cy="2084891"/>
          </a:xfrm>
          <a:prstGeom prst="rect">
            <a:avLst/>
          </a:prstGeom>
          <a:solidFill>
            <a:schemeClr val="accent1">
              <a:lumMod val="20000"/>
              <a:lumOff val="80000"/>
            </a:schemeClr>
          </a:solidFill>
          <a:effectLst>
            <a:outerShdw blurRad="254000" sx="102000" sy="102000" algn="ctr" rotWithShape="0">
              <a:srgbClr val="000000">
                <a:alpha val="20000"/>
              </a:srgbClr>
            </a:outerShdw>
          </a:effectLst>
        </p:spPr>
        <p:txBody>
          <a:bodyPr/>
          <a:lstStyle/>
          <a:p>
            <a:endParaRPr lang="zh-CN" altLang="en-US"/>
          </a:p>
        </p:txBody>
      </p:sp>
      <p:sp>
        <p:nvSpPr>
          <p:cNvPr id="5" name="图片占位符 4">
            <a:extLst>
              <a:ext uri="{FF2B5EF4-FFF2-40B4-BE49-F238E27FC236}">
                <a16:creationId xmlns:a16="http://schemas.microsoft.com/office/drawing/2014/main" id="{CBBE9BC4-21C3-4205-87DA-45A56E574BDA}"/>
              </a:ext>
            </a:extLst>
          </p:cNvPr>
          <p:cNvSpPr>
            <a:spLocks noGrp="1"/>
          </p:cNvSpPr>
          <p:nvPr>
            <p:ph type="pic" sz="quarter" idx="16"/>
          </p:nvPr>
        </p:nvSpPr>
        <p:spPr>
          <a:xfrm>
            <a:off x="8574875" y="1628819"/>
            <a:ext cx="2398232" cy="2085383"/>
          </a:xfrm>
          <a:prstGeom prst="rect">
            <a:avLst/>
          </a:prstGeom>
          <a:solidFill>
            <a:schemeClr val="accent1">
              <a:lumMod val="20000"/>
              <a:lumOff val="80000"/>
            </a:schemeClr>
          </a:solidFill>
          <a:effectLst>
            <a:outerShdw blurRad="254000" sx="102000" sy="102000" algn="ctr" rotWithShape="0">
              <a:srgbClr val="000000">
                <a:alpha val="20000"/>
              </a:srgbClr>
            </a:outerShdw>
          </a:effectLst>
        </p:spPr>
        <p:txBody>
          <a:bodyPr/>
          <a:lstStyle/>
          <a:p>
            <a:endParaRPr lang="zh-CN" altLang="en-US"/>
          </a:p>
        </p:txBody>
      </p:sp>
    </p:spTree>
    <p:extLst>
      <p:ext uri="{BB962C8B-B14F-4D97-AF65-F5344CB8AC3E}">
        <p14:creationId xmlns:p14="http://schemas.microsoft.com/office/powerpoint/2010/main" val="147057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四项图文版式">
    <p:spTree>
      <p:nvGrpSpPr>
        <p:cNvPr id="1" name=""/>
        <p:cNvGrpSpPr/>
        <p:nvPr/>
      </p:nvGrpSpPr>
      <p:grpSpPr>
        <a:xfrm>
          <a:off x="0" y="0"/>
          <a:ext cx="0" cy="0"/>
          <a:chOff x="0" y="0"/>
          <a:chExt cx="0" cy="0"/>
        </a:xfrm>
      </p:grpSpPr>
      <p:grpSp>
        <p:nvGrpSpPr>
          <p:cNvPr id="11" name="图形 4">
            <a:extLst>
              <a:ext uri="{FF2B5EF4-FFF2-40B4-BE49-F238E27FC236}">
                <a16:creationId xmlns:a16="http://schemas.microsoft.com/office/drawing/2014/main" id="{A345F533-A3FC-4D91-A571-5A7510206A01}"/>
              </a:ext>
            </a:extLst>
          </p:cNvPr>
          <p:cNvGrpSpPr/>
          <p:nvPr userDrawn="1"/>
        </p:nvGrpSpPr>
        <p:grpSpPr>
          <a:xfrm>
            <a:off x="10430922" y="450783"/>
            <a:ext cx="1455697" cy="363920"/>
            <a:chOff x="1130459" y="2187615"/>
            <a:chExt cx="9932758" cy="2483162"/>
          </a:xfrm>
          <a:solidFill>
            <a:srgbClr val="000000"/>
          </a:solidFill>
        </p:grpSpPr>
        <p:sp>
          <p:nvSpPr>
            <p:cNvPr id="14" name="任意多边形: 形状 13">
              <a:extLst>
                <a:ext uri="{FF2B5EF4-FFF2-40B4-BE49-F238E27FC236}">
                  <a16:creationId xmlns:a16="http://schemas.microsoft.com/office/drawing/2014/main" id="{CEDDB218-2666-4F2C-BE7A-C3DE0641A4D1}"/>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FFC38D1-4C57-4111-BCE5-ACD4F3FAF8FC}"/>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338B3416-6CC9-4801-B731-047F62C57FD5}"/>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0D53FC17-8245-4D23-90CB-05821C795A64}"/>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8B80A319-0B30-4442-8764-1FBEF13A8F66}"/>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F21872A4-6E5E-4F2D-BEF5-23AC0FD827EB}"/>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1C0B52E-A7D5-4BEA-956B-500DFBB2ACD6}"/>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41D1CD3-6AE4-41D3-8670-0D2B47039991}"/>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4761B3D1-09C2-4273-8879-3C0E549538DD}"/>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10C0DBA-4F7F-4A18-806F-7A8AAFCDD9C5}"/>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E0D691BE-911E-4DA6-A541-D538C634DFF2}"/>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E80AD7A-C9ED-482D-ABEE-2EDBED5A7011}"/>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7B0C1990-5219-4017-8B09-C929E47C6533}"/>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952DB16-C4DC-40C7-B59D-1B819DC5961C}"/>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16928A4-BE75-4F92-8741-FB1DAAEF69E5}"/>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F996552C-B44A-456E-824B-380A42BD08E1}"/>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97CB35DF-4A0C-4531-AB53-0C7D77B93C84}"/>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69E3E44-B2FB-4F55-B7E0-6EA0B3CEC51E}"/>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43A05D00-EBA6-4B0F-976C-BAC663C552AA}"/>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B0336B29-0632-456E-AAFF-CF8DB18AABDE}"/>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424BF1-8095-4486-99B3-28DF7698755C}"/>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2D164BB-F20F-48A8-A21B-3B65F6F6D1AB}"/>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7E752F29-60DE-47FF-8BE2-689B7EA32841}"/>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52189F84-C955-4A38-BB6A-0D094C0558AE}"/>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B125A2A-235A-4071-B30F-01EBE3F7C183}"/>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520E43DB-A10B-411A-817F-D2A01E764D93}"/>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B4AB6E71-59CD-4F73-B493-83652497B25B}"/>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7350CC3-1B48-4EA1-B1CA-9AD58D3FA809}"/>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7566C776-A0C2-4049-8CE1-5A6C9ADE305F}"/>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D08FD419-6604-4CB4-8A04-A9CF0E413723}"/>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72214B02-1DBF-425A-99AE-CCF42D8B6A67}"/>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7C15873-0B91-4F7C-8901-AE5B7D6A6F98}"/>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D95836E3-9F68-4956-90B5-0C0B934A4C82}"/>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41679BEF-6F5C-470A-B77D-335132C3355A}"/>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1238EA5D-6451-4EF5-82B3-C6768FCD8724}"/>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372217C6-0B08-4BBB-8BBD-9E715A89297A}"/>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2FCC11E3-81D7-4093-83AF-18904996083E}"/>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3ED78198-0A8A-4C60-960C-7EB5407827E9}"/>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74754E2F-C311-4B18-9367-EE1F15343C9C}"/>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8ECD25F7-3A57-463D-982D-C95A065B528D}"/>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85E6BFAC-1225-4923-B074-30898CAAE790}"/>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05FCF90C-6B48-4D06-8B02-C2F244E29503}"/>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24CF8821-2C73-4007-BEC1-F7B1F1750874}"/>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C42DDED3-246D-42EB-A469-2405CFA185D3}"/>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D1DC349E-6F1B-45A4-A304-AEC20A2010EF}"/>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6EDB28EB-99FA-47E2-8D2C-327D9ED7203E}"/>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9150F5AF-2EED-448B-AF86-2C48BFAD7A62}"/>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FCD852BE-EC31-4D2D-8171-DDF5C021B17A}"/>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1E6FD3F4-7D05-413C-9656-497694F2F0CC}"/>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6E43649F-A043-44D6-AF1B-104925E81B6A}"/>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4D123D12-476B-4240-BA85-0FE15D79F247}"/>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5AF756BB-1D56-433B-8219-1B2CFCDAE1F8}"/>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5F80822A-0B32-4085-BEF6-0E7D5DE80F6A}"/>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7C88BBE2-0FCE-4ECE-AC6A-17FA0156622C}"/>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63EAF151-F668-444B-8EAF-5AC04C24D809}"/>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1D60AE4A-A776-400C-8C85-483A62D47F92}"/>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11379E67-BFB3-468A-9361-7A821DA2B658}"/>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04BC4D12-E48D-4621-833F-2094E9CEBE93}"/>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4E5065B3-1B7F-4E37-8D05-D0B82F856F12}"/>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876A7FF9-DD91-4C89-8207-6D4E41F29891}"/>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812C48C2-FF4C-48BF-AC39-1F01A49BE547}"/>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943684BA-84D1-4FE7-BC05-737827C9F30B}"/>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3A14211A-6D0F-4976-BCB8-061B51699CF7}"/>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F752DAF2-730A-46A7-838E-53FCFF94C20E}"/>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7488E5C6-323F-4B3E-8949-B67BD2B1CE21}"/>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3B951E63-21ED-4AF3-9251-4F924D05C368}"/>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91347811-B2D6-4870-9B56-841A92891871}"/>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D209FFCA-A189-4A86-96C5-CC4EA6A9CF65}"/>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4DE8399-40E9-473E-BBB7-BF4963396651}"/>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4CFEFBC9-F24F-40FE-81EC-D31D7EA2D4C4}"/>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AE467A0D-CCED-409F-9952-A7596E6E7F82}"/>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E0B31911-B8B1-4D35-8C52-8D11F0EEBF2C}"/>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00527BDF-9856-4ABA-9B09-5ADCC914DEAD}"/>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F720B5FD-8FE2-415A-9883-7F85E62977C3}"/>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0A11E3D7-E4BF-4D68-A39F-B3FF568448A3}"/>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318C4D57-6103-4347-B0BE-6AE0DAB117E7}"/>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3052E8D2-1888-4B41-B636-E8E82BEB9B82}"/>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1D4FABE3-CD11-47C6-A0A7-907F725CFAE0}"/>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BBB60D5D-01F6-4315-A42F-F84827D20D7A}"/>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2FC6CB8-E16F-4720-B418-33E902BF5446}"/>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78F89E4C-9C18-4843-AE1A-E6E446735A88}"/>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213C946A-35BE-4A89-862B-A678A5F4A0DA}"/>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22" name="文本框 121">
            <a:extLst>
              <a:ext uri="{FF2B5EF4-FFF2-40B4-BE49-F238E27FC236}">
                <a16:creationId xmlns:a16="http://schemas.microsoft.com/office/drawing/2014/main" id="{EC44E846-E238-4A4F-91E3-F622CD2521B3}"/>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123" name="直接连接符 122">
            <a:extLst>
              <a:ext uri="{FF2B5EF4-FFF2-40B4-BE49-F238E27FC236}">
                <a16:creationId xmlns:a16="http://schemas.microsoft.com/office/drawing/2014/main" id="{B6E0FE19-FDB9-48DB-9170-D11BE0E4505B}"/>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1838FD5-9B68-4A53-815D-CB94A22B0AD1}"/>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145" name="组合 144" hidden="1">
            <a:extLst>
              <a:ext uri="{FF2B5EF4-FFF2-40B4-BE49-F238E27FC236}">
                <a16:creationId xmlns:a16="http://schemas.microsoft.com/office/drawing/2014/main" id="{9F013985-9BC0-451B-A8AF-C13996C94E51}"/>
              </a:ext>
            </a:extLst>
          </p:cNvPr>
          <p:cNvGrpSpPr/>
          <p:nvPr userDrawn="1"/>
        </p:nvGrpSpPr>
        <p:grpSpPr>
          <a:xfrm>
            <a:off x="-736861" y="353928"/>
            <a:ext cx="1074575" cy="321653"/>
            <a:chOff x="-2392680" y="1729740"/>
            <a:chExt cx="11353737" cy="3398520"/>
          </a:xfrm>
        </p:grpSpPr>
        <p:sp>
          <p:nvSpPr>
            <p:cNvPr id="146" name="平行四边形 145">
              <a:extLst>
                <a:ext uri="{FF2B5EF4-FFF2-40B4-BE49-F238E27FC236}">
                  <a16:creationId xmlns:a16="http://schemas.microsoft.com/office/drawing/2014/main" id="{136ECF3D-9C80-4379-841B-B51C9B710565}"/>
                </a:ext>
              </a:extLst>
            </p:cNvPr>
            <p:cNvSpPr/>
            <p:nvPr/>
          </p:nvSpPr>
          <p:spPr>
            <a:xfrm>
              <a:off x="-1661223"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a:extLst>
                <a:ext uri="{FF2B5EF4-FFF2-40B4-BE49-F238E27FC236}">
                  <a16:creationId xmlns:a16="http://schemas.microsoft.com/office/drawing/2014/main" id="{7E21BCF0-544A-4247-AC39-CDBDD132D86C}"/>
                </a:ext>
              </a:extLst>
            </p:cNvPr>
            <p:cNvSpPr/>
            <p:nvPr/>
          </p:nvSpPr>
          <p:spPr>
            <a:xfrm>
              <a:off x="-1878165"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平行四边形 147">
              <a:extLst>
                <a:ext uri="{FF2B5EF4-FFF2-40B4-BE49-F238E27FC236}">
                  <a16:creationId xmlns:a16="http://schemas.microsoft.com/office/drawing/2014/main" id="{10381ED0-4880-4E86-84EE-6FA1CEFF8A1A}"/>
                </a:ext>
              </a:extLst>
            </p:cNvPr>
            <p:cNvSpPr/>
            <p:nvPr/>
          </p:nvSpPr>
          <p:spPr>
            <a:xfrm>
              <a:off x="-2022912"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平行四边形 148">
              <a:extLst>
                <a:ext uri="{FF2B5EF4-FFF2-40B4-BE49-F238E27FC236}">
                  <a16:creationId xmlns:a16="http://schemas.microsoft.com/office/drawing/2014/main" id="{F82E3F96-6EC4-4C34-B77F-2D90699F1397}"/>
                </a:ext>
              </a:extLst>
            </p:cNvPr>
            <p:cNvSpPr/>
            <p:nvPr/>
          </p:nvSpPr>
          <p:spPr>
            <a:xfrm>
              <a:off x="-2239327"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平行四边形 149">
              <a:extLst>
                <a:ext uri="{FF2B5EF4-FFF2-40B4-BE49-F238E27FC236}">
                  <a16:creationId xmlns:a16="http://schemas.microsoft.com/office/drawing/2014/main" id="{6947A7E4-F433-4D9B-956C-E6A052B98A6C}"/>
                </a:ext>
              </a:extLst>
            </p:cNvPr>
            <p:cNvSpPr/>
            <p:nvPr/>
          </p:nvSpPr>
          <p:spPr>
            <a:xfrm>
              <a:off x="-2392680"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7" name="组合 156">
            <a:extLst>
              <a:ext uri="{FF2B5EF4-FFF2-40B4-BE49-F238E27FC236}">
                <a16:creationId xmlns:a16="http://schemas.microsoft.com/office/drawing/2014/main" id="{67D9B404-DDF2-4CA4-9F72-5684C2AE09D7}"/>
              </a:ext>
            </a:extLst>
          </p:cNvPr>
          <p:cNvGrpSpPr/>
          <p:nvPr userDrawn="1"/>
        </p:nvGrpSpPr>
        <p:grpSpPr>
          <a:xfrm>
            <a:off x="212055" y="482447"/>
            <a:ext cx="381843" cy="339876"/>
            <a:chOff x="1744189" y="2736027"/>
            <a:chExt cx="1244419" cy="1107650"/>
          </a:xfrm>
        </p:grpSpPr>
        <p:sp>
          <p:nvSpPr>
            <p:cNvPr id="158" name="任意多边形: 形状 157">
              <a:extLst>
                <a:ext uri="{FF2B5EF4-FFF2-40B4-BE49-F238E27FC236}">
                  <a16:creationId xmlns:a16="http://schemas.microsoft.com/office/drawing/2014/main" id="{963E798F-F0A1-42AB-A75C-63DBE072124D}"/>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51EEE50E-AAB5-4916-A5E8-53F67B6F6F17}"/>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61" name="标题 160">
            <a:extLst>
              <a:ext uri="{FF2B5EF4-FFF2-40B4-BE49-F238E27FC236}">
                <a16:creationId xmlns:a16="http://schemas.microsoft.com/office/drawing/2014/main" id="{B9152F37-8F37-4286-9DAF-093FC3E5C5A4}"/>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114" name="灯片编号占位符 5">
            <a:extLst>
              <a:ext uri="{FF2B5EF4-FFF2-40B4-BE49-F238E27FC236}">
                <a16:creationId xmlns:a16="http://schemas.microsoft.com/office/drawing/2014/main" id="{B831F832-AA25-4708-9F37-937188669E03}"/>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
        <p:nvSpPr>
          <p:cNvPr id="129" name="图片占位符 128">
            <a:extLst>
              <a:ext uri="{FF2B5EF4-FFF2-40B4-BE49-F238E27FC236}">
                <a16:creationId xmlns:a16="http://schemas.microsoft.com/office/drawing/2014/main" id="{90BB7D52-CA91-4E96-BC1E-86DC3556BA00}"/>
              </a:ext>
            </a:extLst>
          </p:cNvPr>
          <p:cNvSpPr>
            <a:spLocks noGrp="1"/>
          </p:cNvSpPr>
          <p:nvPr>
            <p:ph type="pic" sz="quarter" idx="13"/>
          </p:nvPr>
        </p:nvSpPr>
        <p:spPr>
          <a:xfrm>
            <a:off x="1427627" y="1548308"/>
            <a:ext cx="1998101" cy="2676798"/>
          </a:xfrm>
          <a:custGeom>
            <a:avLst/>
            <a:gdLst>
              <a:gd name="connsiteX0" fmla="*/ 0 w 1998101"/>
              <a:gd name="connsiteY0" fmla="*/ 0 h 2676798"/>
              <a:gd name="connsiteX1" fmla="*/ 1998101 w 1998101"/>
              <a:gd name="connsiteY1" fmla="*/ 0 h 2676798"/>
              <a:gd name="connsiteX2" fmla="*/ 1998101 w 1998101"/>
              <a:gd name="connsiteY2" fmla="*/ 2676798 h 2676798"/>
              <a:gd name="connsiteX3" fmla="*/ 0 w 1998101"/>
              <a:gd name="connsiteY3" fmla="*/ 2676798 h 2676798"/>
            </a:gdLst>
            <a:ahLst/>
            <a:cxnLst>
              <a:cxn ang="0">
                <a:pos x="connsiteX0" y="connsiteY0"/>
              </a:cxn>
              <a:cxn ang="0">
                <a:pos x="connsiteX1" y="connsiteY1"/>
              </a:cxn>
              <a:cxn ang="0">
                <a:pos x="connsiteX2" y="connsiteY2"/>
              </a:cxn>
              <a:cxn ang="0">
                <a:pos x="connsiteX3" y="connsiteY3"/>
              </a:cxn>
            </a:cxnLst>
            <a:rect l="l" t="t" r="r" b="b"/>
            <a:pathLst>
              <a:path w="1998101" h="2676798">
                <a:moveTo>
                  <a:pt x="0" y="0"/>
                </a:moveTo>
                <a:lnTo>
                  <a:pt x="1998101" y="0"/>
                </a:lnTo>
                <a:lnTo>
                  <a:pt x="1998101" y="2676798"/>
                </a:lnTo>
                <a:lnTo>
                  <a:pt x="0" y="2676798"/>
                </a:lnTo>
                <a:close/>
              </a:path>
            </a:pathLst>
          </a:custGeom>
          <a:solidFill>
            <a:schemeClr val="accent1">
              <a:lumMod val="20000"/>
              <a:lumOff val="80000"/>
            </a:schemeClr>
          </a:solidFill>
          <a:effectLst>
            <a:outerShdw blurRad="254000" sx="102000" sy="102000" algn="ctr" rotWithShape="0">
              <a:srgbClr val="000000">
                <a:alpha val="20000"/>
              </a:srgbClr>
            </a:outerShdw>
          </a:effectLst>
        </p:spPr>
        <p:txBody>
          <a:bodyPr wrap="square">
            <a:noAutofit/>
          </a:bodyPr>
          <a:lstStyle/>
          <a:p>
            <a:endParaRPr lang="zh-CN" altLang="en-US"/>
          </a:p>
        </p:txBody>
      </p:sp>
      <p:sp>
        <p:nvSpPr>
          <p:cNvPr id="128" name="图片占位符 127">
            <a:extLst>
              <a:ext uri="{FF2B5EF4-FFF2-40B4-BE49-F238E27FC236}">
                <a16:creationId xmlns:a16="http://schemas.microsoft.com/office/drawing/2014/main" id="{8073EA9F-94C9-413D-973D-ED25FB5E2820}"/>
              </a:ext>
            </a:extLst>
          </p:cNvPr>
          <p:cNvSpPr>
            <a:spLocks noGrp="1"/>
          </p:cNvSpPr>
          <p:nvPr>
            <p:ph type="pic" sz="quarter" idx="14"/>
          </p:nvPr>
        </p:nvSpPr>
        <p:spPr>
          <a:xfrm>
            <a:off x="3873842" y="1548308"/>
            <a:ext cx="1998101" cy="2676798"/>
          </a:xfrm>
          <a:custGeom>
            <a:avLst/>
            <a:gdLst>
              <a:gd name="connsiteX0" fmla="*/ 0 w 1998101"/>
              <a:gd name="connsiteY0" fmla="*/ 0 h 2676798"/>
              <a:gd name="connsiteX1" fmla="*/ 1998101 w 1998101"/>
              <a:gd name="connsiteY1" fmla="*/ 0 h 2676798"/>
              <a:gd name="connsiteX2" fmla="*/ 1998101 w 1998101"/>
              <a:gd name="connsiteY2" fmla="*/ 2676798 h 2676798"/>
              <a:gd name="connsiteX3" fmla="*/ 0 w 1998101"/>
              <a:gd name="connsiteY3" fmla="*/ 2676798 h 2676798"/>
            </a:gdLst>
            <a:ahLst/>
            <a:cxnLst>
              <a:cxn ang="0">
                <a:pos x="connsiteX0" y="connsiteY0"/>
              </a:cxn>
              <a:cxn ang="0">
                <a:pos x="connsiteX1" y="connsiteY1"/>
              </a:cxn>
              <a:cxn ang="0">
                <a:pos x="connsiteX2" y="connsiteY2"/>
              </a:cxn>
              <a:cxn ang="0">
                <a:pos x="connsiteX3" y="connsiteY3"/>
              </a:cxn>
            </a:cxnLst>
            <a:rect l="l" t="t" r="r" b="b"/>
            <a:pathLst>
              <a:path w="1998101" h="2676798">
                <a:moveTo>
                  <a:pt x="0" y="0"/>
                </a:moveTo>
                <a:lnTo>
                  <a:pt x="1998101" y="0"/>
                </a:lnTo>
                <a:lnTo>
                  <a:pt x="1998101" y="2676798"/>
                </a:lnTo>
                <a:lnTo>
                  <a:pt x="0" y="2676798"/>
                </a:lnTo>
                <a:close/>
              </a:path>
            </a:pathLst>
          </a:custGeom>
          <a:solidFill>
            <a:schemeClr val="accent1">
              <a:lumMod val="20000"/>
              <a:lumOff val="80000"/>
            </a:schemeClr>
          </a:solidFill>
          <a:effectLst>
            <a:outerShdw blurRad="254000" sx="102000" sy="102000" algn="ctr" rotWithShape="0">
              <a:srgbClr val="000000">
                <a:alpha val="20000"/>
              </a:srgbClr>
            </a:outerShdw>
          </a:effectLst>
        </p:spPr>
        <p:txBody>
          <a:bodyPr wrap="square">
            <a:noAutofit/>
          </a:bodyPr>
          <a:lstStyle/>
          <a:p>
            <a:endParaRPr lang="zh-CN" altLang="en-US"/>
          </a:p>
        </p:txBody>
      </p:sp>
      <p:sp>
        <p:nvSpPr>
          <p:cNvPr id="127" name="图片占位符 126">
            <a:extLst>
              <a:ext uri="{FF2B5EF4-FFF2-40B4-BE49-F238E27FC236}">
                <a16:creationId xmlns:a16="http://schemas.microsoft.com/office/drawing/2014/main" id="{5A6F3CE5-3084-4A97-8DE8-48D2D656E9AC}"/>
              </a:ext>
            </a:extLst>
          </p:cNvPr>
          <p:cNvSpPr>
            <a:spLocks noGrp="1"/>
          </p:cNvSpPr>
          <p:nvPr>
            <p:ph type="pic" sz="quarter" idx="15"/>
          </p:nvPr>
        </p:nvSpPr>
        <p:spPr>
          <a:xfrm>
            <a:off x="6320057" y="1548308"/>
            <a:ext cx="1998101" cy="2676798"/>
          </a:xfrm>
          <a:custGeom>
            <a:avLst/>
            <a:gdLst>
              <a:gd name="connsiteX0" fmla="*/ 0 w 1998101"/>
              <a:gd name="connsiteY0" fmla="*/ 0 h 2676798"/>
              <a:gd name="connsiteX1" fmla="*/ 1998101 w 1998101"/>
              <a:gd name="connsiteY1" fmla="*/ 0 h 2676798"/>
              <a:gd name="connsiteX2" fmla="*/ 1998101 w 1998101"/>
              <a:gd name="connsiteY2" fmla="*/ 2676798 h 2676798"/>
              <a:gd name="connsiteX3" fmla="*/ 0 w 1998101"/>
              <a:gd name="connsiteY3" fmla="*/ 2676798 h 2676798"/>
            </a:gdLst>
            <a:ahLst/>
            <a:cxnLst>
              <a:cxn ang="0">
                <a:pos x="connsiteX0" y="connsiteY0"/>
              </a:cxn>
              <a:cxn ang="0">
                <a:pos x="connsiteX1" y="connsiteY1"/>
              </a:cxn>
              <a:cxn ang="0">
                <a:pos x="connsiteX2" y="connsiteY2"/>
              </a:cxn>
              <a:cxn ang="0">
                <a:pos x="connsiteX3" y="connsiteY3"/>
              </a:cxn>
            </a:cxnLst>
            <a:rect l="l" t="t" r="r" b="b"/>
            <a:pathLst>
              <a:path w="1998101" h="2676798">
                <a:moveTo>
                  <a:pt x="0" y="0"/>
                </a:moveTo>
                <a:lnTo>
                  <a:pt x="1998101" y="0"/>
                </a:lnTo>
                <a:lnTo>
                  <a:pt x="1998101" y="2676798"/>
                </a:lnTo>
                <a:lnTo>
                  <a:pt x="0" y="2676798"/>
                </a:lnTo>
                <a:close/>
              </a:path>
            </a:pathLst>
          </a:custGeom>
          <a:solidFill>
            <a:schemeClr val="accent1">
              <a:lumMod val="20000"/>
              <a:lumOff val="80000"/>
            </a:schemeClr>
          </a:solidFill>
          <a:effectLst>
            <a:outerShdw blurRad="254000" sx="102000" sy="102000" algn="ctr" rotWithShape="0">
              <a:srgbClr val="000000">
                <a:alpha val="20000"/>
              </a:srgbClr>
            </a:outerShdw>
          </a:effectLst>
        </p:spPr>
        <p:txBody>
          <a:bodyPr wrap="square">
            <a:noAutofit/>
          </a:bodyPr>
          <a:lstStyle/>
          <a:p>
            <a:endParaRPr lang="zh-CN" altLang="en-US"/>
          </a:p>
        </p:txBody>
      </p:sp>
      <p:sp>
        <p:nvSpPr>
          <p:cNvPr id="126" name="图片占位符 125">
            <a:extLst>
              <a:ext uri="{FF2B5EF4-FFF2-40B4-BE49-F238E27FC236}">
                <a16:creationId xmlns:a16="http://schemas.microsoft.com/office/drawing/2014/main" id="{E6A25249-AA81-4E26-86CF-F9005E70AD51}"/>
              </a:ext>
            </a:extLst>
          </p:cNvPr>
          <p:cNvSpPr>
            <a:spLocks noGrp="1"/>
          </p:cNvSpPr>
          <p:nvPr>
            <p:ph type="pic" sz="quarter" idx="16"/>
          </p:nvPr>
        </p:nvSpPr>
        <p:spPr>
          <a:xfrm>
            <a:off x="8766272" y="1548308"/>
            <a:ext cx="1998101" cy="2676798"/>
          </a:xfrm>
          <a:custGeom>
            <a:avLst/>
            <a:gdLst>
              <a:gd name="connsiteX0" fmla="*/ 0 w 1998101"/>
              <a:gd name="connsiteY0" fmla="*/ 0 h 2676798"/>
              <a:gd name="connsiteX1" fmla="*/ 1998101 w 1998101"/>
              <a:gd name="connsiteY1" fmla="*/ 0 h 2676798"/>
              <a:gd name="connsiteX2" fmla="*/ 1998101 w 1998101"/>
              <a:gd name="connsiteY2" fmla="*/ 2676798 h 2676798"/>
              <a:gd name="connsiteX3" fmla="*/ 0 w 1998101"/>
              <a:gd name="connsiteY3" fmla="*/ 2676798 h 2676798"/>
            </a:gdLst>
            <a:ahLst/>
            <a:cxnLst>
              <a:cxn ang="0">
                <a:pos x="connsiteX0" y="connsiteY0"/>
              </a:cxn>
              <a:cxn ang="0">
                <a:pos x="connsiteX1" y="connsiteY1"/>
              </a:cxn>
              <a:cxn ang="0">
                <a:pos x="connsiteX2" y="connsiteY2"/>
              </a:cxn>
              <a:cxn ang="0">
                <a:pos x="connsiteX3" y="connsiteY3"/>
              </a:cxn>
            </a:cxnLst>
            <a:rect l="l" t="t" r="r" b="b"/>
            <a:pathLst>
              <a:path w="1998101" h="2676798">
                <a:moveTo>
                  <a:pt x="0" y="0"/>
                </a:moveTo>
                <a:lnTo>
                  <a:pt x="1998101" y="0"/>
                </a:lnTo>
                <a:lnTo>
                  <a:pt x="1998101" y="2676798"/>
                </a:lnTo>
                <a:lnTo>
                  <a:pt x="0" y="2676798"/>
                </a:lnTo>
                <a:close/>
              </a:path>
            </a:pathLst>
          </a:custGeom>
          <a:solidFill>
            <a:schemeClr val="accent1">
              <a:lumMod val="20000"/>
              <a:lumOff val="80000"/>
            </a:schemeClr>
          </a:solidFill>
          <a:effectLst>
            <a:outerShdw blurRad="254000" sx="102000" sy="102000" algn="ctr" rotWithShape="0">
              <a:srgbClr val="000000">
                <a:alpha val="20000"/>
              </a:srgbClr>
            </a:outerShdw>
          </a:effectLst>
        </p:spPr>
        <p:txBody>
          <a:bodyPr wrap="square">
            <a:noAutofit/>
          </a:bodyPr>
          <a:lstStyle/>
          <a:p>
            <a:endParaRPr lang="zh-CN" altLang="en-US"/>
          </a:p>
        </p:txBody>
      </p:sp>
    </p:spTree>
    <p:extLst>
      <p:ext uri="{BB962C8B-B14F-4D97-AF65-F5344CB8AC3E}">
        <p14:creationId xmlns:p14="http://schemas.microsoft.com/office/powerpoint/2010/main" val="4281551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手机样机版式">
    <p:spTree>
      <p:nvGrpSpPr>
        <p:cNvPr id="1" name=""/>
        <p:cNvGrpSpPr/>
        <p:nvPr/>
      </p:nvGrpSpPr>
      <p:grpSpPr>
        <a:xfrm>
          <a:off x="0" y="0"/>
          <a:ext cx="0" cy="0"/>
          <a:chOff x="0" y="0"/>
          <a:chExt cx="0" cy="0"/>
        </a:xfrm>
      </p:grpSpPr>
      <p:grpSp>
        <p:nvGrpSpPr>
          <p:cNvPr id="11" name="图形 4">
            <a:extLst>
              <a:ext uri="{FF2B5EF4-FFF2-40B4-BE49-F238E27FC236}">
                <a16:creationId xmlns:a16="http://schemas.microsoft.com/office/drawing/2014/main" id="{A345F533-A3FC-4D91-A571-5A7510206A01}"/>
              </a:ext>
            </a:extLst>
          </p:cNvPr>
          <p:cNvGrpSpPr/>
          <p:nvPr userDrawn="1"/>
        </p:nvGrpSpPr>
        <p:grpSpPr>
          <a:xfrm>
            <a:off x="10430922" y="450783"/>
            <a:ext cx="1455697" cy="363920"/>
            <a:chOff x="1130459" y="2187615"/>
            <a:chExt cx="9932758" cy="2483162"/>
          </a:xfrm>
          <a:solidFill>
            <a:srgbClr val="000000"/>
          </a:solidFill>
        </p:grpSpPr>
        <p:sp>
          <p:nvSpPr>
            <p:cNvPr id="14" name="任意多边形: 形状 13">
              <a:extLst>
                <a:ext uri="{FF2B5EF4-FFF2-40B4-BE49-F238E27FC236}">
                  <a16:creationId xmlns:a16="http://schemas.microsoft.com/office/drawing/2014/main" id="{CEDDB218-2666-4F2C-BE7A-C3DE0641A4D1}"/>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FFC38D1-4C57-4111-BCE5-ACD4F3FAF8FC}"/>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338B3416-6CC9-4801-B731-047F62C57FD5}"/>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0D53FC17-8245-4D23-90CB-05821C795A64}"/>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8B80A319-0B30-4442-8764-1FBEF13A8F66}"/>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F21872A4-6E5E-4F2D-BEF5-23AC0FD827EB}"/>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1C0B52E-A7D5-4BEA-956B-500DFBB2ACD6}"/>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41D1CD3-6AE4-41D3-8670-0D2B47039991}"/>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4761B3D1-09C2-4273-8879-3C0E549538DD}"/>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10C0DBA-4F7F-4A18-806F-7A8AAFCDD9C5}"/>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E0D691BE-911E-4DA6-A541-D538C634DFF2}"/>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E80AD7A-C9ED-482D-ABEE-2EDBED5A7011}"/>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7B0C1990-5219-4017-8B09-C929E47C6533}"/>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952DB16-C4DC-40C7-B59D-1B819DC5961C}"/>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16928A4-BE75-4F92-8741-FB1DAAEF69E5}"/>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F996552C-B44A-456E-824B-380A42BD08E1}"/>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97CB35DF-4A0C-4531-AB53-0C7D77B93C84}"/>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69E3E44-B2FB-4F55-B7E0-6EA0B3CEC51E}"/>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43A05D00-EBA6-4B0F-976C-BAC663C552AA}"/>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B0336B29-0632-456E-AAFF-CF8DB18AABDE}"/>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424BF1-8095-4486-99B3-28DF7698755C}"/>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2D164BB-F20F-48A8-A21B-3B65F6F6D1AB}"/>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7E752F29-60DE-47FF-8BE2-689B7EA32841}"/>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52189F84-C955-4A38-BB6A-0D094C0558AE}"/>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B125A2A-235A-4071-B30F-01EBE3F7C183}"/>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520E43DB-A10B-411A-817F-D2A01E764D93}"/>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B4AB6E71-59CD-4F73-B493-83652497B25B}"/>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7350CC3-1B48-4EA1-B1CA-9AD58D3FA809}"/>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7566C776-A0C2-4049-8CE1-5A6C9ADE305F}"/>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D08FD419-6604-4CB4-8A04-A9CF0E413723}"/>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72214B02-1DBF-425A-99AE-CCF42D8B6A67}"/>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7C15873-0B91-4F7C-8901-AE5B7D6A6F98}"/>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D95836E3-9F68-4956-90B5-0C0B934A4C82}"/>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41679BEF-6F5C-470A-B77D-335132C3355A}"/>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1238EA5D-6451-4EF5-82B3-C6768FCD8724}"/>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372217C6-0B08-4BBB-8BBD-9E715A89297A}"/>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2FCC11E3-81D7-4093-83AF-18904996083E}"/>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3ED78198-0A8A-4C60-960C-7EB5407827E9}"/>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74754E2F-C311-4B18-9367-EE1F15343C9C}"/>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8ECD25F7-3A57-463D-982D-C95A065B528D}"/>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85E6BFAC-1225-4923-B074-30898CAAE790}"/>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05FCF90C-6B48-4D06-8B02-C2F244E29503}"/>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24CF8821-2C73-4007-BEC1-F7B1F1750874}"/>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C42DDED3-246D-42EB-A469-2405CFA185D3}"/>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D1DC349E-6F1B-45A4-A304-AEC20A2010EF}"/>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6EDB28EB-99FA-47E2-8D2C-327D9ED7203E}"/>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9150F5AF-2EED-448B-AF86-2C48BFAD7A62}"/>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FCD852BE-EC31-4D2D-8171-DDF5C021B17A}"/>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1E6FD3F4-7D05-413C-9656-497694F2F0CC}"/>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6E43649F-A043-44D6-AF1B-104925E81B6A}"/>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4D123D12-476B-4240-BA85-0FE15D79F247}"/>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5AF756BB-1D56-433B-8219-1B2CFCDAE1F8}"/>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5F80822A-0B32-4085-BEF6-0E7D5DE80F6A}"/>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7C88BBE2-0FCE-4ECE-AC6A-17FA0156622C}"/>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63EAF151-F668-444B-8EAF-5AC04C24D809}"/>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1D60AE4A-A776-400C-8C85-483A62D47F92}"/>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11379E67-BFB3-468A-9361-7A821DA2B658}"/>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04BC4D12-E48D-4621-833F-2094E9CEBE93}"/>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4E5065B3-1B7F-4E37-8D05-D0B82F856F12}"/>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876A7FF9-DD91-4C89-8207-6D4E41F29891}"/>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812C48C2-FF4C-48BF-AC39-1F01A49BE547}"/>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943684BA-84D1-4FE7-BC05-737827C9F30B}"/>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3A14211A-6D0F-4976-BCB8-061B51699CF7}"/>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F752DAF2-730A-46A7-838E-53FCFF94C20E}"/>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7488E5C6-323F-4B3E-8949-B67BD2B1CE21}"/>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3B951E63-21ED-4AF3-9251-4F924D05C368}"/>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91347811-B2D6-4870-9B56-841A92891871}"/>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D209FFCA-A189-4A86-96C5-CC4EA6A9CF65}"/>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4DE8399-40E9-473E-BBB7-BF4963396651}"/>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4CFEFBC9-F24F-40FE-81EC-D31D7EA2D4C4}"/>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AE467A0D-CCED-409F-9952-A7596E6E7F82}"/>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E0B31911-B8B1-4D35-8C52-8D11F0EEBF2C}"/>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00527BDF-9856-4ABA-9B09-5ADCC914DEAD}"/>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F720B5FD-8FE2-415A-9883-7F85E62977C3}"/>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0A11E3D7-E4BF-4D68-A39F-B3FF568448A3}"/>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318C4D57-6103-4347-B0BE-6AE0DAB117E7}"/>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3052E8D2-1888-4B41-B636-E8E82BEB9B82}"/>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1D4FABE3-CD11-47C6-A0A7-907F725CFAE0}"/>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BBB60D5D-01F6-4315-A42F-F84827D20D7A}"/>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2FC6CB8-E16F-4720-B418-33E902BF5446}"/>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78F89E4C-9C18-4843-AE1A-E6E446735A88}"/>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213C946A-35BE-4A89-862B-A678A5F4A0DA}"/>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22" name="文本框 121">
            <a:extLst>
              <a:ext uri="{FF2B5EF4-FFF2-40B4-BE49-F238E27FC236}">
                <a16:creationId xmlns:a16="http://schemas.microsoft.com/office/drawing/2014/main" id="{EC44E846-E238-4A4F-91E3-F622CD2521B3}"/>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123" name="直接连接符 122">
            <a:extLst>
              <a:ext uri="{FF2B5EF4-FFF2-40B4-BE49-F238E27FC236}">
                <a16:creationId xmlns:a16="http://schemas.microsoft.com/office/drawing/2014/main" id="{B6E0FE19-FDB9-48DB-9170-D11BE0E4505B}"/>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1838FD5-9B68-4A53-815D-CB94A22B0AD1}"/>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145" name="组合 144" hidden="1">
            <a:extLst>
              <a:ext uri="{FF2B5EF4-FFF2-40B4-BE49-F238E27FC236}">
                <a16:creationId xmlns:a16="http://schemas.microsoft.com/office/drawing/2014/main" id="{9F013985-9BC0-451B-A8AF-C13996C94E51}"/>
              </a:ext>
            </a:extLst>
          </p:cNvPr>
          <p:cNvGrpSpPr/>
          <p:nvPr userDrawn="1"/>
        </p:nvGrpSpPr>
        <p:grpSpPr>
          <a:xfrm>
            <a:off x="-736861" y="353928"/>
            <a:ext cx="1074575" cy="321653"/>
            <a:chOff x="-2392680" y="1729740"/>
            <a:chExt cx="11353737" cy="3398520"/>
          </a:xfrm>
        </p:grpSpPr>
        <p:sp>
          <p:nvSpPr>
            <p:cNvPr id="146" name="平行四边形 145">
              <a:extLst>
                <a:ext uri="{FF2B5EF4-FFF2-40B4-BE49-F238E27FC236}">
                  <a16:creationId xmlns:a16="http://schemas.microsoft.com/office/drawing/2014/main" id="{136ECF3D-9C80-4379-841B-B51C9B710565}"/>
                </a:ext>
              </a:extLst>
            </p:cNvPr>
            <p:cNvSpPr/>
            <p:nvPr/>
          </p:nvSpPr>
          <p:spPr>
            <a:xfrm>
              <a:off x="-1661223"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a:extLst>
                <a:ext uri="{FF2B5EF4-FFF2-40B4-BE49-F238E27FC236}">
                  <a16:creationId xmlns:a16="http://schemas.microsoft.com/office/drawing/2014/main" id="{7E21BCF0-544A-4247-AC39-CDBDD132D86C}"/>
                </a:ext>
              </a:extLst>
            </p:cNvPr>
            <p:cNvSpPr/>
            <p:nvPr/>
          </p:nvSpPr>
          <p:spPr>
            <a:xfrm>
              <a:off x="-1878165"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平行四边形 147">
              <a:extLst>
                <a:ext uri="{FF2B5EF4-FFF2-40B4-BE49-F238E27FC236}">
                  <a16:creationId xmlns:a16="http://schemas.microsoft.com/office/drawing/2014/main" id="{10381ED0-4880-4E86-84EE-6FA1CEFF8A1A}"/>
                </a:ext>
              </a:extLst>
            </p:cNvPr>
            <p:cNvSpPr/>
            <p:nvPr/>
          </p:nvSpPr>
          <p:spPr>
            <a:xfrm>
              <a:off x="-2022912"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平行四边形 148">
              <a:extLst>
                <a:ext uri="{FF2B5EF4-FFF2-40B4-BE49-F238E27FC236}">
                  <a16:creationId xmlns:a16="http://schemas.microsoft.com/office/drawing/2014/main" id="{F82E3F96-6EC4-4C34-B77F-2D90699F1397}"/>
                </a:ext>
              </a:extLst>
            </p:cNvPr>
            <p:cNvSpPr/>
            <p:nvPr/>
          </p:nvSpPr>
          <p:spPr>
            <a:xfrm>
              <a:off x="-2239327"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平行四边形 149">
              <a:extLst>
                <a:ext uri="{FF2B5EF4-FFF2-40B4-BE49-F238E27FC236}">
                  <a16:creationId xmlns:a16="http://schemas.microsoft.com/office/drawing/2014/main" id="{6947A7E4-F433-4D9B-956C-E6A052B98A6C}"/>
                </a:ext>
              </a:extLst>
            </p:cNvPr>
            <p:cNvSpPr/>
            <p:nvPr/>
          </p:nvSpPr>
          <p:spPr>
            <a:xfrm>
              <a:off x="-2392680"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7" name="组合 156">
            <a:extLst>
              <a:ext uri="{FF2B5EF4-FFF2-40B4-BE49-F238E27FC236}">
                <a16:creationId xmlns:a16="http://schemas.microsoft.com/office/drawing/2014/main" id="{67D9B404-DDF2-4CA4-9F72-5684C2AE09D7}"/>
              </a:ext>
            </a:extLst>
          </p:cNvPr>
          <p:cNvGrpSpPr/>
          <p:nvPr userDrawn="1"/>
        </p:nvGrpSpPr>
        <p:grpSpPr>
          <a:xfrm>
            <a:off x="212055" y="482447"/>
            <a:ext cx="381843" cy="339876"/>
            <a:chOff x="1744189" y="2736027"/>
            <a:chExt cx="1244419" cy="1107650"/>
          </a:xfrm>
        </p:grpSpPr>
        <p:sp>
          <p:nvSpPr>
            <p:cNvPr id="158" name="任意多边形: 形状 157">
              <a:extLst>
                <a:ext uri="{FF2B5EF4-FFF2-40B4-BE49-F238E27FC236}">
                  <a16:creationId xmlns:a16="http://schemas.microsoft.com/office/drawing/2014/main" id="{963E798F-F0A1-42AB-A75C-63DBE072124D}"/>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51EEE50E-AAB5-4916-A5E8-53F67B6F6F17}"/>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61" name="标题 160">
            <a:extLst>
              <a:ext uri="{FF2B5EF4-FFF2-40B4-BE49-F238E27FC236}">
                <a16:creationId xmlns:a16="http://schemas.microsoft.com/office/drawing/2014/main" id="{B9152F37-8F37-4286-9DAF-093FC3E5C5A4}"/>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114" name="灯片编号占位符 5">
            <a:extLst>
              <a:ext uri="{FF2B5EF4-FFF2-40B4-BE49-F238E27FC236}">
                <a16:creationId xmlns:a16="http://schemas.microsoft.com/office/drawing/2014/main" id="{B831F832-AA25-4708-9F37-937188669E03}"/>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pic>
        <p:nvPicPr>
          <p:cNvPr id="113" name="图片 112" descr="手机屏幕的截图&#10;&#10;描述已自动生成">
            <a:extLst>
              <a:ext uri="{FF2B5EF4-FFF2-40B4-BE49-F238E27FC236}">
                <a16:creationId xmlns:a16="http://schemas.microsoft.com/office/drawing/2014/main" id="{7C42A073-5CF3-43E3-9F14-C3FCBAEB7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08628" y="1355911"/>
            <a:ext cx="2261865" cy="4717229"/>
          </a:xfrm>
          <a:prstGeom prst="rect">
            <a:avLst/>
          </a:prstGeom>
          <a:effectLst>
            <a:outerShdw blurRad="254000" sx="102000" sy="102000" algn="ctr" rotWithShape="0">
              <a:srgbClr val="000000">
                <a:alpha val="20000"/>
              </a:srgbClr>
            </a:outerShdw>
          </a:effectLst>
        </p:spPr>
      </p:pic>
      <p:sp>
        <p:nvSpPr>
          <p:cNvPr id="3" name="图片占位符 2">
            <a:extLst>
              <a:ext uri="{FF2B5EF4-FFF2-40B4-BE49-F238E27FC236}">
                <a16:creationId xmlns:a16="http://schemas.microsoft.com/office/drawing/2014/main" id="{30B28E60-7401-47A9-B185-15EB8E9E0A09}"/>
              </a:ext>
            </a:extLst>
          </p:cNvPr>
          <p:cNvSpPr>
            <a:spLocks noGrp="1"/>
          </p:cNvSpPr>
          <p:nvPr>
            <p:ph type="pic" sz="quarter" idx="13"/>
          </p:nvPr>
        </p:nvSpPr>
        <p:spPr>
          <a:xfrm>
            <a:off x="1836420" y="1935480"/>
            <a:ext cx="2016760" cy="3566609"/>
          </a:xfrm>
          <a:prstGeom prst="rect">
            <a:avLst/>
          </a:prstGeom>
          <a:solidFill>
            <a:schemeClr val="accent1">
              <a:lumMod val="20000"/>
              <a:lumOff val="80000"/>
            </a:schemeClr>
          </a:solidFill>
          <a:ln>
            <a:noFill/>
          </a:ln>
        </p:spPr>
        <p:txBody>
          <a:bodyPr/>
          <a:lstStyle/>
          <a:p>
            <a:endParaRPr lang="zh-CN" altLang="en-US"/>
          </a:p>
        </p:txBody>
      </p:sp>
    </p:spTree>
    <p:extLst>
      <p:ext uri="{BB962C8B-B14F-4D97-AF65-F5344CB8AC3E}">
        <p14:creationId xmlns:p14="http://schemas.microsoft.com/office/powerpoint/2010/main" val="2141190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电脑样机版式">
    <p:spTree>
      <p:nvGrpSpPr>
        <p:cNvPr id="1" name=""/>
        <p:cNvGrpSpPr/>
        <p:nvPr/>
      </p:nvGrpSpPr>
      <p:grpSpPr>
        <a:xfrm>
          <a:off x="0" y="0"/>
          <a:ext cx="0" cy="0"/>
          <a:chOff x="0" y="0"/>
          <a:chExt cx="0" cy="0"/>
        </a:xfrm>
      </p:grpSpPr>
      <p:grpSp>
        <p:nvGrpSpPr>
          <p:cNvPr id="11" name="图形 4">
            <a:extLst>
              <a:ext uri="{FF2B5EF4-FFF2-40B4-BE49-F238E27FC236}">
                <a16:creationId xmlns:a16="http://schemas.microsoft.com/office/drawing/2014/main" id="{A345F533-A3FC-4D91-A571-5A7510206A01}"/>
              </a:ext>
            </a:extLst>
          </p:cNvPr>
          <p:cNvGrpSpPr/>
          <p:nvPr userDrawn="1"/>
        </p:nvGrpSpPr>
        <p:grpSpPr>
          <a:xfrm>
            <a:off x="10430922" y="450783"/>
            <a:ext cx="1455697" cy="363920"/>
            <a:chOff x="1130459" y="2187615"/>
            <a:chExt cx="9932758" cy="2483162"/>
          </a:xfrm>
          <a:solidFill>
            <a:srgbClr val="000000"/>
          </a:solidFill>
        </p:grpSpPr>
        <p:sp>
          <p:nvSpPr>
            <p:cNvPr id="14" name="任意多边形: 形状 13">
              <a:extLst>
                <a:ext uri="{FF2B5EF4-FFF2-40B4-BE49-F238E27FC236}">
                  <a16:creationId xmlns:a16="http://schemas.microsoft.com/office/drawing/2014/main" id="{CEDDB218-2666-4F2C-BE7A-C3DE0641A4D1}"/>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FFC38D1-4C57-4111-BCE5-ACD4F3FAF8FC}"/>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338B3416-6CC9-4801-B731-047F62C57FD5}"/>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0D53FC17-8245-4D23-90CB-05821C795A64}"/>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8B80A319-0B30-4442-8764-1FBEF13A8F66}"/>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F21872A4-6E5E-4F2D-BEF5-23AC0FD827EB}"/>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1C0B52E-A7D5-4BEA-956B-500DFBB2ACD6}"/>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41D1CD3-6AE4-41D3-8670-0D2B47039991}"/>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4761B3D1-09C2-4273-8879-3C0E549538DD}"/>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10C0DBA-4F7F-4A18-806F-7A8AAFCDD9C5}"/>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E0D691BE-911E-4DA6-A541-D538C634DFF2}"/>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E80AD7A-C9ED-482D-ABEE-2EDBED5A7011}"/>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7B0C1990-5219-4017-8B09-C929E47C6533}"/>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952DB16-C4DC-40C7-B59D-1B819DC5961C}"/>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16928A4-BE75-4F92-8741-FB1DAAEF69E5}"/>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F996552C-B44A-456E-824B-380A42BD08E1}"/>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97CB35DF-4A0C-4531-AB53-0C7D77B93C84}"/>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69E3E44-B2FB-4F55-B7E0-6EA0B3CEC51E}"/>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43A05D00-EBA6-4B0F-976C-BAC663C552AA}"/>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B0336B29-0632-456E-AAFF-CF8DB18AABDE}"/>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424BF1-8095-4486-99B3-28DF7698755C}"/>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2D164BB-F20F-48A8-A21B-3B65F6F6D1AB}"/>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7E752F29-60DE-47FF-8BE2-689B7EA32841}"/>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52189F84-C955-4A38-BB6A-0D094C0558AE}"/>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B125A2A-235A-4071-B30F-01EBE3F7C183}"/>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520E43DB-A10B-411A-817F-D2A01E764D93}"/>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B4AB6E71-59CD-4F73-B493-83652497B25B}"/>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77350CC3-1B48-4EA1-B1CA-9AD58D3FA809}"/>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7566C776-A0C2-4049-8CE1-5A6C9ADE305F}"/>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D08FD419-6604-4CB4-8A04-A9CF0E413723}"/>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72214B02-1DBF-425A-99AE-CCF42D8B6A67}"/>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7C15873-0B91-4F7C-8901-AE5B7D6A6F98}"/>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D95836E3-9F68-4956-90B5-0C0B934A4C82}"/>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41679BEF-6F5C-470A-B77D-335132C3355A}"/>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1238EA5D-6451-4EF5-82B3-C6768FCD8724}"/>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372217C6-0B08-4BBB-8BBD-9E715A89297A}"/>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2FCC11E3-81D7-4093-83AF-18904996083E}"/>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3ED78198-0A8A-4C60-960C-7EB5407827E9}"/>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74754E2F-C311-4B18-9367-EE1F15343C9C}"/>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8ECD25F7-3A57-463D-982D-C95A065B528D}"/>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85E6BFAC-1225-4923-B074-30898CAAE790}"/>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05FCF90C-6B48-4D06-8B02-C2F244E29503}"/>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24CF8821-2C73-4007-BEC1-F7B1F1750874}"/>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C42DDED3-246D-42EB-A469-2405CFA185D3}"/>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D1DC349E-6F1B-45A4-A304-AEC20A2010EF}"/>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6EDB28EB-99FA-47E2-8D2C-327D9ED7203E}"/>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9150F5AF-2EED-448B-AF86-2C48BFAD7A62}"/>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FCD852BE-EC31-4D2D-8171-DDF5C021B17A}"/>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1E6FD3F4-7D05-413C-9656-497694F2F0CC}"/>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6E43649F-A043-44D6-AF1B-104925E81B6A}"/>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4D123D12-476B-4240-BA85-0FE15D79F247}"/>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5AF756BB-1D56-433B-8219-1B2CFCDAE1F8}"/>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5F80822A-0B32-4085-BEF6-0E7D5DE80F6A}"/>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7C88BBE2-0FCE-4ECE-AC6A-17FA0156622C}"/>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63EAF151-F668-444B-8EAF-5AC04C24D809}"/>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1D60AE4A-A776-400C-8C85-483A62D47F92}"/>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11379E67-BFB3-468A-9361-7A821DA2B658}"/>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04BC4D12-E48D-4621-833F-2094E9CEBE93}"/>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4E5065B3-1B7F-4E37-8D05-D0B82F856F12}"/>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876A7FF9-DD91-4C89-8207-6D4E41F29891}"/>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812C48C2-FF4C-48BF-AC39-1F01A49BE547}"/>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943684BA-84D1-4FE7-BC05-737827C9F30B}"/>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3A14211A-6D0F-4976-BCB8-061B51699CF7}"/>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F752DAF2-730A-46A7-838E-53FCFF94C20E}"/>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7488E5C6-323F-4B3E-8949-B67BD2B1CE21}"/>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3B951E63-21ED-4AF3-9251-4F924D05C368}"/>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91347811-B2D6-4870-9B56-841A92891871}"/>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D209FFCA-A189-4A86-96C5-CC4EA6A9CF65}"/>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4DE8399-40E9-473E-BBB7-BF4963396651}"/>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4CFEFBC9-F24F-40FE-81EC-D31D7EA2D4C4}"/>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AE467A0D-CCED-409F-9952-A7596E6E7F82}"/>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E0B31911-B8B1-4D35-8C52-8D11F0EEBF2C}"/>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00527BDF-9856-4ABA-9B09-5ADCC914DEAD}"/>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F720B5FD-8FE2-415A-9883-7F85E62977C3}"/>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0A11E3D7-E4BF-4D68-A39F-B3FF568448A3}"/>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318C4D57-6103-4347-B0BE-6AE0DAB117E7}"/>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3052E8D2-1888-4B41-B636-E8E82BEB9B82}"/>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1D4FABE3-CD11-47C6-A0A7-907F725CFAE0}"/>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BBB60D5D-01F6-4315-A42F-F84827D20D7A}"/>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2FC6CB8-E16F-4720-B418-33E902BF5446}"/>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78F89E4C-9C18-4843-AE1A-E6E446735A88}"/>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213C946A-35BE-4A89-862B-A678A5F4A0DA}"/>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22" name="文本框 121">
            <a:extLst>
              <a:ext uri="{FF2B5EF4-FFF2-40B4-BE49-F238E27FC236}">
                <a16:creationId xmlns:a16="http://schemas.microsoft.com/office/drawing/2014/main" id="{EC44E846-E238-4A4F-91E3-F622CD2521B3}"/>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123" name="直接连接符 122">
            <a:extLst>
              <a:ext uri="{FF2B5EF4-FFF2-40B4-BE49-F238E27FC236}">
                <a16:creationId xmlns:a16="http://schemas.microsoft.com/office/drawing/2014/main" id="{B6E0FE19-FDB9-48DB-9170-D11BE0E4505B}"/>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1838FD5-9B68-4A53-815D-CB94A22B0AD1}"/>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145" name="组合 144" hidden="1">
            <a:extLst>
              <a:ext uri="{FF2B5EF4-FFF2-40B4-BE49-F238E27FC236}">
                <a16:creationId xmlns:a16="http://schemas.microsoft.com/office/drawing/2014/main" id="{9F013985-9BC0-451B-A8AF-C13996C94E51}"/>
              </a:ext>
            </a:extLst>
          </p:cNvPr>
          <p:cNvGrpSpPr/>
          <p:nvPr userDrawn="1"/>
        </p:nvGrpSpPr>
        <p:grpSpPr>
          <a:xfrm>
            <a:off x="-736861" y="353928"/>
            <a:ext cx="1074575" cy="321653"/>
            <a:chOff x="-2392680" y="1729740"/>
            <a:chExt cx="11353737" cy="3398520"/>
          </a:xfrm>
        </p:grpSpPr>
        <p:sp>
          <p:nvSpPr>
            <p:cNvPr id="146" name="平行四边形 145">
              <a:extLst>
                <a:ext uri="{FF2B5EF4-FFF2-40B4-BE49-F238E27FC236}">
                  <a16:creationId xmlns:a16="http://schemas.microsoft.com/office/drawing/2014/main" id="{136ECF3D-9C80-4379-841B-B51C9B710565}"/>
                </a:ext>
              </a:extLst>
            </p:cNvPr>
            <p:cNvSpPr/>
            <p:nvPr/>
          </p:nvSpPr>
          <p:spPr>
            <a:xfrm>
              <a:off x="-1661223"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a:extLst>
                <a:ext uri="{FF2B5EF4-FFF2-40B4-BE49-F238E27FC236}">
                  <a16:creationId xmlns:a16="http://schemas.microsoft.com/office/drawing/2014/main" id="{7E21BCF0-544A-4247-AC39-CDBDD132D86C}"/>
                </a:ext>
              </a:extLst>
            </p:cNvPr>
            <p:cNvSpPr/>
            <p:nvPr/>
          </p:nvSpPr>
          <p:spPr>
            <a:xfrm>
              <a:off x="-1878165"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平行四边形 147">
              <a:extLst>
                <a:ext uri="{FF2B5EF4-FFF2-40B4-BE49-F238E27FC236}">
                  <a16:creationId xmlns:a16="http://schemas.microsoft.com/office/drawing/2014/main" id="{10381ED0-4880-4E86-84EE-6FA1CEFF8A1A}"/>
                </a:ext>
              </a:extLst>
            </p:cNvPr>
            <p:cNvSpPr/>
            <p:nvPr/>
          </p:nvSpPr>
          <p:spPr>
            <a:xfrm>
              <a:off x="-2022912"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平行四边形 148">
              <a:extLst>
                <a:ext uri="{FF2B5EF4-FFF2-40B4-BE49-F238E27FC236}">
                  <a16:creationId xmlns:a16="http://schemas.microsoft.com/office/drawing/2014/main" id="{F82E3F96-6EC4-4C34-B77F-2D90699F1397}"/>
                </a:ext>
              </a:extLst>
            </p:cNvPr>
            <p:cNvSpPr/>
            <p:nvPr/>
          </p:nvSpPr>
          <p:spPr>
            <a:xfrm>
              <a:off x="-2239327"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平行四边形 149">
              <a:extLst>
                <a:ext uri="{FF2B5EF4-FFF2-40B4-BE49-F238E27FC236}">
                  <a16:creationId xmlns:a16="http://schemas.microsoft.com/office/drawing/2014/main" id="{6947A7E4-F433-4D9B-956C-E6A052B98A6C}"/>
                </a:ext>
              </a:extLst>
            </p:cNvPr>
            <p:cNvSpPr/>
            <p:nvPr/>
          </p:nvSpPr>
          <p:spPr>
            <a:xfrm>
              <a:off x="-2392680"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7" name="组合 156">
            <a:extLst>
              <a:ext uri="{FF2B5EF4-FFF2-40B4-BE49-F238E27FC236}">
                <a16:creationId xmlns:a16="http://schemas.microsoft.com/office/drawing/2014/main" id="{67D9B404-DDF2-4CA4-9F72-5684C2AE09D7}"/>
              </a:ext>
            </a:extLst>
          </p:cNvPr>
          <p:cNvGrpSpPr/>
          <p:nvPr userDrawn="1"/>
        </p:nvGrpSpPr>
        <p:grpSpPr>
          <a:xfrm>
            <a:off x="212055" y="482447"/>
            <a:ext cx="381843" cy="339876"/>
            <a:chOff x="1744189" y="2736027"/>
            <a:chExt cx="1244419" cy="1107650"/>
          </a:xfrm>
        </p:grpSpPr>
        <p:sp>
          <p:nvSpPr>
            <p:cNvPr id="158" name="任意多边形: 形状 157">
              <a:extLst>
                <a:ext uri="{FF2B5EF4-FFF2-40B4-BE49-F238E27FC236}">
                  <a16:creationId xmlns:a16="http://schemas.microsoft.com/office/drawing/2014/main" id="{963E798F-F0A1-42AB-A75C-63DBE072124D}"/>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51EEE50E-AAB5-4916-A5E8-53F67B6F6F17}"/>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161" name="标题 160">
            <a:extLst>
              <a:ext uri="{FF2B5EF4-FFF2-40B4-BE49-F238E27FC236}">
                <a16:creationId xmlns:a16="http://schemas.microsoft.com/office/drawing/2014/main" id="{B9152F37-8F37-4286-9DAF-093FC3E5C5A4}"/>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114" name="灯片编号占位符 5">
            <a:extLst>
              <a:ext uri="{FF2B5EF4-FFF2-40B4-BE49-F238E27FC236}">
                <a16:creationId xmlns:a16="http://schemas.microsoft.com/office/drawing/2014/main" id="{B831F832-AA25-4708-9F37-937188669E03}"/>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pic>
        <p:nvPicPr>
          <p:cNvPr id="113" name="图片 112" descr="电脑的屏幕&#10;&#10;描述已自动生成">
            <a:extLst>
              <a:ext uri="{FF2B5EF4-FFF2-40B4-BE49-F238E27FC236}">
                <a16:creationId xmlns:a16="http://schemas.microsoft.com/office/drawing/2014/main" id="{FB5513F9-1309-4123-8111-11F7C19C9B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987" y="2374705"/>
            <a:ext cx="5289466" cy="3234281"/>
          </a:xfrm>
          <a:prstGeom prst="rect">
            <a:avLst/>
          </a:prstGeom>
        </p:spPr>
      </p:pic>
      <p:sp>
        <p:nvSpPr>
          <p:cNvPr id="3" name="图片占位符 2">
            <a:extLst>
              <a:ext uri="{FF2B5EF4-FFF2-40B4-BE49-F238E27FC236}">
                <a16:creationId xmlns:a16="http://schemas.microsoft.com/office/drawing/2014/main" id="{2313DD02-5717-434C-B72B-6FF40E33FA34}"/>
              </a:ext>
            </a:extLst>
          </p:cNvPr>
          <p:cNvSpPr>
            <a:spLocks noGrp="1"/>
          </p:cNvSpPr>
          <p:nvPr>
            <p:ph type="pic" sz="quarter" idx="13"/>
          </p:nvPr>
        </p:nvSpPr>
        <p:spPr>
          <a:xfrm>
            <a:off x="1573531" y="2621281"/>
            <a:ext cx="4484369" cy="2518410"/>
          </a:xfrm>
          <a:prstGeom prst="rect">
            <a:avLst/>
          </a:prstGeom>
          <a:solidFill>
            <a:schemeClr val="accent1">
              <a:lumMod val="20000"/>
              <a:lumOff val="80000"/>
            </a:schemeClr>
          </a:solidFill>
          <a:ln>
            <a:noFill/>
          </a:ln>
        </p:spPr>
        <p:txBody>
          <a:bodyPr/>
          <a:lstStyle/>
          <a:p>
            <a:endParaRPr lang="zh-CN" altLang="en-US"/>
          </a:p>
        </p:txBody>
      </p:sp>
    </p:spTree>
    <p:extLst>
      <p:ext uri="{BB962C8B-B14F-4D97-AF65-F5344CB8AC3E}">
        <p14:creationId xmlns:p14="http://schemas.microsoft.com/office/powerpoint/2010/main" val="34260154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全图背景">
    <p:spTree>
      <p:nvGrpSpPr>
        <p:cNvPr id="1" name=""/>
        <p:cNvGrpSpPr/>
        <p:nvPr/>
      </p:nvGrpSpPr>
      <p:grpSpPr>
        <a:xfrm>
          <a:off x="0" y="0"/>
          <a:ext cx="0" cy="0"/>
          <a:chOff x="0" y="0"/>
          <a:chExt cx="0" cy="0"/>
        </a:xfrm>
      </p:grpSpPr>
      <p:pic>
        <p:nvPicPr>
          <p:cNvPr id="2" name="图片 1" descr="砖色建筑&#10;&#10;描述已自动生成">
            <a:extLst>
              <a:ext uri="{FF2B5EF4-FFF2-40B4-BE49-F238E27FC236}">
                <a16:creationId xmlns:a16="http://schemas.microsoft.com/office/drawing/2014/main" id="{34AC748B-E30B-4725-A7B1-DC99A3FB8FA3}"/>
              </a:ext>
            </a:extLst>
          </p:cNvPr>
          <p:cNvPicPr>
            <a:picLocks noChangeAspect="1"/>
          </p:cNvPicPr>
          <p:nvPr userDrawn="1"/>
        </p:nvPicPr>
        <p:blipFill rotWithShape="1">
          <a:blip r:embed="rId2">
            <a:duotone>
              <a:schemeClr val="accent1">
                <a:shade val="45000"/>
                <a:satMod val="135000"/>
              </a:schemeClr>
              <a:prstClr val="white"/>
            </a:duotone>
            <a:alphaModFix amt="50000"/>
            <a:extLst>
              <a:ext uri="{28A0092B-C50C-407E-A947-70E740481C1C}">
                <a14:useLocalDpi xmlns:a14="http://schemas.microsoft.com/office/drawing/2010/main" val="0"/>
              </a:ext>
            </a:extLst>
          </a:blip>
          <a:srcRect t="2386" b="1268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矩形 2">
            <a:extLst>
              <a:ext uri="{FF2B5EF4-FFF2-40B4-BE49-F238E27FC236}">
                <a16:creationId xmlns:a16="http://schemas.microsoft.com/office/drawing/2014/main" id="{047860AF-28C3-480C-BDFD-526123FD86D9}"/>
              </a:ext>
            </a:extLst>
          </p:cNvPr>
          <p:cNvSpPr/>
          <p:nvPr userDrawn="1"/>
        </p:nvSpPr>
        <p:spPr>
          <a:xfrm>
            <a:off x="0" y="0"/>
            <a:ext cx="12192000" cy="6858000"/>
          </a:xfrm>
          <a:prstGeom prst="rect">
            <a:avLst/>
          </a:prstGeom>
          <a:solidFill>
            <a:schemeClr val="accent1">
              <a:alpha val="7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川民院校徽">
            <a:extLst>
              <a:ext uri="{FF2B5EF4-FFF2-40B4-BE49-F238E27FC236}">
                <a16:creationId xmlns:a16="http://schemas.microsoft.com/office/drawing/2014/main" id="{A55630F2-3F27-4669-AD02-90A21ECEEB6F}"/>
              </a:ext>
            </a:extLst>
          </p:cNvPr>
          <p:cNvGrpSpPr/>
          <p:nvPr userDrawn="1"/>
        </p:nvGrpSpPr>
        <p:grpSpPr>
          <a:xfrm>
            <a:off x="3587264" y="915984"/>
            <a:ext cx="5017474" cy="5026032"/>
            <a:chOff x="8672941" y="3159214"/>
            <a:chExt cx="524534" cy="525429"/>
          </a:xfrm>
          <a:solidFill>
            <a:schemeClr val="accent1">
              <a:lumMod val="20000"/>
              <a:lumOff val="80000"/>
              <a:alpha val="20000"/>
            </a:schemeClr>
          </a:solidFill>
        </p:grpSpPr>
        <p:sp>
          <p:nvSpPr>
            <p:cNvPr id="23" name="任意多边形: 形状 22">
              <a:extLst>
                <a:ext uri="{FF2B5EF4-FFF2-40B4-BE49-F238E27FC236}">
                  <a16:creationId xmlns:a16="http://schemas.microsoft.com/office/drawing/2014/main" id="{403E6E80-F08D-4FC6-B629-A8B4D25B19CF}"/>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F2784F91-5A12-437A-BD92-1E8D232DF959}"/>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567DF97-9A7F-4336-9BFE-A472706202E6}"/>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2E72BF4-BCBD-4D31-BEE1-397F97978A7D}"/>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0F537779-5C36-448B-8347-CA677D5D787C}"/>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AEF5A7FF-DC8C-44AE-9D66-1F8B5F3BACF8}"/>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AB1AC96B-38AE-4D88-BD53-CEB02451CD1B}"/>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D7015072-78AB-4AC4-9117-DC258F7C4E79}"/>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50689C7-DF8C-476A-BD40-0C480ABD4125}"/>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174D3EB4-EEDB-4CC1-ABEB-9FC7E6D9D65A}"/>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B5495A12-2EC7-425D-97DC-EF349D37F5B4}"/>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2BBA7E7-8037-4AAF-B981-BD5144FE117E}"/>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6AD6939D-2168-4582-840A-6AB7CB7F8201}"/>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D8A2889-6FB0-44DC-B4B2-C11C58AF2157}"/>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FDD49220-1B2F-430B-9195-8CC9A0EB3994}"/>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543776D7-3106-4FA0-AC8A-FC113092097F}"/>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DF6AF69C-CC54-4384-ADC8-671A3ED6283D}"/>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C99336D4-F919-48B5-BB8A-6FB293B992B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FB64505D-7723-4071-A62F-88862C7FC1E6}"/>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C9FF25C4-19ED-4C2A-800D-14FD9B761D8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4BDBC518-6E29-4B57-B74F-4CBD3FE29A2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2B63EB98-39BB-4A0E-96E9-469B201E7742}"/>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69FF1C2F-A8C3-49FA-8196-CA4BC3F73A49}"/>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8178AB6-A64F-4820-9AA4-C76FA3B31E8F}"/>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587E37D1-E0B9-4701-A8A5-227EBB80AB01}"/>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23EB3345-ABD2-40B0-9517-6DA90A918C8D}"/>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90414EC3-25B2-4690-8D59-A402A898BA90}"/>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68FE6421-C03E-417B-9ABE-19A62FAD227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3019FBA0-271C-4DE4-85AD-6F34D2021754}"/>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9DE3C9E9-65CE-4601-BA99-F67273315F36}"/>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8C75FBDD-767D-40E4-9366-7CC2BAD168AD}"/>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317B5845-3532-4703-A6A0-40C5387E628D}"/>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918F147F-8210-4467-89F8-615208549D3B}"/>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A321738E-2B88-43E1-96A9-92A145DAADD0}"/>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FE97429A-6832-4D8C-902A-D89626C27BF7}"/>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5BF47B7A-A9AE-4547-9649-0B1D7C66C933}"/>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8A062E62-3106-4231-8DCE-A948B79DD2A6}"/>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3C65BED9-22F3-4E02-9614-EBEAFF5F2292}"/>
                </a:ext>
              </a:extLst>
            </p:cNvPr>
            <p:cNvSpPr/>
            <p:nvPr userDrawn="1"/>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3152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全图背景2">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255886-77C7-41B9-B204-B2A633E0C331}"/>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7813" b="7813"/>
          <a:stretch/>
        </p:blipFill>
        <p:spPr>
          <a:xfrm>
            <a:off x="-2" y="1"/>
            <a:ext cx="12192002"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矩形 3">
            <a:extLst>
              <a:ext uri="{FF2B5EF4-FFF2-40B4-BE49-F238E27FC236}">
                <a16:creationId xmlns:a16="http://schemas.microsoft.com/office/drawing/2014/main" id="{9CEEFA7F-394A-4398-94ED-00B416543F98}"/>
              </a:ext>
            </a:extLst>
          </p:cNvPr>
          <p:cNvSpPr/>
          <p:nvPr userDrawn="1"/>
        </p:nvSpPr>
        <p:spPr>
          <a:xfrm>
            <a:off x="0" y="0"/>
            <a:ext cx="12192000" cy="6858000"/>
          </a:xfrm>
          <a:prstGeom prst="rect">
            <a:avLst/>
          </a:prstGeom>
          <a:solidFill>
            <a:schemeClr val="accent1">
              <a:alpha val="70000"/>
            </a:schemeClr>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0635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grpSp>
        <p:nvGrpSpPr>
          <p:cNvPr id="145" name="组合 144" hidden="1">
            <a:extLst>
              <a:ext uri="{FF2B5EF4-FFF2-40B4-BE49-F238E27FC236}">
                <a16:creationId xmlns:a16="http://schemas.microsoft.com/office/drawing/2014/main" id="{9F013985-9BC0-451B-A8AF-C13996C94E51}"/>
              </a:ext>
            </a:extLst>
          </p:cNvPr>
          <p:cNvGrpSpPr/>
          <p:nvPr userDrawn="1"/>
        </p:nvGrpSpPr>
        <p:grpSpPr>
          <a:xfrm>
            <a:off x="-736861" y="353928"/>
            <a:ext cx="1074575" cy="321653"/>
            <a:chOff x="-2392680" y="1729740"/>
            <a:chExt cx="11353737" cy="3398520"/>
          </a:xfrm>
        </p:grpSpPr>
        <p:sp>
          <p:nvSpPr>
            <p:cNvPr id="146" name="平行四边形 145">
              <a:extLst>
                <a:ext uri="{FF2B5EF4-FFF2-40B4-BE49-F238E27FC236}">
                  <a16:creationId xmlns:a16="http://schemas.microsoft.com/office/drawing/2014/main" id="{136ECF3D-9C80-4379-841B-B51C9B710565}"/>
                </a:ext>
              </a:extLst>
            </p:cNvPr>
            <p:cNvSpPr/>
            <p:nvPr/>
          </p:nvSpPr>
          <p:spPr>
            <a:xfrm>
              <a:off x="-1661223"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a:extLst>
                <a:ext uri="{FF2B5EF4-FFF2-40B4-BE49-F238E27FC236}">
                  <a16:creationId xmlns:a16="http://schemas.microsoft.com/office/drawing/2014/main" id="{7E21BCF0-544A-4247-AC39-CDBDD132D86C}"/>
                </a:ext>
              </a:extLst>
            </p:cNvPr>
            <p:cNvSpPr/>
            <p:nvPr/>
          </p:nvSpPr>
          <p:spPr>
            <a:xfrm>
              <a:off x="-1878165"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平行四边形 147">
              <a:extLst>
                <a:ext uri="{FF2B5EF4-FFF2-40B4-BE49-F238E27FC236}">
                  <a16:creationId xmlns:a16="http://schemas.microsoft.com/office/drawing/2014/main" id="{10381ED0-4880-4E86-84EE-6FA1CEFF8A1A}"/>
                </a:ext>
              </a:extLst>
            </p:cNvPr>
            <p:cNvSpPr/>
            <p:nvPr/>
          </p:nvSpPr>
          <p:spPr>
            <a:xfrm>
              <a:off x="-2022912"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平行四边形 148">
              <a:extLst>
                <a:ext uri="{FF2B5EF4-FFF2-40B4-BE49-F238E27FC236}">
                  <a16:creationId xmlns:a16="http://schemas.microsoft.com/office/drawing/2014/main" id="{F82E3F96-6EC4-4C34-B77F-2D90699F1397}"/>
                </a:ext>
              </a:extLst>
            </p:cNvPr>
            <p:cNvSpPr/>
            <p:nvPr/>
          </p:nvSpPr>
          <p:spPr>
            <a:xfrm>
              <a:off x="-2239327" y="1729740"/>
              <a:ext cx="10622280" cy="3398520"/>
            </a:xfrm>
            <a:prstGeom prst="parallelogram">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平行四边形 149">
              <a:extLst>
                <a:ext uri="{FF2B5EF4-FFF2-40B4-BE49-F238E27FC236}">
                  <a16:creationId xmlns:a16="http://schemas.microsoft.com/office/drawing/2014/main" id="{6947A7E4-F433-4D9B-956C-E6A052B98A6C}"/>
                </a:ext>
              </a:extLst>
            </p:cNvPr>
            <p:cNvSpPr/>
            <p:nvPr/>
          </p:nvSpPr>
          <p:spPr>
            <a:xfrm>
              <a:off x="-2392680" y="1729740"/>
              <a:ext cx="10622280" cy="3398520"/>
            </a:xfrm>
            <a:prstGeom prst="parallelogram">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31940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Slide版式">
    <p:spTree>
      <p:nvGrpSpPr>
        <p:cNvPr id="1" name=""/>
        <p:cNvGrpSpPr/>
        <p:nvPr/>
      </p:nvGrpSpPr>
      <p:grpSpPr>
        <a:xfrm>
          <a:off x="0" y="0"/>
          <a:ext cx="0" cy="0"/>
          <a:chOff x="0" y="0"/>
          <a:chExt cx="0" cy="0"/>
        </a:xfrm>
      </p:grpSpPr>
      <p:grpSp>
        <p:nvGrpSpPr>
          <p:cNvPr id="3" name="图形 4">
            <a:extLst>
              <a:ext uri="{FF2B5EF4-FFF2-40B4-BE49-F238E27FC236}">
                <a16:creationId xmlns:a16="http://schemas.microsoft.com/office/drawing/2014/main" id="{E13BE275-8704-4D33-A158-9DC9494D4B9B}"/>
              </a:ext>
            </a:extLst>
          </p:cNvPr>
          <p:cNvGrpSpPr/>
          <p:nvPr userDrawn="1"/>
        </p:nvGrpSpPr>
        <p:grpSpPr>
          <a:xfrm>
            <a:off x="10430922" y="450783"/>
            <a:ext cx="1455697" cy="363920"/>
            <a:chOff x="1130459" y="2187615"/>
            <a:chExt cx="9932758" cy="2483162"/>
          </a:xfrm>
          <a:solidFill>
            <a:srgbClr val="000000"/>
          </a:solidFill>
        </p:grpSpPr>
        <p:sp>
          <p:nvSpPr>
            <p:cNvPr id="4" name="任意多边形: 形状 3">
              <a:extLst>
                <a:ext uri="{FF2B5EF4-FFF2-40B4-BE49-F238E27FC236}">
                  <a16:creationId xmlns:a16="http://schemas.microsoft.com/office/drawing/2014/main" id="{57D0A44C-4B04-47B7-AB0E-5053EC8775BD}"/>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5" name="任意多边形: 形状 4">
              <a:extLst>
                <a:ext uri="{FF2B5EF4-FFF2-40B4-BE49-F238E27FC236}">
                  <a16:creationId xmlns:a16="http://schemas.microsoft.com/office/drawing/2014/main" id="{87426E6F-2D99-4666-91BA-2BDC6B7D318B}"/>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9DD42D9D-7D2C-479E-9E76-8E127465853E}"/>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F13D618F-8A1A-4BDB-80E2-FFD6837C14E7}"/>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B6D3C1F8-D0C0-4C70-ABB4-A061A5339078}"/>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F1533AE4-BA58-48AA-9F2C-FF750C69B7F3}"/>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B0F44266-CE5A-4318-9D06-C0C9DF51FE26}"/>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604F502B-16B5-431E-B65E-124C81E3EE2B}"/>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E351ADE9-FA87-4C51-AFD3-FBE50B6B7D3B}"/>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40ABBDC2-06F7-434A-A1C4-79D63A26F8D3}"/>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384DD750-264C-4C35-9575-135920E74EE4}"/>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13BA8E65-0A8D-4227-89CB-0895C59F74DA}"/>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DA54ACA4-CA34-4EDF-BFCE-C91F0059B4E3}"/>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00EBC1E6-7F4E-4378-9407-900C85CB5995}"/>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35ED2298-57F0-4FF5-8A6B-F25610E24478}"/>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1806911B-D12E-4D6F-A4DC-6A7C911687A1}"/>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3A29060-C530-48A1-9F94-A55080CFA7CC}"/>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CAF66FEC-FD71-48EB-B465-461317ACD8D1}"/>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B7201AA4-630B-4F6C-BA00-F3DB58624F0B}"/>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798E32B3-FA6A-476F-A4AC-091CB05C5D5A}"/>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847C84C-954A-441B-AF7B-EFDC8B5EAB5F}"/>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67975D-58C1-4E79-BAE3-18ED31DC919F}"/>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37DAC4E-0183-4A58-A915-A8209DC91927}"/>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5BF47024-B431-4BB6-97E7-757A8784071D}"/>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B4F91CE6-1BA0-45C2-90FA-C36CC2E027D0}"/>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A0BD020E-6487-4E4E-A7F2-CFD031BAFFDB}"/>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AA279559-A88D-40F7-A87B-441456B126DA}"/>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74C58EF-02D3-49D5-8AAB-8DFFF6087D6C}"/>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639BBB1-274B-4690-997D-A024AC409D4D}"/>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77ECCAC5-1EC2-4195-82CF-FF501244AED9}"/>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A586BBA6-70F2-42F7-B514-F8259A8CF0BC}"/>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EB46B679-EB03-4254-B6C8-F9B38F2F6920}"/>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9B0A9C74-7CA6-4C02-BA3A-71BF4C0A0F6E}"/>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0E63EF62-C6BA-4AD7-A17C-55023F85F309}"/>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6E91C31-088E-43A3-9D26-0E3894F9AA51}"/>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CD3832F-A629-4C62-A5DA-940F760BD8AD}"/>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99917624-4798-4B34-8E7B-9A4550A2AD08}"/>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EB5754D-F434-4E25-A114-363B2BB36974}"/>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A1408118-FDB1-45FE-B851-207309513906}"/>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6E2E1B75-7441-4103-849F-AB4C1785479E}"/>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B1312963-B916-4FAE-97E3-BB1C9835B247}"/>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B471F879-80A7-4E10-B72A-A930F7AF22AC}"/>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9E1BDC60-E86B-4E80-979A-470FCDC72915}"/>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653B4CE8-B280-4881-B6CA-416733795956}"/>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BD4D477B-3F83-45F1-AD1F-CB3BF21C6764}"/>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5CA25789-55F5-4532-8497-6C811768C668}"/>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D9EA1B77-C006-41A9-A9E2-FB191A0FD8BD}"/>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A6777F7A-5A0E-4EB3-B3D2-E68BBBF6A8AB}"/>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6740A4E8-B92D-4CCC-B609-E8ADDDE50BA6}"/>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F36F0F33-7D23-4FE0-8449-C387572F8897}"/>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E71E0BEA-08DC-4A7B-944F-5D8A9BC02E69}"/>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B466D5FC-B444-4749-966E-EB701A725A34}"/>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7F2D1210-57E6-4F1E-931B-82CF05EB4CA3}"/>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5936741D-1AA6-447A-A36E-8B900B6804EC}"/>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C5E14B4E-A069-4405-8313-F2A6366A6707}"/>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86754B6C-2192-41A3-BE0B-E37EFB3CC5AA}"/>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BA13715C-79BF-4799-9657-773ACE0916BA}"/>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274DE546-E4E2-4FD5-9D1A-FF3A2BB9CD50}"/>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56FF0904-1D3B-49E9-B4F3-8E808ED98A82}"/>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5962213B-CEB2-4C46-9F9F-F816450F76D0}"/>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B5BC5B0E-FDEB-4CDD-8EC5-83238E912C07}"/>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5A011333-EE3E-4881-93D3-871A434B630A}"/>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6B49F07D-19EB-428D-BC6F-A9C37EEC9B9E}"/>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562FF8BB-D1DA-40DC-B06E-28123DBBC0D1}"/>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0A7A0D24-C62C-4626-BD50-8CA40535DEB3}"/>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199CB15A-DC0C-407F-B941-96A8D8979234}"/>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CFF00C0D-67F2-4045-8AF7-A3A00A021290}"/>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C1E86521-B3DE-4929-82C9-178780A7EDF9}"/>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EFCCDA21-3093-4A96-90CE-36825589E221}"/>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CA5237D0-051B-45B9-97C7-FC1368AA1789}"/>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4F6890BE-D9B2-4E02-B75D-09F7AC324BEE}"/>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D20FEDA5-3A41-4121-B11A-4517D17C0307}"/>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1FBE4692-A426-441D-A535-156B0E3ACDF2}"/>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E80AA742-0927-4EE4-A889-BB51193EC38C}"/>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4F49DF02-861D-4361-8D7A-003D4056EAFD}"/>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92D442AB-8FCC-46F3-B4B1-43CF01A7EAA4}"/>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4498EE96-0F5C-4CE6-8432-F1DCC484F8A3}"/>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9285CFB3-89FB-40DB-9071-DB6088E7E3AC}"/>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7568DF90-13D7-4EF1-9FCA-321D100A488B}"/>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C124BB7A-23DF-471C-9E08-00C44F0C694D}"/>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23962701-B409-464F-9A6B-4733426DF3D1}"/>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75866B62-F117-4FE3-8CDA-A1C03519F475}"/>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86" name="文本框 85">
            <a:extLst>
              <a:ext uri="{FF2B5EF4-FFF2-40B4-BE49-F238E27FC236}">
                <a16:creationId xmlns:a16="http://schemas.microsoft.com/office/drawing/2014/main" id="{621BA8E6-1C90-4154-BEFB-B3EF50D9FF44}"/>
              </a:ext>
            </a:extLst>
          </p:cNvPr>
          <p:cNvSpPr txBox="1"/>
          <p:nvPr userDrawn="1"/>
        </p:nvSpPr>
        <p:spPr>
          <a:xfrm>
            <a:off x="266700" y="6524579"/>
            <a:ext cx="4526280"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rPr>
              <a:t>团结  奋进  重道  精业</a:t>
            </a:r>
          </a:p>
        </p:txBody>
      </p:sp>
      <p:cxnSp>
        <p:nvCxnSpPr>
          <p:cNvPr id="87" name="直接连接符 86">
            <a:extLst>
              <a:ext uri="{FF2B5EF4-FFF2-40B4-BE49-F238E27FC236}">
                <a16:creationId xmlns:a16="http://schemas.microsoft.com/office/drawing/2014/main" id="{BDBB43EC-8278-4CA8-AE2E-1BFF1AC16130}"/>
              </a:ext>
            </a:extLst>
          </p:cNvPr>
          <p:cNvCxnSpPr>
            <a:cxnSpLocks/>
          </p:cNvCxnSpPr>
          <p:nvPr userDrawn="1"/>
        </p:nvCxnSpPr>
        <p:spPr>
          <a:xfrm>
            <a:off x="325120" y="5875020"/>
            <a:ext cx="0" cy="34959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4C3640C9-0BAF-425E-9AD3-3917A652A24D}"/>
              </a:ext>
            </a:extLst>
          </p:cNvPr>
          <p:cNvCxnSpPr>
            <a:cxnSpLocks/>
          </p:cNvCxnSpPr>
          <p:nvPr userDrawn="1"/>
        </p:nvCxnSpPr>
        <p:spPr>
          <a:xfrm rot="5400000">
            <a:off x="10886333" y="6446523"/>
            <a:ext cx="0" cy="349595"/>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89" name="组合 88">
            <a:extLst>
              <a:ext uri="{FF2B5EF4-FFF2-40B4-BE49-F238E27FC236}">
                <a16:creationId xmlns:a16="http://schemas.microsoft.com/office/drawing/2014/main" id="{5BBADF58-5051-47D5-A67A-F26EED2CB459}"/>
              </a:ext>
            </a:extLst>
          </p:cNvPr>
          <p:cNvGrpSpPr/>
          <p:nvPr userDrawn="1"/>
        </p:nvGrpSpPr>
        <p:grpSpPr>
          <a:xfrm>
            <a:off x="212055" y="482447"/>
            <a:ext cx="381843" cy="339876"/>
            <a:chOff x="1744189" y="2736027"/>
            <a:chExt cx="1244419" cy="1107650"/>
          </a:xfrm>
        </p:grpSpPr>
        <p:sp>
          <p:nvSpPr>
            <p:cNvPr id="90" name="任意多边形: 形状 89">
              <a:extLst>
                <a:ext uri="{FF2B5EF4-FFF2-40B4-BE49-F238E27FC236}">
                  <a16:creationId xmlns:a16="http://schemas.microsoft.com/office/drawing/2014/main" id="{A805DB5A-B338-4CF0-9A67-731F2AD0183D}"/>
                </a:ext>
              </a:extLst>
            </p:cNvPr>
            <p:cNvSpPr/>
            <p:nvPr/>
          </p:nvSpPr>
          <p:spPr>
            <a:xfrm>
              <a:off x="1744189" y="2736027"/>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75E1C953-D3E4-469B-845A-B5D54AD22723}"/>
                </a:ext>
              </a:extLst>
            </p:cNvPr>
            <p:cNvSpPr/>
            <p:nvPr/>
          </p:nvSpPr>
          <p:spPr>
            <a:xfrm>
              <a:off x="1804382" y="3379242"/>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92" name="标题 160">
            <a:extLst>
              <a:ext uri="{FF2B5EF4-FFF2-40B4-BE49-F238E27FC236}">
                <a16:creationId xmlns:a16="http://schemas.microsoft.com/office/drawing/2014/main" id="{E9F9AD5C-1677-4D5E-A5B7-27A9A5220B0F}"/>
              </a:ext>
            </a:extLst>
          </p:cNvPr>
          <p:cNvSpPr>
            <a:spLocks noGrp="1"/>
          </p:cNvSpPr>
          <p:nvPr>
            <p:ph type="title"/>
          </p:nvPr>
        </p:nvSpPr>
        <p:spPr>
          <a:xfrm>
            <a:off x="660400" y="409392"/>
            <a:ext cx="9396818" cy="455186"/>
          </a:xfrm>
          <a:prstGeom prst="rect">
            <a:avLst/>
          </a:prstGeom>
        </p:spPr>
        <p:txBody>
          <a:bodyPr lIns="91440" tIns="90000" rIns="91440" bIns="90000"/>
          <a:lstStyle>
            <a:lvl1pPr>
              <a:defRPr sz="2800">
                <a:solidFill>
                  <a:schemeClr val="accent1"/>
                </a:solidFill>
              </a:defRPr>
            </a:lvl1pPr>
          </a:lstStyle>
          <a:p>
            <a:r>
              <a:rPr lang="zh-CN" altLang="en-US" dirty="0"/>
              <a:t>单击此处编辑母版标题样式</a:t>
            </a:r>
          </a:p>
        </p:txBody>
      </p:sp>
      <p:sp>
        <p:nvSpPr>
          <p:cNvPr id="93" name="灯片编号占位符 5">
            <a:extLst>
              <a:ext uri="{FF2B5EF4-FFF2-40B4-BE49-F238E27FC236}">
                <a16:creationId xmlns:a16="http://schemas.microsoft.com/office/drawing/2014/main" id="{6F49FCDF-4A97-4476-A9E6-1AAE5A5F4AE9}"/>
              </a:ext>
            </a:extLst>
          </p:cNvPr>
          <p:cNvSpPr>
            <a:spLocks noGrp="1"/>
          </p:cNvSpPr>
          <p:nvPr>
            <p:ph type="sldNum" sz="quarter" idx="12"/>
          </p:nvPr>
        </p:nvSpPr>
        <p:spPr>
          <a:xfrm>
            <a:off x="10973107"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spTree>
    <p:extLst>
      <p:ext uri="{BB962C8B-B14F-4D97-AF65-F5344CB8AC3E}">
        <p14:creationId xmlns:p14="http://schemas.microsoft.com/office/powerpoint/2010/main" val="3323821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11412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封面-1">
    <p:spTree>
      <p:nvGrpSpPr>
        <p:cNvPr id="1" name=""/>
        <p:cNvGrpSpPr/>
        <p:nvPr/>
      </p:nvGrpSpPr>
      <p:grpSpPr>
        <a:xfrm>
          <a:off x="0" y="0"/>
          <a:ext cx="0" cy="0"/>
          <a:chOff x="0" y="0"/>
          <a:chExt cx="0" cy="0"/>
        </a:xfrm>
      </p:grpSpPr>
      <p:sp>
        <p:nvSpPr>
          <p:cNvPr id="75" name="任意多边形: 形状 74">
            <a:extLst>
              <a:ext uri="{FF2B5EF4-FFF2-40B4-BE49-F238E27FC236}">
                <a16:creationId xmlns:a16="http://schemas.microsoft.com/office/drawing/2014/main" id="{76851AC2-1FE2-485D-A166-649C5E963370}"/>
              </a:ext>
            </a:extLst>
          </p:cNvPr>
          <p:cNvSpPr/>
          <p:nvPr userDrawn="1">
            <p:custDataLst>
              <p:tags r:id="rId1"/>
            </p:custDataLst>
          </p:nvPr>
        </p:nvSpPr>
        <p:spPr>
          <a:xfrm>
            <a:off x="51086" y="3491"/>
            <a:ext cx="12140914" cy="2720433"/>
          </a:xfrm>
          <a:custGeom>
            <a:avLst/>
            <a:gdLst>
              <a:gd name="connsiteX0" fmla="*/ 0 w 12140914"/>
              <a:gd name="connsiteY0" fmla="*/ 0 h 2720433"/>
              <a:gd name="connsiteX1" fmla="*/ 12140914 w 12140914"/>
              <a:gd name="connsiteY1" fmla="*/ 0 h 2720433"/>
              <a:gd name="connsiteX2" fmla="*/ 12140914 w 12140914"/>
              <a:gd name="connsiteY2" fmla="*/ 1755334 h 2720433"/>
              <a:gd name="connsiteX3" fmla="*/ 12031176 w 12140914"/>
              <a:gd name="connsiteY3" fmla="*/ 1755817 h 2720433"/>
              <a:gd name="connsiteX4" fmla="*/ 38636 w 12140914"/>
              <a:gd name="connsiteY4" fmla="*/ 2303835 h 27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0914" h="2720433">
                <a:moveTo>
                  <a:pt x="0" y="0"/>
                </a:moveTo>
                <a:lnTo>
                  <a:pt x="12140914" y="0"/>
                </a:lnTo>
                <a:lnTo>
                  <a:pt x="12140914" y="1755334"/>
                </a:lnTo>
                <a:lnTo>
                  <a:pt x="12031176" y="1755817"/>
                </a:lnTo>
                <a:cubicBezTo>
                  <a:pt x="6128611" y="1808217"/>
                  <a:pt x="6131705" y="3475857"/>
                  <a:pt x="38636" y="2303835"/>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6" name="任意多边形: 形状 75">
            <a:extLst>
              <a:ext uri="{FF2B5EF4-FFF2-40B4-BE49-F238E27FC236}">
                <a16:creationId xmlns:a16="http://schemas.microsoft.com/office/drawing/2014/main" id="{049AFE31-855E-4749-81F6-03733439332B}"/>
              </a:ext>
            </a:extLst>
          </p:cNvPr>
          <p:cNvSpPr/>
          <p:nvPr userDrawn="1">
            <p:custDataLst>
              <p:tags r:id="rId2"/>
            </p:custDataLst>
          </p:nvPr>
        </p:nvSpPr>
        <p:spPr>
          <a:xfrm>
            <a:off x="0" y="0"/>
            <a:ext cx="12192000" cy="2942440"/>
          </a:xfrm>
          <a:custGeom>
            <a:avLst/>
            <a:gdLst>
              <a:gd name="connsiteX0" fmla="*/ 0 w 12192000"/>
              <a:gd name="connsiteY0" fmla="*/ 0 h 2942440"/>
              <a:gd name="connsiteX1" fmla="*/ 12192000 w 12192000"/>
              <a:gd name="connsiteY1" fmla="*/ 0 h 2942440"/>
              <a:gd name="connsiteX2" fmla="*/ 12192000 w 12192000"/>
              <a:gd name="connsiteY2" fmla="*/ 1672517 h 2942440"/>
              <a:gd name="connsiteX3" fmla="*/ 12082188 w 12192000"/>
              <a:gd name="connsiteY3" fmla="*/ 1673099 h 2942440"/>
              <a:gd name="connsiteX4" fmla="*/ 273938 w 12192000"/>
              <a:gd name="connsiteY4" fmla="*/ 2629884 h 2942440"/>
              <a:gd name="connsiteX5" fmla="*/ 0 w 12192000"/>
              <a:gd name="connsiteY5" fmla="*/ 2578652 h 294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942440">
                <a:moveTo>
                  <a:pt x="0" y="0"/>
                </a:moveTo>
                <a:lnTo>
                  <a:pt x="12192000" y="0"/>
                </a:lnTo>
                <a:lnTo>
                  <a:pt x="12192000" y="1672517"/>
                </a:lnTo>
                <a:lnTo>
                  <a:pt x="12082188" y="1673099"/>
                </a:lnTo>
                <a:cubicBezTo>
                  <a:pt x="6270292" y="1735264"/>
                  <a:pt x="6085834" y="3685093"/>
                  <a:pt x="273938" y="2629884"/>
                </a:cubicBezTo>
                <a:lnTo>
                  <a:pt x="0" y="257865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41" name="直接连接符 140">
            <a:extLst>
              <a:ext uri="{FF2B5EF4-FFF2-40B4-BE49-F238E27FC236}">
                <a16:creationId xmlns:a16="http://schemas.microsoft.com/office/drawing/2014/main" id="{531B406D-90AE-433C-B046-FC9113828157}"/>
              </a:ext>
            </a:extLst>
          </p:cNvPr>
          <p:cNvCxnSpPr/>
          <p:nvPr userDrawn="1"/>
        </p:nvCxnSpPr>
        <p:spPr>
          <a:xfrm>
            <a:off x="8602366" y="4221564"/>
            <a:ext cx="2430780" cy="0"/>
          </a:xfrm>
          <a:prstGeom prst="line">
            <a:avLst/>
          </a:prstGeom>
          <a:ln>
            <a:gradFill flip="none" rotWithShape="1">
              <a:gsLst>
                <a:gs pos="90000">
                  <a:schemeClr val="tx2">
                    <a:lumMod val="50000"/>
                    <a:alpha val="0"/>
                  </a:schemeClr>
                </a:gs>
                <a:gs pos="0">
                  <a:schemeClr val="tx2">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45EFC076-8F6B-429D-9A14-F2466FA72E4C}"/>
              </a:ext>
            </a:extLst>
          </p:cNvPr>
          <p:cNvCxnSpPr>
            <a:cxnSpLocks/>
          </p:cNvCxnSpPr>
          <p:nvPr userDrawn="1"/>
        </p:nvCxnSpPr>
        <p:spPr>
          <a:xfrm flipH="1">
            <a:off x="1158854" y="4221564"/>
            <a:ext cx="2430780" cy="0"/>
          </a:xfrm>
          <a:prstGeom prst="line">
            <a:avLst/>
          </a:prstGeom>
          <a:ln>
            <a:gradFill flip="none" rotWithShape="1">
              <a:gsLst>
                <a:gs pos="90000">
                  <a:schemeClr val="tx2">
                    <a:lumMod val="50000"/>
                    <a:alpha val="0"/>
                  </a:schemeClr>
                </a:gs>
                <a:gs pos="0">
                  <a:schemeClr val="tx2">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A5882117-618C-4F10-9D02-29FE96F68D30}"/>
              </a:ext>
            </a:extLst>
          </p:cNvPr>
          <p:cNvSpPr>
            <a:spLocks noGrp="1"/>
          </p:cNvSpPr>
          <p:nvPr>
            <p:ph type="title" hasCustomPrompt="1"/>
          </p:nvPr>
        </p:nvSpPr>
        <p:spPr>
          <a:xfrm>
            <a:off x="838200" y="3304697"/>
            <a:ext cx="10515600" cy="72944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solidFill>
                  <a:schemeClr val="accent1"/>
                </a:soli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168B0"/>
                </a:solidFill>
                <a:effectLst/>
                <a:uLnTx/>
                <a:uFillTx/>
                <a:latin typeface="阿里巴巴普惠体 B"/>
                <a:ea typeface="+mj-ea"/>
                <a:cs typeface="+mn-cs"/>
              </a:rPr>
              <a:t>单击此处添加文本</a:t>
            </a:r>
          </a:p>
        </p:txBody>
      </p:sp>
      <p:sp>
        <p:nvSpPr>
          <p:cNvPr id="4" name="内容占位符 3">
            <a:extLst>
              <a:ext uri="{FF2B5EF4-FFF2-40B4-BE49-F238E27FC236}">
                <a16:creationId xmlns:a16="http://schemas.microsoft.com/office/drawing/2014/main" id="{7990ED5A-0D1A-4C34-91C4-4BFA17A619CF}"/>
              </a:ext>
            </a:extLst>
          </p:cNvPr>
          <p:cNvSpPr>
            <a:spLocks noGrp="1"/>
          </p:cNvSpPr>
          <p:nvPr>
            <p:ph sz="quarter" idx="10" hasCustomPrompt="1"/>
          </p:nvPr>
        </p:nvSpPr>
        <p:spPr>
          <a:xfrm>
            <a:off x="4114800" y="4151772"/>
            <a:ext cx="3962400" cy="153889"/>
          </a:xfrm>
          <a:prstGeom prst="rect">
            <a:avLst/>
          </a:prstGeom>
        </p:spPr>
        <p:txBody>
          <a:bodyPr lIns="0" tIns="0" rIns="0" bIns="0"/>
          <a:lstStyle>
            <a:lvl1pPr marL="0" marR="0" indent="0" algn="dist" defTabSz="914400" rtl="0" eaLnBrk="1" fontAlgn="auto" latinLnBrk="1" hangingPunct="1">
              <a:lnSpc>
                <a:spcPct val="100000"/>
              </a:lnSpc>
              <a:spcBef>
                <a:spcPts val="0"/>
              </a:spcBef>
              <a:spcAft>
                <a:spcPts val="0"/>
              </a:spcAft>
              <a:buClrTx/>
              <a:buSzTx/>
              <a:buFontTx/>
              <a:buNone/>
              <a:tabLst/>
              <a:defRPr lang="zh-CN" altLang="en-US" sz="1000" kern="1200" dirty="0">
                <a:solidFill>
                  <a:schemeClr val="tx2">
                    <a:lumMod val="75000"/>
                  </a:schemeClr>
                </a:solidFill>
                <a:latin typeface="+mn-lt"/>
                <a:ea typeface="+mn-ea"/>
                <a:cs typeface="Arial" panose="020B0604020202020204" pitchFamily="34" charset="0"/>
              </a:defRPr>
            </a:lvl1pPr>
          </a:lstStyle>
          <a:p>
            <a:pPr marL="0" marR="0" lvl="0" indent="0" algn="dist" defTabSz="914400" rtl="0" eaLnBrk="1" fontAlgn="auto" latinLnBrk="1"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44546A">
                    <a:lumMod val="75000"/>
                  </a:srgbClr>
                </a:solidFill>
                <a:effectLst/>
                <a:uLnTx/>
                <a:uFillTx/>
                <a:latin typeface="Arial" panose="020B0604020202020204" pitchFamily="34" charset="0"/>
                <a:ea typeface="+mn-ea"/>
                <a:cs typeface="Arial" panose="020B0604020202020204" pitchFamily="34" charset="0"/>
              </a:rPr>
              <a:t>SICHUAN MINZU COLLEGE</a:t>
            </a:r>
          </a:p>
        </p:txBody>
      </p:sp>
      <p:sp>
        <p:nvSpPr>
          <p:cNvPr id="148" name="图片占位符 147">
            <a:extLst>
              <a:ext uri="{FF2B5EF4-FFF2-40B4-BE49-F238E27FC236}">
                <a16:creationId xmlns:a16="http://schemas.microsoft.com/office/drawing/2014/main" id="{F87D8B08-832B-44EF-BBA5-413FA9173B69}"/>
              </a:ext>
            </a:extLst>
          </p:cNvPr>
          <p:cNvSpPr>
            <a:spLocks noGrp="1"/>
          </p:cNvSpPr>
          <p:nvPr>
            <p:ph type="pic" sz="quarter" idx="11"/>
          </p:nvPr>
        </p:nvSpPr>
        <p:spPr>
          <a:xfrm>
            <a:off x="0" y="0"/>
            <a:ext cx="12192000" cy="2859464"/>
          </a:xfrm>
          <a:custGeom>
            <a:avLst/>
            <a:gdLst>
              <a:gd name="connsiteX0" fmla="*/ 0 w 12192000"/>
              <a:gd name="connsiteY0" fmla="*/ 0 h 2859464"/>
              <a:gd name="connsiteX1" fmla="*/ 12192000 w 12192000"/>
              <a:gd name="connsiteY1" fmla="*/ 0 h 2859464"/>
              <a:gd name="connsiteX2" fmla="*/ 12192000 w 12192000"/>
              <a:gd name="connsiteY2" fmla="*/ 1588672 h 2859464"/>
              <a:gd name="connsiteX3" fmla="*/ 11921853 w 12192000"/>
              <a:gd name="connsiteY3" fmla="*/ 1590123 h 2859464"/>
              <a:gd name="connsiteX4" fmla="*/ 10446190 w 12192000"/>
              <a:gd name="connsiteY4" fmla="*/ 1653348 h 2859464"/>
              <a:gd name="connsiteX5" fmla="*/ 10173842 w 12192000"/>
              <a:gd name="connsiteY5" fmla="*/ 1677702 h 2859464"/>
              <a:gd name="connsiteX6" fmla="*/ 10156333 w 12192000"/>
              <a:gd name="connsiteY6" fmla="*/ 1621298 h 2859464"/>
              <a:gd name="connsiteX7" fmla="*/ 9346196 w 12192000"/>
              <a:gd name="connsiteY7" fmla="*/ 1084303 h 2859464"/>
              <a:gd name="connsiteX8" fmla="*/ 8484828 w 12192000"/>
              <a:gd name="connsiteY8" fmla="*/ 1786338 h 2859464"/>
              <a:gd name="connsiteX9" fmla="*/ 8471579 w 12192000"/>
              <a:gd name="connsiteY9" fmla="*/ 1917766 h 2859464"/>
              <a:gd name="connsiteX10" fmla="*/ 7833325 w 12192000"/>
              <a:gd name="connsiteY10" fmla="*/ 2052116 h 2859464"/>
              <a:gd name="connsiteX11" fmla="*/ 270151 w 12192000"/>
              <a:gd name="connsiteY11" fmla="*/ 2546908 h 2859464"/>
              <a:gd name="connsiteX12" fmla="*/ 0 w 12192000"/>
              <a:gd name="connsiteY12" fmla="*/ 2495706 h 285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2859464">
                <a:moveTo>
                  <a:pt x="0" y="0"/>
                </a:moveTo>
                <a:lnTo>
                  <a:pt x="12192000" y="0"/>
                </a:lnTo>
                <a:lnTo>
                  <a:pt x="12192000" y="1588672"/>
                </a:lnTo>
                <a:lnTo>
                  <a:pt x="11921853" y="1590123"/>
                </a:lnTo>
                <a:cubicBezTo>
                  <a:pt x="11384211" y="1595951"/>
                  <a:pt x="10895374" y="1618370"/>
                  <a:pt x="10446190" y="1653348"/>
                </a:cubicBezTo>
                <a:lnTo>
                  <a:pt x="10173842" y="1677702"/>
                </a:lnTo>
                <a:lnTo>
                  <a:pt x="10156333" y="1621298"/>
                </a:lnTo>
                <a:cubicBezTo>
                  <a:pt x="10022858" y="1305728"/>
                  <a:pt x="9710385" y="1084303"/>
                  <a:pt x="9346196" y="1084303"/>
                </a:cubicBezTo>
                <a:cubicBezTo>
                  <a:pt x="8921308" y="1084303"/>
                  <a:pt x="8566813" y="1385688"/>
                  <a:pt x="8484828" y="1786338"/>
                </a:cubicBezTo>
                <a:lnTo>
                  <a:pt x="8471579" y="1917766"/>
                </a:lnTo>
                <a:lnTo>
                  <a:pt x="7833325" y="2052116"/>
                </a:lnTo>
                <a:cubicBezTo>
                  <a:pt x="5530982" y="2577471"/>
                  <a:pt x="4212857" y="3272364"/>
                  <a:pt x="270151" y="2546908"/>
                </a:cubicBezTo>
                <a:lnTo>
                  <a:pt x="0" y="2495706"/>
                </a:lnTo>
                <a:close/>
              </a:path>
            </a:pathLst>
          </a:custGeom>
          <a:gradFill>
            <a:gsLst>
              <a:gs pos="100000">
                <a:schemeClr val="accent1">
                  <a:alpha val="80000"/>
                </a:schemeClr>
              </a:gs>
              <a:gs pos="0">
                <a:schemeClr val="accent1">
                  <a:alpha val="0"/>
                </a:schemeClr>
              </a:gs>
            </a:gsLst>
            <a:lin ang="0" scaled="1"/>
          </a:gradFill>
        </p:spPr>
        <p:txBody>
          <a:bodyPr wrap="square">
            <a:noAutofit/>
          </a:bodyPr>
          <a:lstStyle/>
          <a:p>
            <a:endParaRPr lang="zh-CN" altLang="en-US"/>
          </a:p>
        </p:txBody>
      </p:sp>
      <p:grpSp>
        <p:nvGrpSpPr>
          <p:cNvPr id="199" name="LOGO">
            <a:extLst>
              <a:ext uri="{FF2B5EF4-FFF2-40B4-BE49-F238E27FC236}">
                <a16:creationId xmlns:a16="http://schemas.microsoft.com/office/drawing/2014/main" id="{D9692DC7-2F8E-4352-BD49-603C57B98AE4}"/>
              </a:ext>
            </a:extLst>
          </p:cNvPr>
          <p:cNvGrpSpPr/>
          <p:nvPr userDrawn="1"/>
        </p:nvGrpSpPr>
        <p:grpSpPr>
          <a:xfrm>
            <a:off x="8473063" y="1073069"/>
            <a:ext cx="1764000" cy="1764000"/>
            <a:chOff x="8473063" y="1073069"/>
            <a:chExt cx="1764000" cy="1764000"/>
          </a:xfrm>
        </p:grpSpPr>
        <p:sp>
          <p:nvSpPr>
            <p:cNvPr id="149" name="椭圆 148">
              <a:extLst>
                <a:ext uri="{FF2B5EF4-FFF2-40B4-BE49-F238E27FC236}">
                  <a16:creationId xmlns:a16="http://schemas.microsoft.com/office/drawing/2014/main" id="{08FCFA32-B549-47BE-856B-B3644195A4DE}"/>
                </a:ext>
              </a:extLst>
            </p:cNvPr>
            <p:cNvSpPr/>
            <p:nvPr userDrawn="1"/>
          </p:nvSpPr>
          <p:spPr>
            <a:xfrm>
              <a:off x="8473063" y="1073069"/>
              <a:ext cx="1764000" cy="17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川民院校徽">
              <a:extLst>
                <a:ext uri="{FF2B5EF4-FFF2-40B4-BE49-F238E27FC236}">
                  <a16:creationId xmlns:a16="http://schemas.microsoft.com/office/drawing/2014/main" id="{84FAF815-64C8-4EC1-B029-8F79E9F2170A}"/>
                </a:ext>
              </a:extLst>
            </p:cNvPr>
            <p:cNvGrpSpPr/>
            <p:nvPr userDrawn="1"/>
          </p:nvGrpSpPr>
          <p:grpSpPr>
            <a:xfrm>
              <a:off x="8568501" y="1163348"/>
              <a:ext cx="1580745" cy="1583442"/>
              <a:chOff x="8672941" y="3159214"/>
              <a:chExt cx="524534" cy="525429"/>
            </a:xfrm>
          </p:grpSpPr>
          <p:sp>
            <p:nvSpPr>
              <p:cNvPr id="154" name="任意多边形: 形状 153">
                <a:extLst>
                  <a:ext uri="{FF2B5EF4-FFF2-40B4-BE49-F238E27FC236}">
                    <a16:creationId xmlns:a16="http://schemas.microsoft.com/office/drawing/2014/main" id="{A57B0231-A200-411E-BDF4-3F36618ABD1F}"/>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E052B481-7E66-499F-9448-96DCEC9D5F42}"/>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F45B44E-8C6F-427C-A1F1-415AEE425D26}"/>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558B0E0D-24F6-4624-A698-EDE28833D3AD}"/>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ACC3D91-BCE0-4140-86EC-ADF82BD7486D}"/>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5B771E4D-F3DF-4B3A-A219-66FA4DDBE32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53F1F6B-AE16-44D1-9F86-AD9A345A3CFF}"/>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49682544-1FCD-4B8F-9984-23E93E0AEE14}"/>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983C6370-1ECB-47DA-8C0E-3FC02429E382}"/>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06854CF3-AFCA-47F9-ABB0-17880CC05DB4}"/>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3BE67551-1A3B-43F3-AB8F-96847AD22B89}"/>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72A187F1-D3FF-4055-B357-B1A6EDA0139D}"/>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A9B3FBB4-ABFF-4558-AA86-81A37761F0A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36529182-B480-43A2-BCD4-C9E38529A16D}"/>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45D655CE-AB39-4C82-A2B1-1CECA5D4471F}"/>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A08EF5B-CFBC-4B74-A602-E2DB32D96457}"/>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23AFD179-751E-4CE5-B8A1-C1184B628BA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50E54EBD-FB1F-438E-A0A1-2B2BB4A6430A}"/>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ED84309F-8184-4DB0-BF69-980ADF2E9BE9}"/>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2C4D12F9-F8EB-42BB-B893-B656AF5CED77}"/>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214C028-568A-4FA1-A661-F654965EB420}"/>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B80842BF-3674-4C3D-8230-7D7F384B83D3}"/>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15329D37-2B37-4FE7-8B25-42297BD1D801}"/>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177" name="任意多边形: 形状 176">
                <a:extLst>
                  <a:ext uri="{FF2B5EF4-FFF2-40B4-BE49-F238E27FC236}">
                    <a16:creationId xmlns:a16="http://schemas.microsoft.com/office/drawing/2014/main" id="{A5D7EA70-C5A6-4305-B1C0-1288E701A08D}"/>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178" name="任意多边形: 形状 177">
                <a:extLst>
                  <a:ext uri="{FF2B5EF4-FFF2-40B4-BE49-F238E27FC236}">
                    <a16:creationId xmlns:a16="http://schemas.microsoft.com/office/drawing/2014/main" id="{3C67687B-5A18-405A-9E87-62AF172D9587}"/>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862A6619-4FF8-47CA-A5A9-D4D6BE861553}"/>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C447AB54-3923-40F8-8B7E-0CD6BF6D0A1D}"/>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FBB53801-F032-4981-963D-6F8F652B105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E733060-1D23-47B7-902B-37D2EFB7F85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7ADCEFD1-B51C-4781-8C00-D977F09D3CA6}"/>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01F19A77-A0CC-4EFB-90A5-EAF42BD228D2}"/>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E4270066-FA8F-4B31-BBA2-4008692AC355}"/>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942D2798-92DC-48D1-B910-CD6490AF960E}"/>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14A1D18A-7C90-4F20-A192-CE89F0E238F9}"/>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B978116E-B48E-4EB8-96EF-4C711BB7D8EA}"/>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B7AA2508-528E-445F-A615-93DA77F3FEF2}"/>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468918AA-0351-4611-A4D0-61773D679780}"/>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3AF3F91D-329F-48CB-9DB7-71FFECD8AA5F}"/>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grpSp>
      <p:sp>
        <p:nvSpPr>
          <p:cNvPr id="200" name="日期占位符 6">
            <a:extLst>
              <a:ext uri="{FF2B5EF4-FFF2-40B4-BE49-F238E27FC236}">
                <a16:creationId xmlns:a16="http://schemas.microsoft.com/office/drawing/2014/main" id="{1ACABD19-D05A-4DAE-B452-19CC6FBB43E6}"/>
              </a:ext>
            </a:extLst>
          </p:cNvPr>
          <p:cNvSpPr>
            <a:spLocks noGrp="1"/>
          </p:cNvSpPr>
          <p:nvPr>
            <p:ph type="dt" sz="half" idx="12"/>
          </p:nvPr>
        </p:nvSpPr>
        <p:spPr>
          <a:xfrm>
            <a:off x="9123751" y="6515100"/>
            <a:ext cx="2743200" cy="365125"/>
          </a:xfrm>
          <a:prstGeom prst="rect">
            <a:avLst/>
          </a:prstGeom>
        </p:spPr>
        <p:txBody>
          <a:bodyPr lIns="0" tIns="0" rIns="0" bIns="0"/>
          <a:lstStyle>
            <a:lvl1pPr algn="r">
              <a:defRPr lang="en-US" altLang="zh-CN" sz="1200" kern="1200" smtClean="0">
                <a:solidFill>
                  <a:schemeClr val="bg2">
                    <a:lumMod val="50000"/>
                  </a:schemeClr>
                </a:solidFill>
                <a:latin typeface="+mn-lt"/>
                <a:ea typeface="+mn-ea"/>
                <a:cs typeface="+mn-cs"/>
              </a:defRPr>
            </a:lvl1pPr>
          </a:lstStyle>
          <a:p>
            <a:fld id="{B1219985-4294-4C37-8233-04382A3FA9F0}" type="datetime1">
              <a:rPr lang="zh-CN" altLang="en-US" smtClean="0"/>
              <a:t>2020/4/24</a:t>
            </a:fld>
            <a:endParaRPr lang="zh-CN" altLang="en-US" dirty="0"/>
          </a:p>
        </p:txBody>
      </p:sp>
      <p:sp>
        <p:nvSpPr>
          <p:cNvPr id="202" name="文本占位符 201">
            <a:extLst>
              <a:ext uri="{FF2B5EF4-FFF2-40B4-BE49-F238E27FC236}">
                <a16:creationId xmlns:a16="http://schemas.microsoft.com/office/drawing/2014/main" id="{AD13E00D-2D77-48FA-9EF4-9933FE17B16A}"/>
              </a:ext>
            </a:extLst>
          </p:cNvPr>
          <p:cNvSpPr>
            <a:spLocks noGrp="1"/>
          </p:cNvSpPr>
          <p:nvPr>
            <p:ph type="body" sz="quarter" idx="13" hasCustomPrompt="1"/>
          </p:nvPr>
        </p:nvSpPr>
        <p:spPr>
          <a:xfrm>
            <a:off x="304800" y="6515100"/>
            <a:ext cx="3810000" cy="441325"/>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sz="1200">
                <a:solidFill>
                  <a:schemeClr val="bg2">
                    <a:lumMod val="50000"/>
                  </a:schemeClr>
                </a:solidFill>
                <a:latin typeface="+mn-ea"/>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mn-lt"/>
                <a:ea typeface="+mn-ea"/>
                <a:cs typeface="+mn-cs"/>
              </a:rPr>
              <a:t>团结  奋进  重道  精业</a:t>
            </a:r>
          </a:p>
        </p:txBody>
      </p:sp>
    </p:spTree>
    <p:extLst>
      <p:ext uri="{BB962C8B-B14F-4D97-AF65-F5344CB8AC3E}">
        <p14:creationId xmlns:p14="http://schemas.microsoft.com/office/powerpoint/2010/main" val="334968454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目录-1">
    <p:spTree>
      <p:nvGrpSpPr>
        <p:cNvPr id="1" name=""/>
        <p:cNvGrpSpPr/>
        <p:nvPr/>
      </p:nvGrpSpPr>
      <p:grpSpPr>
        <a:xfrm>
          <a:off x="0" y="0"/>
          <a:ext cx="0" cy="0"/>
          <a:chOff x="0" y="0"/>
          <a:chExt cx="0" cy="0"/>
        </a:xfrm>
      </p:grpSpPr>
      <p:pic>
        <p:nvPicPr>
          <p:cNvPr id="7" name="图片 6" descr="雪山上有白云&#10;&#10;描述已自动生成">
            <a:extLst>
              <a:ext uri="{FF2B5EF4-FFF2-40B4-BE49-F238E27FC236}">
                <a16:creationId xmlns:a16="http://schemas.microsoft.com/office/drawing/2014/main" id="{8817EB55-AA7E-4483-9118-6A992F64CDE6}"/>
              </a:ext>
            </a:extLst>
          </p:cNvPr>
          <p:cNvPicPr>
            <a:picLocks noChangeAspect="1"/>
          </p:cNvPicPr>
          <p:nvPr userDrawn="1"/>
        </p:nvPicPr>
        <p:blipFill>
          <a:blip r:embed="rId2">
            <a:extLst>
              <a:ext uri="{28A0092B-C50C-407E-A947-70E740481C1C}">
                <a14:useLocalDpi xmlns:a14="http://schemas.microsoft.com/office/drawing/2010/main" val="0"/>
              </a:ext>
            </a:extLst>
          </a:blip>
          <a:srcRect l="5827"/>
          <a:stretch>
            <a:fillRect/>
          </a:stretch>
        </p:blipFill>
        <p:spPr>
          <a:xfrm>
            <a:off x="0" y="0"/>
            <a:ext cx="9687560" cy="6858000"/>
          </a:xfrm>
          <a:custGeom>
            <a:avLst/>
            <a:gdLst>
              <a:gd name="connsiteX0" fmla="*/ 0 w 9687560"/>
              <a:gd name="connsiteY0" fmla="*/ 0 h 6858000"/>
              <a:gd name="connsiteX1" fmla="*/ 9687560 w 9687560"/>
              <a:gd name="connsiteY1" fmla="*/ 0 h 6858000"/>
              <a:gd name="connsiteX2" fmla="*/ 9687560 w 9687560"/>
              <a:gd name="connsiteY2" fmla="*/ 6858000 h 6858000"/>
              <a:gd name="connsiteX3" fmla="*/ 0 w 96875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87560" h="6858000">
                <a:moveTo>
                  <a:pt x="0" y="0"/>
                </a:moveTo>
                <a:lnTo>
                  <a:pt x="9687560" y="0"/>
                </a:lnTo>
                <a:lnTo>
                  <a:pt x="9687560" y="6858000"/>
                </a:lnTo>
                <a:lnTo>
                  <a:pt x="0" y="6858000"/>
                </a:lnTo>
                <a:close/>
              </a:path>
            </a:pathLst>
          </a:custGeom>
        </p:spPr>
      </p:pic>
      <p:sp>
        <p:nvSpPr>
          <p:cNvPr id="8" name="任意多边形: 形状 7">
            <a:extLst>
              <a:ext uri="{FF2B5EF4-FFF2-40B4-BE49-F238E27FC236}">
                <a16:creationId xmlns:a16="http://schemas.microsoft.com/office/drawing/2014/main" id="{1A36B585-9400-4481-9C3B-B499EB656341}"/>
              </a:ext>
            </a:extLst>
          </p:cNvPr>
          <p:cNvSpPr/>
          <p:nvPr userDrawn="1"/>
        </p:nvSpPr>
        <p:spPr>
          <a:xfrm>
            <a:off x="0" y="0"/>
            <a:ext cx="9687560" cy="6858000"/>
          </a:xfrm>
          <a:custGeom>
            <a:avLst/>
            <a:gdLst>
              <a:gd name="connsiteX0" fmla="*/ 0 w 9687560"/>
              <a:gd name="connsiteY0" fmla="*/ 0 h 6858000"/>
              <a:gd name="connsiteX1" fmla="*/ 9687560 w 9687560"/>
              <a:gd name="connsiteY1" fmla="*/ 0 h 6858000"/>
              <a:gd name="connsiteX2" fmla="*/ 9687560 w 9687560"/>
              <a:gd name="connsiteY2" fmla="*/ 6858000 h 6858000"/>
              <a:gd name="connsiteX3" fmla="*/ 0 w 96875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87560" h="6858000">
                <a:moveTo>
                  <a:pt x="0" y="0"/>
                </a:moveTo>
                <a:lnTo>
                  <a:pt x="9687560" y="0"/>
                </a:lnTo>
                <a:lnTo>
                  <a:pt x="9687560" y="6858000"/>
                </a:lnTo>
                <a:lnTo>
                  <a:pt x="0" y="6858000"/>
                </a:lnTo>
                <a:close/>
              </a:path>
            </a:pathLst>
          </a:custGeom>
          <a:gradFill flip="none" rotWithShape="1">
            <a:gsLst>
              <a:gs pos="100000">
                <a:schemeClr val="accent1">
                  <a:alpha val="80000"/>
                </a:schemeClr>
              </a:gs>
              <a:gs pos="0">
                <a:schemeClr val="accent1">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useBgFill="1">
        <p:nvSpPr>
          <p:cNvPr id="9" name="矩形: 圆角 8">
            <a:extLst>
              <a:ext uri="{FF2B5EF4-FFF2-40B4-BE49-F238E27FC236}">
                <a16:creationId xmlns:a16="http://schemas.microsoft.com/office/drawing/2014/main" id="{DA11F8BB-D643-40B3-8D6A-FB7EBEBAD5B9}"/>
              </a:ext>
            </a:extLst>
          </p:cNvPr>
          <p:cNvSpPr/>
          <p:nvPr userDrawn="1"/>
        </p:nvSpPr>
        <p:spPr>
          <a:xfrm>
            <a:off x="5621867" y="1151467"/>
            <a:ext cx="5723466" cy="4555067"/>
          </a:xfrm>
          <a:prstGeom prst="roundRect">
            <a:avLst>
              <a:gd name="adj" fmla="val 953"/>
            </a:avLst>
          </a:prstGeom>
          <a:ln>
            <a:noFill/>
          </a:ln>
          <a:effectLst>
            <a:outerShdw blurRad="254000" dist="50800" dir="5400000" sx="105000" sy="105000" algn="ctr"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图形 4">
            <a:extLst>
              <a:ext uri="{FF2B5EF4-FFF2-40B4-BE49-F238E27FC236}">
                <a16:creationId xmlns:a16="http://schemas.microsoft.com/office/drawing/2014/main" id="{87ED4268-08ED-4705-A946-17C7ADBFEBCE}"/>
              </a:ext>
            </a:extLst>
          </p:cNvPr>
          <p:cNvGrpSpPr/>
          <p:nvPr userDrawn="1"/>
        </p:nvGrpSpPr>
        <p:grpSpPr>
          <a:xfrm>
            <a:off x="304800" y="292613"/>
            <a:ext cx="1572768" cy="393187"/>
            <a:chOff x="1130459" y="2187615"/>
            <a:chExt cx="9932758" cy="2483162"/>
          </a:xfrm>
          <a:solidFill>
            <a:schemeClr val="bg1"/>
          </a:solidFill>
        </p:grpSpPr>
        <p:sp>
          <p:nvSpPr>
            <p:cNvPr id="34" name="任意多边形: 形状 33">
              <a:extLst>
                <a:ext uri="{FF2B5EF4-FFF2-40B4-BE49-F238E27FC236}">
                  <a16:creationId xmlns:a16="http://schemas.microsoft.com/office/drawing/2014/main" id="{CD00F155-88A2-4E90-937A-2E9C6BAA2410}"/>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331086F-1AB2-4134-9E02-55A39204FCB9}"/>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grp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8BAAFEDE-C2D0-44B7-942E-D5E9F88ECFF3}"/>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grp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EA2E7C02-D59A-4B61-8678-93514B4D3AD8}"/>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grp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407B4B27-FA13-42EE-A4E6-64936E22E244}"/>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grp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192BD84-D055-42A1-8C8D-481BC834179A}"/>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grp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7D1A8AF2-295F-4A90-AF4F-2C31CC21A187}"/>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grp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07F9835D-7804-4598-9098-043DC95D6175}"/>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grp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A108C876-EC05-4E83-9824-665F1BB06766}"/>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grp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54E5F113-16E1-4D25-81C5-D66ED8C41AB4}"/>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grp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72694D19-D345-4914-9E56-245C3343AEA6}"/>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grp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18028C6D-5B16-4793-9D31-835A77BEEE26}"/>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grp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21FD89D-0CDA-48C6-AEDF-C2DE80F486A2}"/>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grp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A21641-2F4B-4F59-93AA-F39AC75C8685}"/>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grp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959A448-FD8A-46ED-A793-7D91A1E2DC17}"/>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grp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098A7DB9-0CB7-4A3A-BC42-9EFE8B8F8AAE}"/>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grp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25CDC503-01BB-47A1-AB59-4FD2D2605F04}"/>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grp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CF1AE419-668B-4710-8229-3444150AFED8}"/>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grp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7D569B81-638D-423A-8ECB-C3B44E4E965E}"/>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grp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FAEB80CE-E596-41B4-B1BC-6BEFA12C861F}"/>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grp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1C1B6B61-ABC4-4396-AF75-F1F474CE81AD}"/>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grp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667FE894-4939-440D-88F5-266E84C0A1C5}"/>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grp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9EC6561D-0B82-4950-A7E6-2887A68C4AAB}"/>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grp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00A07651-FC22-41A4-BE2C-B3211B709A5E}"/>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grp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24A190DD-E6AD-4F97-845A-22FDEA81C764}"/>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grp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5F7A63F3-179C-4978-A2FA-1F8A8239E2FD}"/>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grp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609274AA-19D8-4881-8AB7-A23853A08BF2}"/>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grpFill/>
            <a:ln w="1879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18D7108A-085E-42A1-8028-15C423ECFD9E}"/>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grpFill/>
            <a:ln w="1879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F18C0113-3BB1-4DE7-8B22-7F7FEA398E69}"/>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grpFill/>
            <a:ln w="1879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0FB074C3-EF33-4A06-B4DD-E59DAC4F9680}"/>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grpFill/>
            <a:ln w="1879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6D18FA08-6DC1-4CEC-A045-E94099FD9C35}"/>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grpFill/>
            <a:ln w="1879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41FF8157-EF9A-4104-92B2-12FDCA60B48A}"/>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grpFill/>
            <a:ln w="1879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6387BAFB-09FF-4AAD-AE32-5951F25A13C5}"/>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grpFill/>
            <a:ln w="1879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822B2FA5-1D1D-43BF-8603-B522AD8384A3}"/>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grpFill/>
            <a:ln w="1879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95CB4CC9-455C-4E6C-AA23-F644BBDA2FEF}"/>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grpFill/>
            <a:ln w="18797"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7EAB4DDD-6183-49B1-8A66-FCBE259B4035}"/>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grpFill/>
            <a:ln w="18797"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F0371149-F9F4-4D0A-8AD1-E9DF89EE1829}"/>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grpFill/>
            <a:ln w="1879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61ABAF3F-4FA7-4C36-923E-E63E49217AE5}"/>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grpFill/>
            <a:ln w="1879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7E67DF11-A448-42C3-9192-C1F9C4269E55}"/>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grp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5DE95864-DADD-4022-8A40-B2FCDE49CB07}"/>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grp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1539A671-494F-455B-A304-B630E825E115}"/>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grp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AFD41D95-88E3-4310-B263-D6F5C316C61D}"/>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grp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EFFF8465-4710-4D30-987F-B587994ED67C}"/>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grp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F90D011C-7706-4F72-B993-92FABB1FCC72}"/>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grp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BB0DA9F0-A928-4E62-A9AF-F376EC778D8C}"/>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grp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AEB03C82-C1DE-4482-9CD6-E164A0957358}"/>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21BCE45E-44DD-4DC8-BEAF-BD331FC30CE6}"/>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155B6857-D353-41F7-8A00-74E4AC130554}"/>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77302A45-1222-4254-998F-8AF6CE6F25BC}"/>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68805E0A-66B8-48A0-BEB9-A4755DC23AE8}"/>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7415E683-5567-466C-9A4A-CF9E6D6C2592}"/>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7C9AA1D3-D87B-4CE6-8A90-E2BC4167DB04}"/>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C40CFEAD-78B8-4265-B0A6-1B3B2FDF0384}"/>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CFFA1B0F-DB3D-4B50-BC95-98AF61198CE8}"/>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62C7E992-26D5-4287-953D-CCF9A1D38639}"/>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23BCB4B2-6CD8-40EC-BABE-23A793095BA6}"/>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60C6F9A2-6F37-4A91-B8CD-00D9CA6388A7}"/>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5EBDB665-D043-40FC-B040-09AE64A2B1C1}"/>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2A920DE9-CA0B-4132-B588-5FFF4927DDA3}"/>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59CA63F4-89F3-4B50-81C0-2834FA83AD8A}"/>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011A0A28-7178-4EA2-81E2-530B66B3CDC4}"/>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C1885645-AAF0-464F-A081-0215F650834C}"/>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464185FE-BAE9-449E-8E19-28BF8B0B344A}"/>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C9854065-AB34-40E9-BEA7-4056F9D094AD}"/>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C8E0F2C8-48F0-4B52-9843-64E702FA30F7}"/>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63C6ECDD-C113-4E7F-A610-64D16D3AFB8E}"/>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A0747FCD-88DD-4EBB-90AB-4A981F7646EB}"/>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BE396F7F-4CC8-4047-88CD-C0C047D3BB3A}"/>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B493616D-14D8-44C6-BD3D-0A2E2D99992B}"/>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50056A90-3CF1-4E8E-8FFF-6149D3F1682A}"/>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45CA3242-BBC0-4346-ABAC-E117CE0B10C8}"/>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C75680F3-60B1-4103-B91E-A5454755BD34}"/>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70E9CC40-1B5B-4CA8-9D2C-25E2F7C8229B}"/>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D8F23672-4C83-41A7-8566-0A6E290E9279}"/>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EE35BE96-5EF6-4C85-BC2F-31DC85D05769}"/>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013B0F1F-6923-40BE-99EC-D1A415E2E4CA}"/>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7509D872-B685-493A-97FD-6F40B76C193B}"/>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151FB8C5-05CA-4D33-9742-D94BC72B9C9C}"/>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744FD845-B926-4FFC-A929-86133BC0BC79}"/>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9BA3B8AE-4DBA-4542-A4C6-06427E7701AF}"/>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1691B40A-D7D8-4829-9D41-7CEEA875515E}"/>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8BE8001A-60B2-4818-8D49-CDDE29CD1308}"/>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116" name="文本框 115">
            <a:extLst>
              <a:ext uri="{FF2B5EF4-FFF2-40B4-BE49-F238E27FC236}">
                <a16:creationId xmlns:a16="http://schemas.microsoft.com/office/drawing/2014/main" id="{4A1C8F08-A9FE-4C9C-BE4B-E97B8CB709BE}"/>
              </a:ext>
            </a:extLst>
          </p:cNvPr>
          <p:cNvSpPr txBox="1"/>
          <p:nvPr userDrawn="1"/>
        </p:nvSpPr>
        <p:spPr>
          <a:xfrm>
            <a:off x="304800" y="6515100"/>
            <a:ext cx="4526280" cy="276999"/>
          </a:xfrm>
          <a:prstGeom prst="rect">
            <a:avLst/>
          </a:prstGeom>
          <a:noFill/>
        </p:spPr>
        <p:txBody>
          <a:bodyPr wrap="square" rtlCol="0">
            <a:spAutoFit/>
          </a:bodyPr>
          <a:lstStyle/>
          <a:p>
            <a:r>
              <a:rPr lang="zh-CN" altLang="en-US" sz="1200" dirty="0">
                <a:solidFill>
                  <a:schemeClr val="bg1">
                    <a:lumMod val="95000"/>
                  </a:schemeClr>
                </a:solidFill>
              </a:rPr>
              <a:t>团结  奋进  重道  精业</a:t>
            </a:r>
          </a:p>
        </p:txBody>
      </p:sp>
      <p:sp>
        <p:nvSpPr>
          <p:cNvPr id="119" name="文本占位符 6">
            <a:extLst>
              <a:ext uri="{FF2B5EF4-FFF2-40B4-BE49-F238E27FC236}">
                <a16:creationId xmlns:a16="http://schemas.microsoft.com/office/drawing/2014/main" id="{F7887B56-C979-48BB-B064-9E78C502B68D}"/>
              </a:ext>
            </a:extLst>
          </p:cNvPr>
          <p:cNvSpPr>
            <a:spLocks noGrp="1"/>
          </p:cNvSpPr>
          <p:nvPr>
            <p:ph type="body" sz="quarter" idx="11" hasCustomPrompt="1"/>
          </p:nvPr>
        </p:nvSpPr>
        <p:spPr>
          <a:xfrm>
            <a:off x="5616594" y="1"/>
            <a:ext cx="5712338" cy="6857998"/>
          </a:xfrm>
          <a:prstGeom prst="rect">
            <a:avLst/>
          </a:prstGeom>
        </p:spPr>
        <p:txBody>
          <a:bodyPr anchor="ctr" anchorCtr="1">
            <a:noAutofit/>
          </a:bodyPr>
          <a:lstStyle>
            <a:lvl1pPr marL="514350" indent="-514350" algn="l">
              <a:lnSpc>
                <a:spcPct val="100000"/>
              </a:lnSpc>
              <a:spcBef>
                <a:spcPts val="1200"/>
              </a:spcBef>
              <a:spcAft>
                <a:spcPts val="1200"/>
              </a:spcAft>
              <a:buFont typeface="+mj-lt"/>
              <a:buAutoNum type="arabicPeriod"/>
              <a:defRPr sz="2800" spc="100" baseline="0">
                <a:solidFill>
                  <a:schemeClr val="accent1"/>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p:txBody>
      </p:sp>
      <p:sp>
        <p:nvSpPr>
          <p:cNvPr id="127" name="矩形 126">
            <a:extLst>
              <a:ext uri="{FF2B5EF4-FFF2-40B4-BE49-F238E27FC236}">
                <a16:creationId xmlns:a16="http://schemas.microsoft.com/office/drawing/2014/main" id="{572FD8CB-6D51-4BAA-9164-0FEF6540279D}"/>
              </a:ext>
            </a:extLst>
          </p:cNvPr>
          <p:cNvSpPr/>
          <p:nvPr userDrawn="1"/>
        </p:nvSpPr>
        <p:spPr>
          <a:xfrm>
            <a:off x="1023773" y="2445678"/>
            <a:ext cx="1349939" cy="196664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rgbClr val="82318E"/>
              </a:solidFill>
            </a:endParaRPr>
          </a:p>
        </p:txBody>
      </p:sp>
      <p:sp>
        <p:nvSpPr>
          <p:cNvPr id="128" name="矩形 127">
            <a:extLst>
              <a:ext uri="{FF2B5EF4-FFF2-40B4-BE49-F238E27FC236}">
                <a16:creationId xmlns:a16="http://schemas.microsoft.com/office/drawing/2014/main" id="{ED4630AC-E33D-46A5-BAD8-75132468663B}"/>
              </a:ext>
            </a:extLst>
          </p:cNvPr>
          <p:cNvSpPr/>
          <p:nvPr userDrawn="1"/>
        </p:nvSpPr>
        <p:spPr>
          <a:xfrm>
            <a:off x="1645853" y="2900316"/>
            <a:ext cx="2468947" cy="1185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文本占位符 120">
            <a:extLst>
              <a:ext uri="{FF2B5EF4-FFF2-40B4-BE49-F238E27FC236}">
                <a16:creationId xmlns:a16="http://schemas.microsoft.com/office/drawing/2014/main" id="{FC105392-E629-4D3E-8F12-F7327D4DC146}"/>
              </a:ext>
            </a:extLst>
          </p:cNvPr>
          <p:cNvSpPr>
            <a:spLocks noGrp="1"/>
          </p:cNvSpPr>
          <p:nvPr>
            <p:ph type="body" sz="quarter" idx="12" hasCustomPrompt="1"/>
          </p:nvPr>
        </p:nvSpPr>
        <p:spPr>
          <a:xfrm>
            <a:off x="1666558" y="2900316"/>
            <a:ext cx="2836862" cy="704029"/>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sz="4800">
                <a:solidFill>
                  <a:schemeClr val="bg1"/>
                </a:solidFill>
                <a:latin typeface="+mj-ea"/>
                <a:ea typeface="+mj-ea"/>
                <a:cs typeface="阿里巴巴普惠体 B"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阿里巴巴普惠体 B"/>
                <a:ea typeface="阿里巴巴普惠体 B"/>
                <a:cs typeface="+mn-cs"/>
              </a:rPr>
              <a:t>目 录</a:t>
            </a:r>
          </a:p>
        </p:txBody>
      </p:sp>
      <p:sp>
        <p:nvSpPr>
          <p:cNvPr id="122" name="文本占位符 120">
            <a:extLst>
              <a:ext uri="{FF2B5EF4-FFF2-40B4-BE49-F238E27FC236}">
                <a16:creationId xmlns:a16="http://schemas.microsoft.com/office/drawing/2014/main" id="{E36D0FBA-0F61-431D-8F2D-38EB9C39938F}"/>
              </a:ext>
            </a:extLst>
          </p:cNvPr>
          <p:cNvSpPr>
            <a:spLocks noGrp="1"/>
          </p:cNvSpPr>
          <p:nvPr>
            <p:ph type="body" sz="quarter" idx="13" hasCustomPrompt="1"/>
          </p:nvPr>
        </p:nvSpPr>
        <p:spPr>
          <a:xfrm>
            <a:off x="1666558" y="3604967"/>
            <a:ext cx="2836862" cy="480801"/>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Tx/>
              <a:buNone/>
              <a:tabLst/>
              <a:defRPr sz="3200">
                <a:solidFill>
                  <a:schemeClr val="bg1"/>
                </a:solidFill>
                <a:latin typeface="+mn-lt"/>
                <a:ea typeface="+mj-ea"/>
                <a:cs typeface="阿里巴巴普惠体 B"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Arial"/>
                <a:ea typeface="+mj-ea"/>
                <a:cs typeface="+mn-cs"/>
              </a:rPr>
              <a:t>CONTENTS</a:t>
            </a:r>
          </a:p>
        </p:txBody>
      </p:sp>
    </p:spTree>
    <p:extLst>
      <p:ext uri="{BB962C8B-B14F-4D97-AF65-F5344CB8AC3E}">
        <p14:creationId xmlns:p14="http://schemas.microsoft.com/office/powerpoint/2010/main" val="2451142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过渡页-1">
    <p:spTree>
      <p:nvGrpSpPr>
        <p:cNvPr id="1" name=""/>
        <p:cNvGrpSpPr/>
        <p:nvPr/>
      </p:nvGrpSpPr>
      <p:grpSpPr>
        <a:xfrm>
          <a:off x="0" y="0"/>
          <a:ext cx="0" cy="0"/>
          <a:chOff x="0" y="0"/>
          <a:chExt cx="0" cy="0"/>
        </a:xfrm>
      </p:grpSpPr>
      <p:sp>
        <p:nvSpPr>
          <p:cNvPr id="41" name="流程图: 文档 40">
            <a:extLst>
              <a:ext uri="{FF2B5EF4-FFF2-40B4-BE49-F238E27FC236}">
                <a16:creationId xmlns:a16="http://schemas.microsoft.com/office/drawing/2014/main" id="{C6FE8AFA-3B9C-4739-9E60-55208AD38079}"/>
              </a:ext>
            </a:extLst>
          </p:cNvPr>
          <p:cNvSpPr/>
          <p:nvPr userDrawn="1"/>
        </p:nvSpPr>
        <p:spPr>
          <a:xfrm rot="16200000">
            <a:off x="-621029" y="621030"/>
            <a:ext cx="6858000" cy="5615940"/>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流程图: 文档 41">
            <a:extLst>
              <a:ext uri="{FF2B5EF4-FFF2-40B4-BE49-F238E27FC236}">
                <a16:creationId xmlns:a16="http://schemas.microsoft.com/office/drawing/2014/main" id="{D9ED8B6F-B065-4840-8646-27F371A7F552}"/>
              </a:ext>
            </a:extLst>
          </p:cNvPr>
          <p:cNvSpPr/>
          <p:nvPr userDrawn="1"/>
        </p:nvSpPr>
        <p:spPr>
          <a:xfrm rot="16200000">
            <a:off x="-945869" y="621031"/>
            <a:ext cx="7020000" cy="5615940"/>
          </a:xfrm>
          <a:prstGeom prst="flowChart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16E7B472-9912-4F93-8A37-80ED2149F73A}"/>
              </a:ext>
            </a:extLst>
          </p:cNvPr>
          <p:cNvSpPr/>
          <p:nvPr userDrawn="1"/>
        </p:nvSpPr>
        <p:spPr>
          <a:xfrm>
            <a:off x="0" y="0"/>
            <a:ext cx="9234939" cy="6858000"/>
          </a:xfrm>
          <a:prstGeom prst="rect">
            <a:avLst/>
          </a:prstGeom>
          <a:blipFill dpi="0" rotWithShape="1">
            <a:blip r:embed="rId2">
              <a:alphaModFix amt="5000"/>
              <a:extLst>
                <a:ext uri="{96DAC541-7B7A-43D3-8B79-37D633B846F1}">
                  <asvg:svgBlip xmlns:asvg="http://schemas.microsoft.com/office/drawing/2016/SVG/main" r:embed="rId3"/>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448F63C5-4BCF-47FD-8036-75EAD1DA99A1}"/>
              </a:ext>
            </a:extLst>
          </p:cNvPr>
          <p:cNvCxnSpPr>
            <a:cxnSpLocks/>
          </p:cNvCxnSpPr>
          <p:nvPr/>
        </p:nvCxnSpPr>
        <p:spPr>
          <a:xfrm>
            <a:off x="898173" y="3677133"/>
            <a:ext cx="15671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9877030-C46E-4265-B9B6-78357AB7E567}"/>
              </a:ext>
            </a:extLst>
          </p:cNvPr>
          <p:cNvCxnSpPr>
            <a:cxnSpLocks/>
          </p:cNvCxnSpPr>
          <p:nvPr/>
        </p:nvCxnSpPr>
        <p:spPr>
          <a:xfrm>
            <a:off x="902229" y="3990307"/>
            <a:ext cx="486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653EB3D-D269-42DA-A1D9-F40DE8F64376}"/>
              </a:ext>
            </a:extLst>
          </p:cNvPr>
          <p:cNvCxnSpPr>
            <a:cxnSpLocks/>
          </p:cNvCxnSpPr>
          <p:nvPr userDrawn="1"/>
        </p:nvCxnSpPr>
        <p:spPr>
          <a:xfrm>
            <a:off x="6121400" y="4018232"/>
            <a:ext cx="3683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文本占位符 1">
            <a:extLst>
              <a:ext uri="{FF2B5EF4-FFF2-40B4-BE49-F238E27FC236}">
                <a16:creationId xmlns:a16="http://schemas.microsoft.com/office/drawing/2014/main" id="{E68B8FC6-D2A4-423B-8D46-64F0B7B571DA}"/>
              </a:ext>
            </a:extLst>
          </p:cNvPr>
          <p:cNvSpPr>
            <a:spLocks noGrp="1"/>
          </p:cNvSpPr>
          <p:nvPr>
            <p:ph type="body" sz="quarter" idx="13" hasCustomPrompt="1"/>
          </p:nvPr>
        </p:nvSpPr>
        <p:spPr>
          <a:xfrm>
            <a:off x="3711520" y="2777329"/>
            <a:ext cx="880854" cy="738664"/>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800" spc="100">
                <a:solidFill>
                  <a:schemeClr val="accent4"/>
                </a:solidFill>
                <a:latin typeface=""/>
                <a:sym typeface=""/>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dirty="0"/>
          </a:p>
        </p:txBody>
      </p:sp>
      <p:sp>
        <p:nvSpPr>
          <p:cNvPr id="2" name="文本占位符 1">
            <a:extLst>
              <a:ext uri="{FF2B5EF4-FFF2-40B4-BE49-F238E27FC236}">
                <a16:creationId xmlns:a16="http://schemas.microsoft.com/office/drawing/2014/main" id="{CB6C342F-676F-4707-8E08-E521AADA802D}"/>
              </a:ext>
            </a:extLst>
          </p:cNvPr>
          <p:cNvSpPr>
            <a:spLocks noGrp="1"/>
          </p:cNvSpPr>
          <p:nvPr>
            <p:ph type="body" sz="quarter" idx="10" hasCustomPrompt="1"/>
          </p:nvPr>
        </p:nvSpPr>
        <p:spPr>
          <a:xfrm>
            <a:off x="796576" y="2670282"/>
            <a:ext cx="3080944" cy="923330"/>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5400" spc="100">
                <a:solidFill>
                  <a:schemeClr val="bg1"/>
                </a:solidFill>
                <a:latin typeface="+mn-lt"/>
                <a:sym typeface=""/>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PART 01</a:t>
            </a:r>
            <a:endParaRPr lang="zh-CN" altLang="en-US" dirty="0"/>
          </a:p>
        </p:txBody>
      </p:sp>
      <p:sp>
        <p:nvSpPr>
          <p:cNvPr id="52" name="文本占位符 51">
            <a:extLst>
              <a:ext uri="{FF2B5EF4-FFF2-40B4-BE49-F238E27FC236}">
                <a16:creationId xmlns:a16="http://schemas.microsoft.com/office/drawing/2014/main" id="{E240AC36-ABA6-4D72-BEDF-E7B0C7170AF2}"/>
              </a:ext>
            </a:extLst>
          </p:cNvPr>
          <p:cNvSpPr>
            <a:spLocks noGrp="1"/>
          </p:cNvSpPr>
          <p:nvPr>
            <p:ph type="body" sz="quarter" idx="11" hasCustomPrompt="1"/>
          </p:nvPr>
        </p:nvSpPr>
        <p:spPr>
          <a:xfrm>
            <a:off x="5995314" y="2711736"/>
            <a:ext cx="5185134" cy="830997"/>
          </a:xfrm>
          <a:prstGeom prst="rect">
            <a:avLst/>
          </a:prstGeom>
        </p:spPr>
        <p:txBody>
          <a:bodyPr vert="horz" wrap="square" lIns="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800" spc="0">
                <a:solidFill>
                  <a:schemeClr val="accent1"/>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r>
              <a:rPr lang="zh-CN" altLang="en-US" dirty="0"/>
              <a:t>在此输入你的标题</a:t>
            </a:r>
          </a:p>
        </p:txBody>
      </p:sp>
      <p:sp>
        <p:nvSpPr>
          <p:cNvPr id="54" name="文本占位符 53">
            <a:extLst>
              <a:ext uri="{FF2B5EF4-FFF2-40B4-BE49-F238E27FC236}">
                <a16:creationId xmlns:a16="http://schemas.microsoft.com/office/drawing/2014/main" id="{EE0B6A2E-DC0A-45EB-9A9D-5E3687A77A06}"/>
              </a:ext>
            </a:extLst>
          </p:cNvPr>
          <p:cNvSpPr>
            <a:spLocks noGrp="1"/>
          </p:cNvSpPr>
          <p:nvPr>
            <p:ph type="body" sz="quarter" idx="12" hasCustomPrompt="1"/>
          </p:nvPr>
        </p:nvSpPr>
        <p:spPr>
          <a:xfrm>
            <a:off x="5995313" y="3511880"/>
            <a:ext cx="3538286" cy="307777"/>
          </a:xfrm>
          <a:prstGeom prst="rect">
            <a:avLst/>
          </a:prstGeom>
        </p:spPr>
        <p:txBody>
          <a:bodyPr vert="horz" wrap="square" lIns="91440" tIns="45720" rIns="91440" bIns="45720" anchor="t" anchorCtr="0">
            <a:sp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1400" spc="100">
                <a:solidFill>
                  <a:srgbClr val="A6A6A6"/>
                </a:solidFill>
                <a:latin typeface="Arial" panose="020B0604020202020204" pitchFamily="34" charset="0"/>
                <a:ea typeface="思源黑体 CN Light" panose="020B0300000000000000"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Enter your title here</a:t>
            </a:r>
            <a:endParaRPr lang="zh-CN" altLang="en-US" dirty="0"/>
          </a:p>
        </p:txBody>
      </p:sp>
      <p:grpSp>
        <p:nvGrpSpPr>
          <p:cNvPr id="50" name="川民院校徽">
            <a:extLst>
              <a:ext uri="{FF2B5EF4-FFF2-40B4-BE49-F238E27FC236}">
                <a16:creationId xmlns:a16="http://schemas.microsoft.com/office/drawing/2014/main" id="{FF5E7EE6-75CF-42BA-A89E-24956035DED8}"/>
              </a:ext>
            </a:extLst>
          </p:cNvPr>
          <p:cNvGrpSpPr/>
          <p:nvPr userDrawn="1"/>
        </p:nvGrpSpPr>
        <p:grpSpPr>
          <a:xfrm>
            <a:off x="7489255" y="-97838"/>
            <a:ext cx="7041664" cy="7053677"/>
            <a:chOff x="8672941" y="3159214"/>
            <a:chExt cx="524534" cy="525429"/>
          </a:xfrm>
          <a:solidFill>
            <a:schemeClr val="bg2">
              <a:lumMod val="90000"/>
              <a:alpha val="20000"/>
            </a:schemeClr>
          </a:solidFill>
        </p:grpSpPr>
        <p:sp>
          <p:nvSpPr>
            <p:cNvPr id="53" name="任意多边形: 形状 52">
              <a:extLst>
                <a:ext uri="{FF2B5EF4-FFF2-40B4-BE49-F238E27FC236}">
                  <a16:creationId xmlns:a16="http://schemas.microsoft.com/office/drawing/2014/main" id="{8586579F-A22C-4999-AA81-A37C4285ECEF}"/>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4A121523-4B24-444C-8519-060AEB47AA4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D36C77CB-7A01-4A3C-AB35-2CAE53E997C2}"/>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D8238BFB-386E-417E-9A6F-3FE14F98F2DE}"/>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9E927473-05FF-40DF-85B0-A7E53AC2AC73}"/>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CAEE53AD-56B5-4D23-B306-48686A56EC6A}"/>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C0382037-67F8-4DBA-868C-BDC3051EE806}"/>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9BD7A9B4-75E6-49CA-89A7-167373ECC959}"/>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006C3756-E5B9-48BA-8090-15BBFC6A5A04}"/>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A6270989-9E1C-4EB5-BF23-B7E892D7F206}"/>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1C06C4A1-C4D3-4296-965E-7804FC6B1F84}"/>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8CA02FED-0B36-4D6A-9D75-532F531C3928}"/>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30C326CE-2CC5-4B71-A653-039943A0DFD5}"/>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CFE6A937-5A81-4EB1-BE1F-0E7E70FADD9A}"/>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8139823D-EC79-463D-9B48-6CE46C30489B}"/>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24EB1517-26A7-4352-BB8A-19EA8205688D}"/>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18847D35-88BF-49CC-A520-E34254CE91E6}"/>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CC7525BF-D2B6-4D7B-BE08-7CAA980253F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D1748C28-4266-414B-AA1E-3A84089EEC00}"/>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042F1C0C-CDF0-43A2-9DC3-4ACC74B211A7}"/>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CEBDE066-3D2B-4EA9-B628-522B6AA6D602}"/>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D044901F-22CB-4FFE-80C5-DD04CD37E5BC}"/>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0197F597-3779-43FF-B48E-FECFF0EE876A}"/>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38F0311C-A86D-4B8D-AF8E-03434E62045F}"/>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E9CAF1A1-40CB-4799-BA6E-181263479B2B}"/>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7F3B25E2-3F8E-4FA4-9FC9-CB343420423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C9D84C30-B52C-4924-A9BA-9540116851B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2E0A44FD-F148-4BAD-B5B2-7B3ECBC83F03}"/>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D788C12A-F476-4973-A09B-3E85004AAAAE}"/>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B823770D-7BE3-42A1-9F10-26F1547B8B65}"/>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27A1E49B-639C-4F2A-9AC6-F1610CCCC4B8}"/>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24F266AE-FA05-41E1-96BD-FBF981CF122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B96015A4-B9F3-48C4-BFBB-D465CFC8A7F4}"/>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25AC1E8F-16B1-4517-8A10-403A92B92F09}"/>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EA0FF5E1-8995-4CC1-95C4-74062B381DEA}"/>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FF76B3C0-3C56-4A8B-BABF-F4B7136637ED}"/>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1B3F72F6-28D3-467D-9F54-50AE590DC9EB}"/>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EEB183DC-DC1E-4DCC-85E3-F6705F1EB11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030151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结尾页-1">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714F513-882E-44C4-BF86-95D7782516FA}"/>
              </a:ext>
            </a:extLst>
          </p:cNvPr>
          <p:cNvSpPr/>
          <p:nvPr userDrawn="1"/>
        </p:nvSpPr>
        <p:spPr>
          <a:xfrm>
            <a:off x="0" y="0"/>
            <a:ext cx="12192000" cy="6858000"/>
          </a:xfrm>
          <a:prstGeom prst="rect">
            <a:avLst/>
          </a:prstGeom>
          <a:solidFill>
            <a:schemeClr val="accent1"/>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任意多边形: 形状 2">
            <a:extLst>
              <a:ext uri="{FF2B5EF4-FFF2-40B4-BE49-F238E27FC236}">
                <a16:creationId xmlns:a16="http://schemas.microsoft.com/office/drawing/2014/main" id="{EB9FE85C-F641-4679-AA3D-48AFCF31C3D3}"/>
              </a:ext>
            </a:extLst>
          </p:cNvPr>
          <p:cNvSpPr/>
          <p:nvPr userDrawn="1"/>
        </p:nvSpPr>
        <p:spPr>
          <a:xfrm>
            <a:off x="0" y="0"/>
            <a:ext cx="12192000" cy="6008590"/>
          </a:xfrm>
          <a:custGeom>
            <a:avLst/>
            <a:gdLst>
              <a:gd name="connsiteX0" fmla="*/ 0 w 12192000"/>
              <a:gd name="connsiteY0" fmla="*/ 0 h 6008590"/>
              <a:gd name="connsiteX1" fmla="*/ 12192000 w 12192000"/>
              <a:gd name="connsiteY1" fmla="*/ 0 h 6008590"/>
              <a:gd name="connsiteX2" fmla="*/ 12192000 w 12192000"/>
              <a:gd name="connsiteY2" fmla="*/ 4737735 h 6008590"/>
              <a:gd name="connsiteX3" fmla="*/ 0 w 12192000"/>
              <a:gd name="connsiteY3" fmla="*/ 5642610 h 6008590"/>
            </a:gdLst>
            <a:ahLst/>
            <a:cxnLst>
              <a:cxn ang="0">
                <a:pos x="connsiteX0" y="connsiteY0"/>
              </a:cxn>
              <a:cxn ang="0">
                <a:pos x="connsiteX1" y="connsiteY1"/>
              </a:cxn>
              <a:cxn ang="0">
                <a:pos x="connsiteX2" y="connsiteY2"/>
              </a:cxn>
              <a:cxn ang="0">
                <a:pos x="connsiteX3" y="connsiteY3"/>
              </a:cxn>
            </a:cxnLst>
            <a:rect l="l" t="t" r="r" b="b"/>
            <a:pathLst>
              <a:path w="12192000" h="6008590">
                <a:moveTo>
                  <a:pt x="0" y="0"/>
                </a:moveTo>
                <a:lnTo>
                  <a:pt x="12192000" y="0"/>
                </a:lnTo>
                <a:lnTo>
                  <a:pt x="12192000" y="4737735"/>
                </a:lnTo>
                <a:cubicBezTo>
                  <a:pt x="6096000" y="4737735"/>
                  <a:pt x="6096000" y="6833235"/>
                  <a:pt x="0" y="5642610"/>
                </a:cubicBezTo>
                <a:close/>
              </a:path>
            </a:pathLst>
          </a:custGeom>
          <a:effectLst>
            <a:outerShdw blurRad="254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endParaRPr>
          </a:p>
        </p:txBody>
      </p:sp>
      <p:sp>
        <p:nvSpPr>
          <p:cNvPr id="4" name="矩形 3">
            <a:extLst>
              <a:ext uri="{FF2B5EF4-FFF2-40B4-BE49-F238E27FC236}">
                <a16:creationId xmlns:a16="http://schemas.microsoft.com/office/drawing/2014/main" id="{78E3813F-321F-4222-B260-8E43A071ACF8}"/>
              </a:ext>
            </a:extLst>
          </p:cNvPr>
          <p:cNvSpPr/>
          <p:nvPr userDrawn="1"/>
        </p:nvSpPr>
        <p:spPr>
          <a:xfrm>
            <a:off x="0" y="0"/>
            <a:ext cx="12192000" cy="6858000"/>
          </a:xfrm>
          <a:prstGeom prst="rect">
            <a:avLst/>
          </a:prstGeom>
          <a:blipFill dpi="0" rotWithShape="1">
            <a:blip r:embed="rId2">
              <a:alphaModFix amt="5000"/>
              <a:extLst>
                <a:ext uri="{96DAC541-7B7A-43D3-8B79-37D633B846F1}">
                  <asvg:svgBlip xmlns:asvg="http://schemas.microsoft.com/office/drawing/2016/SVG/main" r:embed="rId3"/>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图形 4">
            <a:extLst>
              <a:ext uri="{FF2B5EF4-FFF2-40B4-BE49-F238E27FC236}">
                <a16:creationId xmlns:a16="http://schemas.microsoft.com/office/drawing/2014/main" id="{CF14DDF1-8622-439B-B7BF-6767229F5FBC}"/>
              </a:ext>
            </a:extLst>
          </p:cNvPr>
          <p:cNvGrpSpPr/>
          <p:nvPr userDrawn="1"/>
        </p:nvGrpSpPr>
        <p:grpSpPr>
          <a:xfrm>
            <a:off x="304801" y="284484"/>
            <a:ext cx="1605280" cy="401315"/>
            <a:chOff x="1130459" y="2187615"/>
            <a:chExt cx="9932758" cy="2483162"/>
          </a:xfrm>
          <a:solidFill>
            <a:srgbClr val="000000"/>
          </a:solidFill>
        </p:grpSpPr>
        <p:sp>
          <p:nvSpPr>
            <p:cNvPr id="24" name="任意多边形: 形状 23">
              <a:extLst>
                <a:ext uri="{FF2B5EF4-FFF2-40B4-BE49-F238E27FC236}">
                  <a16:creationId xmlns:a16="http://schemas.microsoft.com/office/drawing/2014/main" id="{46E689EB-8F72-46EC-BAD9-630D8089FDCE}"/>
                </a:ext>
              </a:extLst>
            </p:cNvPr>
            <p:cNvSpPr/>
            <p:nvPr/>
          </p:nvSpPr>
          <p:spPr>
            <a:xfrm>
              <a:off x="1130459" y="2187615"/>
              <a:ext cx="2478933" cy="2483162"/>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96C9DB62-EAFE-4658-B1E2-B8161F2D2B6A}"/>
                </a:ext>
              </a:extLst>
            </p:cNvPr>
            <p:cNvSpPr/>
            <p:nvPr/>
          </p:nvSpPr>
          <p:spPr>
            <a:xfrm>
              <a:off x="6674862" y="3265359"/>
              <a:ext cx="824418" cy="1019481"/>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82B2B341-E51C-413C-8FE9-F8B0074913B6}"/>
                </a:ext>
              </a:extLst>
            </p:cNvPr>
            <p:cNvSpPr/>
            <p:nvPr/>
          </p:nvSpPr>
          <p:spPr>
            <a:xfrm>
              <a:off x="4144039" y="3546404"/>
              <a:ext cx="1193200" cy="719934"/>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4288BFD8-1B35-44FC-BDA4-3F7764AA9B21}"/>
                </a:ext>
              </a:extLst>
            </p:cNvPr>
            <p:cNvSpPr/>
            <p:nvPr/>
          </p:nvSpPr>
          <p:spPr>
            <a:xfrm>
              <a:off x="10403254" y="3431566"/>
              <a:ext cx="659963" cy="808163"/>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A6673BB7-7461-44A7-9A15-B10061ED1B35}"/>
                </a:ext>
              </a:extLst>
            </p:cNvPr>
            <p:cNvSpPr/>
            <p:nvPr/>
          </p:nvSpPr>
          <p:spPr>
            <a:xfrm>
              <a:off x="9134204" y="3542286"/>
              <a:ext cx="553199" cy="745887"/>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F132FB4F-B7FF-4ED3-A61A-78901460E27E}"/>
                </a:ext>
              </a:extLst>
            </p:cNvPr>
            <p:cNvSpPr/>
            <p:nvPr/>
          </p:nvSpPr>
          <p:spPr>
            <a:xfrm>
              <a:off x="8380823" y="3382509"/>
              <a:ext cx="430611" cy="850576"/>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637B9B6A-253A-4C54-80F1-97124662E411}"/>
                </a:ext>
              </a:extLst>
            </p:cNvPr>
            <p:cNvSpPr/>
            <p:nvPr/>
          </p:nvSpPr>
          <p:spPr>
            <a:xfrm>
              <a:off x="9990971" y="3303493"/>
              <a:ext cx="334452" cy="965947"/>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70D84ADD-122C-4463-A3AC-C458DEDB2814}"/>
                </a:ext>
              </a:extLst>
            </p:cNvPr>
            <p:cNvSpPr/>
            <p:nvPr/>
          </p:nvSpPr>
          <p:spPr>
            <a:xfrm>
              <a:off x="7789167" y="3658844"/>
              <a:ext cx="533896" cy="576115"/>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08F6626-43D5-47A5-8E08-A47922791D33}"/>
                </a:ext>
              </a:extLst>
            </p:cNvPr>
            <p:cNvSpPr/>
            <p:nvPr/>
          </p:nvSpPr>
          <p:spPr>
            <a:xfrm>
              <a:off x="6184914" y="3375842"/>
              <a:ext cx="143232" cy="862203"/>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2E5300A6-A846-45FD-B70C-E11F93701041}"/>
                </a:ext>
              </a:extLst>
            </p:cNvPr>
            <p:cNvSpPr/>
            <p:nvPr/>
          </p:nvSpPr>
          <p:spPr>
            <a:xfrm>
              <a:off x="7821276" y="3448010"/>
              <a:ext cx="549089" cy="289194"/>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24D7010A-2E32-4AB2-949A-CE090CB36477}"/>
                </a:ext>
              </a:extLst>
            </p:cNvPr>
            <p:cNvSpPr/>
            <p:nvPr/>
          </p:nvSpPr>
          <p:spPr>
            <a:xfrm>
              <a:off x="8798545" y="2774075"/>
              <a:ext cx="273016" cy="459688"/>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C743E408-A4DA-4339-9FC4-CA9A85FFED55}"/>
                </a:ext>
              </a:extLst>
            </p:cNvPr>
            <p:cNvSpPr/>
            <p:nvPr/>
          </p:nvSpPr>
          <p:spPr>
            <a:xfrm>
              <a:off x="7825263" y="2775839"/>
              <a:ext cx="261090" cy="365573"/>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A5997C5-6F41-422B-8D05-E7B8F0D3F620}"/>
                </a:ext>
              </a:extLst>
            </p:cNvPr>
            <p:cNvSpPr/>
            <p:nvPr/>
          </p:nvSpPr>
          <p:spPr>
            <a:xfrm>
              <a:off x="5483958" y="3696650"/>
              <a:ext cx="135174" cy="59401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2293E80E-0156-432B-8620-AB9A576008DD}"/>
                </a:ext>
              </a:extLst>
            </p:cNvPr>
            <p:cNvSpPr/>
            <p:nvPr/>
          </p:nvSpPr>
          <p:spPr>
            <a:xfrm>
              <a:off x="4855931" y="2773323"/>
              <a:ext cx="259374" cy="353230"/>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2F99D11-1961-47FE-9096-6A28758015A3}"/>
                </a:ext>
              </a:extLst>
            </p:cNvPr>
            <p:cNvSpPr/>
            <p:nvPr/>
          </p:nvSpPr>
          <p:spPr>
            <a:xfrm>
              <a:off x="5841892" y="3821955"/>
              <a:ext cx="215925" cy="337769"/>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97C2136A-4605-4B3B-AC80-865C708213F6}"/>
                </a:ext>
              </a:extLst>
            </p:cNvPr>
            <p:cNvSpPr/>
            <p:nvPr/>
          </p:nvSpPr>
          <p:spPr>
            <a:xfrm>
              <a:off x="5248948" y="2773511"/>
              <a:ext cx="270966" cy="502196"/>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9C912-F6F9-4C15-A4E9-276C341381AA}"/>
                </a:ext>
              </a:extLst>
            </p:cNvPr>
            <p:cNvSpPr/>
            <p:nvPr/>
          </p:nvSpPr>
          <p:spPr>
            <a:xfrm>
              <a:off x="9798526" y="2774636"/>
              <a:ext cx="270658" cy="502200"/>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6D2322A-E533-430D-A525-DCB24D30F69A}"/>
                </a:ext>
              </a:extLst>
            </p:cNvPr>
            <p:cNvSpPr/>
            <p:nvPr/>
          </p:nvSpPr>
          <p:spPr>
            <a:xfrm>
              <a:off x="9404351" y="2775580"/>
              <a:ext cx="271503" cy="249288"/>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2FE393F-2937-4AF9-8C36-D0934543FC17}"/>
                </a:ext>
              </a:extLst>
            </p:cNvPr>
            <p:cNvSpPr/>
            <p:nvPr/>
          </p:nvSpPr>
          <p:spPr>
            <a:xfrm>
              <a:off x="9318522" y="3269649"/>
              <a:ext cx="281310" cy="294586"/>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67A7D0EF-308C-4DDD-9541-BD4B348D1946}"/>
                </a:ext>
              </a:extLst>
            </p:cNvPr>
            <p:cNvSpPr/>
            <p:nvPr/>
          </p:nvSpPr>
          <p:spPr>
            <a:xfrm>
              <a:off x="6833495" y="2775015"/>
              <a:ext cx="274421" cy="501843"/>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449A6690-C2E5-49F0-82FB-D2436E24AE8E}"/>
                </a:ext>
              </a:extLst>
            </p:cNvPr>
            <p:cNvSpPr/>
            <p:nvPr/>
          </p:nvSpPr>
          <p:spPr>
            <a:xfrm>
              <a:off x="10399396" y="2771473"/>
              <a:ext cx="267345" cy="264233"/>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11BF0C2F-0B64-4DCD-A09F-E30E3157CAD0}"/>
                </a:ext>
              </a:extLst>
            </p:cNvPr>
            <p:cNvSpPr/>
            <p:nvPr/>
          </p:nvSpPr>
          <p:spPr>
            <a:xfrm>
              <a:off x="5852354" y="2774263"/>
              <a:ext cx="269790" cy="262759"/>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6C4DAD43-E9F9-4CB8-B8A8-3896FCE8A3A6}"/>
                </a:ext>
              </a:extLst>
            </p:cNvPr>
            <p:cNvSpPr/>
            <p:nvPr/>
          </p:nvSpPr>
          <p:spPr>
            <a:xfrm>
              <a:off x="7226976" y="2772801"/>
              <a:ext cx="262948" cy="271181"/>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834F67D-DC83-46CD-9D67-80B3C0738328}"/>
                </a:ext>
              </a:extLst>
            </p:cNvPr>
            <p:cNvSpPr/>
            <p:nvPr/>
          </p:nvSpPr>
          <p:spPr>
            <a:xfrm>
              <a:off x="4257245" y="2773150"/>
              <a:ext cx="264452" cy="271208"/>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817B574E-4438-462A-B87C-BEB1E13244F2}"/>
                </a:ext>
              </a:extLst>
            </p:cNvPr>
            <p:cNvSpPr/>
            <p:nvPr/>
          </p:nvSpPr>
          <p:spPr>
            <a:xfrm>
              <a:off x="8207858" y="2774639"/>
              <a:ext cx="264640" cy="270847"/>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EF3A0961-28DF-498D-9FC4-E98BA93F810E}"/>
                </a:ext>
              </a:extLst>
            </p:cNvPr>
            <p:cNvSpPr/>
            <p:nvPr/>
          </p:nvSpPr>
          <p:spPr>
            <a:xfrm>
              <a:off x="6448666" y="2774263"/>
              <a:ext cx="278370" cy="281380"/>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7C06D57C-BF49-47C9-A173-E47935F7ED90}"/>
                </a:ext>
              </a:extLst>
            </p:cNvPr>
            <p:cNvSpPr/>
            <p:nvPr/>
          </p:nvSpPr>
          <p:spPr>
            <a:xfrm>
              <a:off x="8093520" y="3300208"/>
              <a:ext cx="161236" cy="100014"/>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370FF42E-D323-49E1-A0A7-D6614C76A70F}"/>
                </a:ext>
              </a:extLst>
            </p:cNvPr>
            <p:cNvSpPr/>
            <p:nvPr/>
          </p:nvSpPr>
          <p:spPr>
            <a:xfrm>
              <a:off x="7821713" y="2612883"/>
              <a:ext cx="315423" cy="150872"/>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00427048-66EB-4654-9FB6-987B8B17E787}"/>
                </a:ext>
              </a:extLst>
            </p:cNvPr>
            <p:cNvSpPr/>
            <p:nvPr/>
          </p:nvSpPr>
          <p:spPr>
            <a:xfrm>
              <a:off x="10800382" y="2774263"/>
              <a:ext cx="59526" cy="500127"/>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9315744A-5202-4B9F-8DF0-4ADB9CF909EC}"/>
                </a:ext>
              </a:extLst>
            </p:cNvPr>
            <p:cNvSpPr/>
            <p:nvPr/>
          </p:nvSpPr>
          <p:spPr>
            <a:xfrm>
              <a:off x="4860445" y="2615516"/>
              <a:ext cx="316647" cy="146015"/>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9F8E34AA-740C-4A81-AE39-446860B71A53}"/>
                </a:ext>
              </a:extLst>
            </p:cNvPr>
            <p:cNvSpPr/>
            <p:nvPr/>
          </p:nvSpPr>
          <p:spPr>
            <a:xfrm>
              <a:off x="10404734" y="2614200"/>
              <a:ext cx="317305" cy="150879"/>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713EE03F-D31B-48C2-88D0-18A4BACDF3A0}"/>
                </a:ext>
              </a:extLst>
            </p:cNvPr>
            <p:cNvSpPr/>
            <p:nvPr/>
          </p:nvSpPr>
          <p:spPr>
            <a:xfrm>
              <a:off x="9206405" y="3313332"/>
              <a:ext cx="122982" cy="136545"/>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E0DE4565-6336-4DB6-9415-A59E6B2E10C9}"/>
                </a:ext>
              </a:extLst>
            </p:cNvPr>
            <p:cNvSpPr/>
            <p:nvPr/>
          </p:nvSpPr>
          <p:spPr>
            <a:xfrm>
              <a:off x="5841328" y="2599277"/>
              <a:ext cx="268778" cy="164264"/>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049C8572-087D-4381-90DE-7B49C44BF3EC}"/>
                </a:ext>
              </a:extLst>
            </p:cNvPr>
            <p:cNvSpPr/>
            <p:nvPr/>
          </p:nvSpPr>
          <p:spPr>
            <a:xfrm>
              <a:off x="6434026" y="2598926"/>
              <a:ext cx="267994" cy="165556"/>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70FE4218-5515-4355-B456-FBF53A15E137}"/>
                </a:ext>
              </a:extLst>
            </p:cNvPr>
            <p:cNvSpPr/>
            <p:nvPr/>
          </p:nvSpPr>
          <p:spPr>
            <a:xfrm>
              <a:off x="4244434" y="2599068"/>
              <a:ext cx="267859" cy="164473"/>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70A5CAFB-143F-4D6E-8750-426845882B92}"/>
                </a:ext>
              </a:extLst>
            </p:cNvPr>
            <p:cNvSpPr/>
            <p:nvPr/>
          </p:nvSpPr>
          <p:spPr>
            <a:xfrm>
              <a:off x="10645111" y="3317341"/>
              <a:ext cx="133095" cy="120066"/>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D9A315F2-191E-4314-88D6-591A08CE508E}"/>
                </a:ext>
              </a:extLst>
            </p:cNvPr>
            <p:cNvSpPr/>
            <p:nvPr/>
          </p:nvSpPr>
          <p:spPr>
            <a:xfrm>
              <a:off x="9402034" y="2600129"/>
              <a:ext cx="260314" cy="163788"/>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6FFBC389-3778-4B35-8D67-75517D195295}"/>
                </a:ext>
              </a:extLst>
            </p:cNvPr>
            <p:cNvSpPr/>
            <p:nvPr/>
          </p:nvSpPr>
          <p:spPr>
            <a:xfrm>
              <a:off x="8603597" y="2774263"/>
              <a:ext cx="68652" cy="618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ADC8FC71-EE93-4596-A743-61FED48015DE}"/>
                </a:ext>
              </a:extLst>
            </p:cNvPr>
            <p:cNvSpPr/>
            <p:nvPr/>
          </p:nvSpPr>
          <p:spPr>
            <a:xfrm>
              <a:off x="5651546" y="2774827"/>
              <a:ext cx="68464" cy="60939"/>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AE899B48-8B96-4917-B8E3-BB066CA89422}"/>
                </a:ext>
              </a:extLst>
            </p:cNvPr>
            <p:cNvSpPr/>
            <p:nvPr/>
          </p:nvSpPr>
          <p:spPr>
            <a:xfrm>
              <a:off x="10200282" y="2774263"/>
              <a:ext cx="68652" cy="62424"/>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248B61B4-6FBC-451C-8D41-80066BBC2CAF}"/>
                </a:ext>
              </a:extLst>
            </p:cNvPr>
            <p:cNvSpPr/>
            <p:nvPr/>
          </p:nvSpPr>
          <p:spPr>
            <a:xfrm>
              <a:off x="4656181" y="2774263"/>
              <a:ext cx="68652" cy="61315"/>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F52255B9-2DBA-48E9-B20D-5C51B3433B32}"/>
                </a:ext>
              </a:extLst>
            </p:cNvPr>
            <p:cNvSpPr/>
            <p:nvPr/>
          </p:nvSpPr>
          <p:spPr>
            <a:xfrm>
              <a:off x="6252866" y="2774263"/>
              <a:ext cx="68840" cy="5805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755E9049-49F9-4810-9744-BA327DE94054}"/>
                </a:ext>
              </a:extLst>
            </p:cNvPr>
            <p:cNvSpPr/>
            <p:nvPr/>
          </p:nvSpPr>
          <p:spPr>
            <a:xfrm>
              <a:off x="9205105" y="2774827"/>
              <a:ext cx="68276" cy="61457"/>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0BC5AEB9-DF9A-4170-803B-939E4F644AC6}"/>
                </a:ext>
              </a:extLst>
            </p:cNvPr>
            <p:cNvSpPr/>
            <p:nvPr/>
          </p:nvSpPr>
          <p:spPr>
            <a:xfrm>
              <a:off x="7625724" y="2774451"/>
              <a:ext cx="68276" cy="61641"/>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57D6C31D-DC93-4D59-B9AC-D1E41EB3B922}"/>
                </a:ext>
              </a:extLst>
            </p:cNvPr>
            <p:cNvSpPr/>
            <p:nvPr/>
          </p:nvSpPr>
          <p:spPr>
            <a:xfrm>
              <a:off x="6449418" y="2947493"/>
              <a:ext cx="1505" cy="1128"/>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473B4B12-522A-4A32-A7BE-22B28333295C}"/>
                </a:ext>
              </a:extLst>
            </p:cNvPr>
            <p:cNvSpPr/>
            <p:nvPr/>
          </p:nvSpPr>
          <p:spPr>
            <a:xfrm>
              <a:off x="1502311" y="2559654"/>
              <a:ext cx="1734177" cy="1734177"/>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B81CE5E0-5186-43E0-9305-89ADB7792D6F}"/>
                </a:ext>
              </a:extLst>
            </p:cNvPr>
            <p:cNvSpPr/>
            <p:nvPr/>
          </p:nvSpPr>
          <p:spPr>
            <a:xfrm>
              <a:off x="2035229" y="2260696"/>
              <a:ext cx="247579" cy="324537"/>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E16ED801-2734-44F8-9161-84A1C7021D31}"/>
                </a:ext>
              </a:extLst>
            </p:cNvPr>
            <p:cNvSpPr/>
            <p:nvPr/>
          </p:nvSpPr>
          <p:spPr>
            <a:xfrm>
              <a:off x="1300885" y="2894941"/>
              <a:ext cx="199169" cy="280956"/>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99F7F5A0-66CF-4FFD-87F5-39AB255E6EED}"/>
                </a:ext>
              </a:extLst>
            </p:cNvPr>
            <p:cNvSpPr/>
            <p:nvPr/>
          </p:nvSpPr>
          <p:spPr>
            <a:xfrm>
              <a:off x="3210057" y="2963525"/>
              <a:ext cx="243281" cy="222455"/>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A90251F8-378B-4550-9C90-8579EC9DEC0A}"/>
                </a:ext>
              </a:extLst>
            </p:cNvPr>
            <p:cNvSpPr/>
            <p:nvPr/>
          </p:nvSpPr>
          <p:spPr>
            <a:xfrm>
              <a:off x="2901234" y="2557506"/>
              <a:ext cx="231031" cy="186107"/>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AEA15837-F624-4471-BE80-DD567246D082}"/>
                </a:ext>
              </a:extLst>
            </p:cNvPr>
            <p:cNvSpPr/>
            <p:nvPr/>
          </p:nvSpPr>
          <p:spPr>
            <a:xfrm>
              <a:off x="2668836" y="2342354"/>
              <a:ext cx="164013" cy="252660"/>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0696F4E2-E44D-4F78-90FB-6EC007DE1D98}"/>
                </a:ext>
              </a:extLst>
            </p:cNvPr>
            <p:cNvSpPr/>
            <p:nvPr/>
          </p:nvSpPr>
          <p:spPr>
            <a:xfrm>
              <a:off x="1946952" y="4315085"/>
              <a:ext cx="228903" cy="197304"/>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6B07745D-94DF-44BE-8D69-4660D0A07637}"/>
                </a:ext>
              </a:extLst>
            </p:cNvPr>
            <p:cNvSpPr/>
            <p:nvPr/>
          </p:nvSpPr>
          <p:spPr>
            <a:xfrm>
              <a:off x="3152513" y="2837403"/>
              <a:ext cx="294112" cy="104100"/>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3D98BD85-638E-4AEA-BD41-585DE60CD0C5}"/>
                </a:ext>
              </a:extLst>
            </p:cNvPr>
            <p:cNvSpPr/>
            <p:nvPr/>
          </p:nvSpPr>
          <p:spPr>
            <a:xfrm>
              <a:off x="2483401" y="2386988"/>
              <a:ext cx="176852" cy="152074"/>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2102527D-C898-4CEF-BA4B-348C2A6F4560}"/>
                </a:ext>
              </a:extLst>
            </p:cNvPr>
            <p:cNvSpPr/>
            <p:nvPr/>
          </p:nvSpPr>
          <p:spPr>
            <a:xfrm>
              <a:off x="1377232" y="3846368"/>
              <a:ext cx="206521" cy="212916"/>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FD8433A3-FD98-409D-B7E6-6CA2E8400B21}"/>
                </a:ext>
              </a:extLst>
            </p:cNvPr>
            <p:cNvSpPr/>
            <p:nvPr/>
          </p:nvSpPr>
          <p:spPr>
            <a:xfrm>
              <a:off x="2950405" y="4144489"/>
              <a:ext cx="155925" cy="157806"/>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7C8F6BF5-B0AD-40B2-961C-830F903961C4}"/>
                </a:ext>
              </a:extLst>
            </p:cNvPr>
            <p:cNvSpPr/>
            <p:nvPr/>
          </p:nvSpPr>
          <p:spPr>
            <a:xfrm>
              <a:off x="1719741" y="4199975"/>
              <a:ext cx="211223" cy="195800"/>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8BDF9F03-9275-4BEF-874E-F16BF938730E}"/>
                </a:ext>
              </a:extLst>
            </p:cNvPr>
            <p:cNvSpPr/>
            <p:nvPr/>
          </p:nvSpPr>
          <p:spPr>
            <a:xfrm>
              <a:off x="2268960" y="4384880"/>
              <a:ext cx="161690" cy="149704"/>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91501E90-D273-401A-99B4-35E190DAEF19}"/>
                </a:ext>
              </a:extLst>
            </p:cNvPr>
            <p:cNvSpPr/>
            <p:nvPr/>
          </p:nvSpPr>
          <p:spPr>
            <a:xfrm>
              <a:off x="3287036" y="3639095"/>
              <a:ext cx="156975" cy="15199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2D7F1679-45E6-4538-9BC1-4A405FAD2673}"/>
                </a:ext>
              </a:extLst>
            </p:cNvPr>
            <p:cNvSpPr/>
            <p:nvPr/>
          </p:nvSpPr>
          <p:spPr>
            <a:xfrm>
              <a:off x="3313981" y="3501790"/>
              <a:ext cx="158052" cy="131474"/>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7BB0A898-1CB7-48F6-A120-25923FF41D10}"/>
                </a:ext>
              </a:extLst>
            </p:cNvPr>
            <p:cNvSpPr/>
            <p:nvPr/>
          </p:nvSpPr>
          <p:spPr>
            <a:xfrm>
              <a:off x="3213165" y="3790694"/>
              <a:ext cx="177073" cy="166270"/>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6AE9F006-EDB5-48B2-B204-E0D4E9088B07}"/>
                </a:ext>
              </a:extLst>
            </p:cNvPr>
            <p:cNvSpPr/>
            <p:nvPr/>
          </p:nvSpPr>
          <p:spPr>
            <a:xfrm>
              <a:off x="2448585" y="4370571"/>
              <a:ext cx="138269" cy="159875"/>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913CF3D4-8409-4772-B3BE-FDC1EF1B0E1D}"/>
                </a:ext>
              </a:extLst>
            </p:cNvPr>
            <p:cNvSpPr/>
            <p:nvPr/>
          </p:nvSpPr>
          <p:spPr>
            <a:xfrm>
              <a:off x="2577801" y="4322421"/>
              <a:ext cx="159010" cy="168671"/>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3B6513F8-622B-4BA3-BB1A-2AF8E7784917}"/>
                </a:ext>
              </a:extLst>
            </p:cNvPr>
            <p:cNvSpPr/>
            <p:nvPr/>
          </p:nvSpPr>
          <p:spPr>
            <a:xfrm>
              <a:off x="1510080" y="3994582"/>
              <a:ext cx="182011" cy="17811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51F75179-0C05-42DD-9325-4C8E02473E84}"/>
                </a:ext>
              </a:extLst>
            </p:cNvPr>
            <p:cNvSpPr/>
            <p:nvPr/>
          </p:nvSpPr>
          <p:spPr>
            <a:xfrm>
              <a:off x="1267492" y="3504652"/>
              <a:ext cx="155008" cy="102336"/>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BF30F45F-FD53-49D0-8618-189C418D3982}"/>
                </a:ext>
              </a:extLst>
            </p:cNvPr>
            <p:cNvSpPr/>
            <p:nvPr/>
          </p:nvSpPr>
          <p:spPr>
            <a:xfrm>
              <a:off x="1587327" y="4149890"/>
              <a:ext cx="161191" cy="158047"/>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E08204D2-53C2-4527-BD2D-AA2DBCF9DABB}"/>
                </a:ext>
              </a:extLst>
            </p:cNvPr>
            <p:cNvSpPr/>
            <p:nvPr/>
          </p:nvSpPr>
          <p:spPr>
            <a:xfrm>
              <a:off x="2820253" y="4227380"/>
              <a:ext cx="157217" cy="163779"/>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63313BA4-EFE7-438D-BFD2-30FFAB6F925D}"/>
                </a:ext>
              </a:extLst>
            </p:cNvPr>
            <p:cNvSpPr/>
            <p:nvPr/>
          </p:nvSpPr>
          <p:spPr>
            <a:xfrm>
              <a:off x="1330573" y="3723757"/>
              <a:ext cx="160263" cy="153294"/>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F194E98F-3702-4722-A6F7-44829AE7E4AE}"/>
                </a:ext>
              </a:extLst>
            </p:cNvPr>
            <p:cNvSpPr/>
            <p:nvPr/>
          </p:nvSpPr>
          <p:spPr>
            <a:xfrm>
              <a:off x="1641496" y="2483478"/>
              <a:ext cx="173516" cy="19045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A832A900-4DA9-4955-ABE1-BE55D4919FC6}"/>
                </a:ext>
              </a:extLst>
            </p:cNvPr>
            <p:cNvSpPr/>
            <p:nvPr/>
          </p:nvSpPr>
          <p:spPr>
            <a:xfrm>
              <a:off x="3140375" y="3945303"/>
              <a:ext cx="186207" cy="136740"/>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C04411C7-3C78-4ABA-83FE-5A885C1E92C4}"/>
                </a:ext>
              </a:extLst>
            </p:cNvPr>
            <p:cNvSpPr/>
            <p:nvPr/>
          </p:nvSpPr>
          <p:spPr>
            <a:xfrm>
              <a:off x="3053666" y="4051949"/>
              <a:ext cx="186207" cy="146897"/>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89C15748-E769-4C1F-8DAA-65AED5E72915}"/>
                </a:ext>
              </a:extLst>
            </p:cNvPr>
            <p:cNvSpPr/>
            <p:nvPr/>
          </p:nvSpPr>
          <p:spPr>
            <a:xfrm>
              <a:off x="2166076" y="4370571"/>
              <a:ext cx="92727" cy="154420"/>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82B95163-A6B0-4E3F-AACF-E553B2699176}"/>
                </a:ext>
              </a:extLst>
            </p:cNvPr>
            <p:cNvSpPr/>
            <p:nvPr/>
          </p:nvSpPr>
          <p:spPr>
            <a:xfrm>
              <a:off x="1286009" y="3614831"/>
              <a:ext cx="157054" cy="10194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68353410-D72E-4236-80BC-2CCFAD71BEEC}"/>
                </a:ext>
              </a:extLst>
            </p:cNvPr>
            <p:cNvSpPr/>
            <p:nvPr/>
          </p:nvSpPr>
          <p:spPr>
            <a:xfrm>
              <a:off x="2531240" y="2335554"/>
              <a:ext cx="174017" cy="48353"/>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4BE093AC-2B67-48E1-8DE5-CC197F8BD4B7}"/>
                </a:ext>
              </a:extLst>
            </p:cNvPr>
            <p:cNvSpPr/>
            <p:nvPr/>
          </p:nvSpPr>
          <p:spPr>
            <a:xfrm>
              <a:off x="1559114" y="2698087"/>
              <a:ext cx="114169" cy="135378"/>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72E62623-DB90-4D6F-AD38-8CDBADB21D08}"/>
                </a:ext>
              </a:extLst>
            </p:cNvPr>
            <p:cNvSpPr/>
            <p:nvPr/>
          </p:nvSpPr>
          <p:spPr>
            <a:xfrm>
              <a:off x="1646763" y="2632820"/>
              <a:ext cx="91787" cy="86169"/>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F6F7C462-43A6-42B9-AA5E-451B252457B7}"/>
                </a:ext>
              </a:extLst>
            </p:cNvPr>
            <p:cNvSpPr/>
            <p:nvPr/>
          </p:nvSpPr>
          <p:spPr>
            <a:xfrm>
              <a:off x="3083948" y="2543666"/>
              <a:ext cx="106928" cy="58950"/>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DE2FA71B-CD2E-450D-9936-83CB8D46982C}"/>
                </a:ext>
              </a:extLst>
            </p:cNvPr>
            <p:cNvSpPr/>
            <p:nvPr/>
          </p:nvSpPr>
          <p:spPr>
            <a:xfrm>
              <a:off x="3096236" y="2501820"/>
              <a:ext cx="37229" cy="43064"/>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70528723-3DB5-4D3E-9658-699ABA5C1F3F}"/>
                </a:ext>
              </a:extLst>
            </p:cNvPr>
            <p:cNvSpPr/>
            <p:nvPr/>
          </p:nvSpPr>
          <p:spPr>
            <a:xfrm>
              <a:off x="2636180" y="2278837"/>
              <a:ext cx="46688" cy="3179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CC90C957-314C-4444-85BD-432B307A8B24}"/>
                </a:ext>
              </a:extLst>
            </p:cNvPr>
            <p:cNvSpPr/>
            <p:nvPr/>
          </p:nvSpPr>
          <p:spPr>
            <a:xfrm>
              <a:off x="3440939" y="3010199"/>
              <a:ext cx="30123" cy="39801"/>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9B3570A1-8EEB-4FCB-B046-895DC5C432E5}"/>
                </a:ext>
              </a:extLst>
            </p:cNvPr>
            <p:cNvSpPr/>
            <p:nvPr/>
          </p:nvSpPr>
          <p:spPr>
            <a:xfrm>
              <a:off x="1747009" y="2828624"/>
              <a:ext cx="1244044" cy="1076992"/>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02CC1C33-052A-4353-8D6F-C8E4F43BFE68}"/>
                </a:ext>
              </a:extLst>
            </p:cNvPr>
            <p:cNvSpPr/>
            <p:nvPr/>
          </p:nvSpPr>
          <p:spPr>
            <a:xfrm>
              <a:off x="1807202" y="3471839"/>
              <a:ext cx="1184226" cy="464435"/>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cxnSp>
        <p:nvCxnSpPr>
          <p:cNvPr id="106" name="直接连接符 105">
            <a:extLst>
              <a:ext uri="{FF2B5EF4-FFF2-40B4-BE49-F238E27FC236}">
                <a16:creationId xmlns:a16="http://schemas.microsoft.com/office/drawing/2014/main" id="{289F257E-5D5F-4E72-A6FE-B02C47D74CB3}"/>
              </a:ext>
            </a:extLst>
          </p:cNvPr>
          <p:cNvCxnSpPr>
            <a:cxnSpLocks/>
          </p:cNvCxnSpPr>
          <p:nvPr userDrawn="1"/>
        </p:nvCxnSpPr>
        <p:spPr>
          <a:xfrm>
            <a:off x="502920" y="815340"/>
            <a:ext cx="0" cy="3495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7CA44F6D-92BC-4831-B2A7-7669970B049B}"/>
              </a:ext>
            </a:extLst>
          </p:cNvPr>
          <p:cNvSpPr txBox="1"/>
          <p:nvPr userDrawn="1"/>
        </p:nvSpPr>
        <p:spPr>
          <a:xfrm>
            <a:off x="7360920" y="6515100"/>
            <a:ext cx="4526280" cy="184666"/>
          </a:xfrm>
          <a:prstGeom prst="rect">
            <a:avLst/>
          </a:prstGeom>
          <a:noFill/>
        </p:spPr>
        <p:txBody>
          <a:bodyPr wrap="square" lIns="0" tIns="0" rIns="0" bIns="0" rtlCol="0">
            <a:spAutoFit/>
          </a:bodyPr>
          <a:lstStyle/>
          <a:p>
            <a:pPr algn="r"/>
            <a:r>
              <a:rPr lang="zh-CN" altLang="en-US" sz="1200" dirty="0">
                <a:solidFill>
                  <a:schemeClr val="bg1"/>
                </a:solidFill>
                <a:latin typeface="李旭科毛笔行书" panose="02010600030101010101" pitchFamily="2" charset="-122"/>
                <a:ea typeface="李旭科毛笔行书" panose="02010600030101010101" pitchFamily="2" charset="-122"/>
              </a:rPr>
              <a:t>团结 奋进 重道 精业</a:t>
            </a:r>
          </a:p>
        </p:txBody>
      </p:sp>
      <p:grpSp>
        <p:nvGrpSpPr>
          <p:cNvPr id="108" name="川民院校徽">
            <a:extLst>
              <a:ext uri="{FF2B5EF4-FFF2-40B4-BE49-F238E27FC236}">
                <a16:creationId xmlns:a16="http://schemas.microsoft.com/office/drawing/2014/main" id="{73413F01-5EB2-441E-B273-E196B63CD927}"/>
              </a:ext>
            </a:extLst>
          </p:cNvPr>
          <p:cNvGrpSpPr/>
          <p:nvPr userDrawn="1"/>
        </p:nvGrpSpPr>
        <p:grpSpPr>
          <a:xfrm>
            <a:off x="9248152" y="-1232664"/>
            <a:ext cx="4344167" cy="4351577"/>
            <a:chOff x="8672941" y="3159214"/>
            <a:chExt cx="524534" cy="525429"/>
          </a:xfrm>
          <a:solidFill>
            <a:schemeClr val="accent1">
              <a:lumMod val="20000"/>
              <a:lumOff val="80000"/>
              <a:alpha val="20000"/>
            </a:schemeClr>
          </a:solidFill>
        </p:grpSpPr>
        <p:sp>
          <p:nvSpPr>
            <p:cNvPr id="109" name="任意多边形: 形状 108">
              <a:extLst>
                <a:ext uri="{FF2B5EF4-FFF2-40B4-BE49-F238E27FC236}">
                  <a16:creationId xmlns:a16="http://schemas.microsoft.com/office/drawing/2014/main" id="{90A10064-3758-4B7F-B4B3-D165556797A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990F1F7D-5219-493A-8B81-423E1659420B}"/>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FCF5158C-59EC-4DF4-9CC2-9DA343951922}"/>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59082FA8-D701-4401-94AD-B0DEB8FBA8F4}"/>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CC603B6B-C3EA-4F71-ACE0-0935A8071763}"/>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31EAD09C-A905-477C-B323-1105582D3446}"/>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DAA071F2-23EA-4402-926E-E002B282B86B}"/>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EF2BF098-B999-4228-A5F0-D17CEECA9800}"/>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63AB8789-EFB1-48A1-AB58-C236324A99C2}"/>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F8308032-F1F0-4285-A884-D3DD74F9BB39}"/>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A39F6F62-69C4-4BBB-A473-47A6E81F2ED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2ABBC6B2-127B-4571-925A-EA0D1AE591E9}"/>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57241F0E-E0AE-43F2-AD57-E864E184304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10174EED-85B0-4D5F-B237-15E95D13B747}"/>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69CACC22-0901-4F13-9DDA-F4E209137931}"/>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3B2CFADE-4A0A-4547-A82A-3CECD8C92352}"/>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CFBF2991-898C-4DC4-B1D1-CB2D96796701}"/>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BFB02DD3-481E-4E87-B449-56C3238FE4A8}"/>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4A395ED5-A5B6-428F-A1CE-5C8F54F387E7}"/>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C9EF26E6-BD98-4C60-A71B-452E9AFB43FA}"/>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76C30B41-A2C3-4D12-92EB-EA56ADD56044}"/>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91AE8003-22FD-488B-9397-07EACF066372}"/>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D97B2CF1-BF49-4DB0-8B6E-25F30FB56581}"/>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DE348D41-4158-4DF1-8F39-8022D309D4FA}"/>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465514C2-902F-4EFF-BDDE-3C75378D5530}"/>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097A6588-1554-4A32-B454-4D745C01D5E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A5B22B45-F512-4970-AF56-57B8E6771386}"/>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51440664-FDE5-47E1-98E8-EAD6263010FF}"/>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8DA8F181-E263-4D42-B930-8C89C4644239}"/>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637EB308-A0C3-4C29-8FC4-4744F7B3318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84C1F9B7-92CD-4833-8D17-B87248C19A37}"/>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E5FA2E26-9E1F-40A1-A654-D19226F50839}"/>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370EE2FC-BDED-493A-8DEB-D69C18234309}"/>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EAC65BEA-45EC-4154-8AFB-A136FACE20EF}"/>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4FCD0448-D18D-4F4C-A7B9-4EAD3516D029}"/>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5853B25F-6986-4EB5-852F-4D1A791649AD}"/>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B1252D85-3459-4416-BA94-7162357BC93B}"/>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10D59C7A-7543-49B5-8A10-5F5E3C7FE0DB}"/>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cxnSp>
        <p:nvCxnSpPr>
          <p:cNvPr id="147" name="直接连接符 146">
            <a:extLst>
              <a:ext uri="{FF2B5EF4-FFF2-40B4-BE49-F238E27FC236}">
                <a16:creationId xmlns:a16="http://schemas.microsoft.com/office/drawing/2014/main" id="{FD4A5FE0-CF94-4C2F-B337-25F1FEDF2AA2}"/>
              </a:ext>
            </a:extLst>
          </p:cNvPr>
          <p:cNvCxnSpPr>
            <a:cxnSpLocks/>
          </p:cNvCxnSpPr>
          <p:nvPr userDrawn="1"/>
        </p:nvCxnSpPr>
        <p:spPr>
          <a:xfrm rot="16200000">
            <a:off x="655320" y="6468090"/>
            <a:ext cx="0" cy="3495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8" name="文本占位符 147">
            <a:extLst>
              <a:ext uri="{FF2B5EF4-FFF2-40B4-BE49-F238E27FC236}">
                <a16:creationId xmlns:a16="http://schemas.microsoft.com/office/drawing/2014/main" id="{3C79D267-0AC4-4A6C-8F81-5124E12199A0}"/>
              </a:ext>
            </a:extLst>
          </p:cNvPr>
          <p:cNvSpPr>
            <a:spLocks noGrp="1"/>
          </p:cNvSpPr>
          <p:nvPr>
            <p:ph type="body" sz="quarter" idx="10" hasCustomPrompt="1"/>
          </p:nvPr>
        </p:nvSpPr>
        <p:spPr>
          <a:xfrm>
            <a:off x="2310831" y="1812832"/>
            <a:ext cx="7570339" cy="923330"/>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5400" spc="400">
                <a:solidFill>
                  <a:schemeClr val="accent1"/>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感谢老师的悉心指导</a:t>
            </a:r>
          </a:p>
        </p:txBody>
      </p:sp>
      <p:sp>
        <p:nvSpPr>
          <p:cNvPr id="149" name="文本占位符 148">
            <a:extLst>
              <a:ext uri="{FF2B5EF4-FFF2-40B4-BE49-F238E27FC236}">
                <a16:creationId xmlns:a16="http://schemas.microsoft.com/office/drawing/2014/main" id="{67F10FD4-C437-4E4A-BECA-D6F774B6B2C9}"/>
              </a:ext>
            </a:extLst>
          </p:cNvPr>
          <p:cNvSpPr>
            <a:spLocks noGrp="1"/>
          </p:cNvSpPr>
          <p:nvPr>
            <p:ph type="body" sz="quarter" idx="11" hasCustomPrompt="1"/>
          </p:nvPr>
        </p:nvSpPr>
        <p:spPr>
          <a:xfrm>
            <a:off x="2933700" y="2670617"/>
            <a:ext cx="6324600" cy="246221"/>
          </a:xfrm>
          <a:prstGeom prst="rect">
            <a:avLst/>
          </a:prstGeom>
        </p:spPr>
        <p:txBody>
          <a:bodyPr vert="horz" wrap="square" lIns="91440" tIns="45720" rIns="91440" bIns="45720" anchor="t" anchorCtr="0">
            <a:sp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1000" spc="0">
                <a:solidFill>
                  <a:schemeClr val="accent1"/>
                </a:solidFill>
                <a:latin typeface="Arial" panose="020B0604020202020204" pitchFamily="34" charset="0"/>
                <a:ea typeface="思源黑体 CN Light" panose="020B0300000000000000"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THANKS TO THE TEACHER'S CAREFUL GUIDANCE</a:t>
            </a:r>
            <a:endParaRPr lang="zh-CN" altLang="en-US" dirty="0"/>
          </a:p>
        </p:txBody>
      </p:sp>
    </p:spTree>
    <p:extLst>
      <p:ext uri="{BB962C8B-B14F-4D97-AF65-F5344CB8AC3E}">
        <p14:creationId xmlns:p14="http://schemas.microsoft.com/office/powerpoint/2010/main" val="3306830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封面-2">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97C8E11C-07D1-422C-A0DB-E316450B8896}"/>
              </a:ext>
            </a:extLst>
          </p:cNvPr>
          <p:cNvSpPr/>
          <p:nvPr userDrawn="1"/>
        </p:nvSpPr>
        <p:spPr>
          <a:xfrm>
            <a:off x="0" y="0"/>
            <a:ext cx="12192000" cy="6858000"/>
          </a:xfrm>
          <a:prstGeom prst="rect">
            <a:avLst/>
          </a:prstGeom>
          <a:solidFill>
            <a:schemeClr val="accent1"/>
          </a:soli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42223E7C-C451-423B-B0F0-8A1941A752D0}"/>
              </a:ext>
            </a:extLst>
          </p:cNvPr>
          <p:cNvSpPr/>
          <p:nvPr userDrawn="1"/>
        </p:nvSpPr>
        <p:spPr>
          <a:xfrm>
            <a:off x="0" y="0"/>
            <a:ext cx="12192000" cy="6858000"/>
          </a:xfrm>
          <a:prstGeom prst="rect">
            <a:avLst/>
          </a:prstGeom>
          <a:blipFill dpi="0" rotWithShape="1">
            <a:blip r:embed="rId12">
              <a:alphaModFix amt="5000"/>
              <a:extLst>
                <a:ext uri="{96DAC541-7B7A-43D3-8B79-37D633B846F1}">
                  <asvg:svgBlip xmlns:asvg="http://schemas.microsoft.com/office/drawing/2016/SVG/main" r:embed="rId13"/>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 name="矩形: 圆角 7">
            <a:extLst>
              <a:ext uri="{FF2B5EF4-FFF2-40B4-BE49-F238E27FC236}">
                <a16:creationId xmlns:a16="http://schemas.microsoft.com/office/drawing/2014/main" id="{C660CA4F-2766-4828-8BC5-361ADBA2F100}"/>
              </a:ext>
            </a:extLst>
          </p:cNvPr>
          <p:cNvSpPr/>
          <p:nvPr userDrawn="1"/>
        </p:nvSpPr>
        <p:spPr>
          <a:xfrm>
            <a:off x="304800" y="685799"/>
            <a:ext cx="11582400" cy="5829301"/>
          </a:xfrm>
          <a:prstGeom prst="roundRect">
            <a:avLst>
              <a:gd name="adj" fmla="val 1319"/>
            </a:avLst>
          </a:prstGeom>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16A8EE3-40C4-4FEB-A84F-557D59F96F28}"/>
              </a:ext>
            </a:extLst>
          </p:cNvPr>
          <p:cNvSpPr/>
          <p:nvPr userDrawn="1"/>
        </p:nvSpPr>
        <p:spPr>
          <a:xfrm>
            <a:off x="7841513" y="685792"/>
            <a:ext cx="3010791" cy="5829301"/>
          </a:xfrm>
          <a:prstGeom prst="rect">
            <a:avLst/>
          </a:prstGeom>
          <a:blipFill>
            <a:blip r:embed="rId14">
              <a:duotone>
                <a:schemeClr val="accent1">
                  <a:shade val="45000"/>
                  <a:satMod val="135000"/>
                </a:schemeClr>
                <a:prstClr val="white"/>
              </a:duotone>
            </a:blip>
            <a:srcRect/>
            <a:stretch>
              <a:fillRect l="-95761" r="-95761"/>
            </a:stretch>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CE9949B-8F69-4B46-BF9C-CE47CD944C01}"/>
              </a:ext>
            </a:extLst>
          </p:cNvPr>
          <p:cNvSpPr/>
          <p:nvPr userDrawn="1"/>
        </p:nvSpPr>
        <p:spPr>
          <a:xfrm rot="16200000">
            <a:off x="6432260" y="2095055"/>
            <a:ext cx="5829298" cy="3010788"/>
          </a:xfrm>
          <a:prstGeom prst="rect">
            <a:avLst/>
          </a:prstGeom>
          <a:solidFill>
            <a:schemeClr val="accent1">
              <a:alpha val="70000"/>
            </a:schemeClr>
          </a:solidFill>
          <a:ln w="0" cap="flat" cmpd="sng" algn="ctr">
            <a:noFill/>
            <a:prstDash val="solid"/>
            <a:miter lim="800000"/>
          </a:ln>
          <a:effectLst>
            <a:outerShdw blurRad="254000" dist="50800" dir="5400000" sx="105000" sy="105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LOGO">
            <a:extLst>
              <a:ext uri="{FF2B5EF4-FFF2-40B4-BE49-F238E27FC236}">
                <a16:creationId xmlns:a16="http://schemas.microsoft.com/office/drawing/2014/main" id="{8A1F8751-BD6E-4EC0-8C2F-55B80518B230}"/>
              </a:ext>
            </a:extLst>
          </p:cNvPr>
          <p:cNvGrpSpPr/>
          <p:nvPr userDrawn="1"/>
        </p:nvGrpSpPr>
        <p:grpSpPr>
          <a:xfrm>
            <a:off x="8467093" y="1055227"/>
            <a:ext cx="1764000" cy="1764000"/>
            <a:chOff x="8473063" y="1073069"/>
            <a:chExt cx="1764000" cy="1764000"/>
          </a:xfrm>
        </p:grpSpPr>
        <p:sp>
          <p:nvSpPr>
            <p:cNvPr id="12" name="椭圆 11">
              <a:extLst>
                <a:ext uri="{FF2B5EF4-FFF2-40B4-BE49-F238E27FC236}">
                  <a16:creationId xmlns:a16="http://schemas.microsoft.com/office/drawing/2014/main" id="{EDF1ABE5-69F3-4122-BDE0-9E292920DE4D}"/>
                </a:ext>
              </a:extLst>
            </p:cNvPr>
            <p:cNvSpPr/>
            <p:nvPr userDrawn="1"/>
          </p:nvSpPr>
          <p:spPr>
            <a:xfrm>
              <a:off x="8473063" y="1073069"/>
              <a:ext cx="1764000" cy="17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川民院校徽">
              <a:extLst>
                <a:ext uri="{FF2B5EF4-FFF2-40B4-BE49-F238E27FC236}">
                  <a16:creationId xmlns:a16="http://schemas.microsoft.com/office/drawing/2014/main" id="{80653D8B-D1FB-4C81-8BB5-F92BDD43C5F4}"/>
                </a:ext>
              </a:extLst>
            </p:cNvPr>
            <p:cNvGrpSpPr/>
            <p:nvPr userDrawn="1"/>
          </p:nvGrpSpPr>
          <p:grpSpPr>
            <a:xfrm>
              <a:off x="8568501" y="1163348"/>
              <a:ext cx="1580745" cy="1583442"/>
              <a:chOff x="8672941" y="3159214"/>
              <a:chExt cx="524534" cy="525429"/>
            </a:xfrm>
          </p:grpSpPr>
          <p:sp>
            <p:nvSpPr>
              <p:cNvPr id="14" name="任意多边形: 形状 13">
                <a:extLst>
                  <a:ext uri="{FF2B5EF4-FFF2-40B4-BE49-F238E27FC236}">
                    <a16:creationId xmlns:a16="http://schemas.microsoft.com/office/drawing/2014/main" id="{04EC38CE-4DB5-4FE2-9C58-D1C060502E4B}"/>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6FA020F-EFB3-4168-AC44-36189D5C1ABB}"/>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610B68DC-6CB8-4086-8E93-C2C462074F4B}"/>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0B01579-9289-44C2-B76B-543A0DA4002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7045129B-09D7-43C3-ADDA-E70FDDE7E858}"/>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A466CFD4-E6FA-4CDE-870E-769D40A19BC5}"/>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EFE50255-A545-44F9-8F51-CACF80CEBCD2}"/>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19D75ADC-3EF7-4A44-99C9-E5AB064CF8A1}"/>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6238D4F5-90FE-4621-8A80-5D51E110DEB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0E60014B-370A-4301-B2EA-D2DD0F0B6EEC}"/>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CA037B18-562D-44CB-9D69-D6C16C608E88}"/>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CF7C517F-1D90-4F1A-82C8-A85B22D875C1}"/>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8DD60B6B-8559-4161-A288-9E4FB93FFC94}"/>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8B14DB6F-E47C-43A9-AC45-4769C882AC56}"/>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8E0D500-2269-42DC-929B-C7A394A611D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B0187FD8-22F3-4812-A218-D95F96B02163}"/>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A40782DC-4648-45C0-9102-ECD329ECE1F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3A5384D-004F-4D2A-857D-F33E67CFEA6E}"/>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BBB4E8C7-BD46-461C-83FF-EB7396DC80F4}"/>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A233DBF9-EF1A-435C-B109-E4E7718D80BC}"/>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5C807B26-BCD3-4AB0-A077-C331676B866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EE52FE6C-48A1-46D3-92F1-D0CCFFCA7BFB}"/>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A8F02821-95AE-415A-BD73-551B65F98A00}"/>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0618130D-BF57-43F9-B1B6-C8A42A63C6FA}"/>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1173893B-5BB6-47FB-BE91-ADAA5381C665}"/>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C3CFFEA0-21FE-4C07-8B77-E97DEEB75904}"/>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EFEC2A67-ACE1-410D-80A6-04B7CC057C9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A55D9735-4211-42E7-8F5B-5EBE2BB14903}"/>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893A4CFE-EEBE-446E-B404-4F85D8F5E9F4}"/>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F8DEAA00-A053-41D1-978D-2AE30F7AEED8}"/>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CB15069D-1C07-4D6E-A67C-4E25DF5BABCA}"/>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A71099A5-A525-42DC-9049-481E878AD37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68C63D7D-06EF-4A25-A578-3C8C32A95546}"/>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E7EABD17-11D5-4050-B1A2-4F6EABD20349}"/>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3465FD9F-8FF9-455A-91BA-93134CB06979}"/>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B2C5C508-1318-4629-85F5-E4D966811132}"/>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B9D1BB6B-B27E-4F6F-A6FC-0471AD250589}"/>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7ACF739D-F64D-44B8-816D-4FD12B422569}"/>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grpSp>
      <p:sp>
        <p:nvSpPr>
          <p:cNvPr id="52" name="矩形 51">
            <a:extLst>
              <a:ext uri="{FF2B5EF4-FFF2-40B4-BE49-F238E27FC236}">
                <a16:creationId xmlns:a16="http://schemas.microsoft.com/office/drawing/2014/main" id="{2E99C852-3661-42F8-86AD-A3C6E4719070}"/>
              </a:ext>
            </a:extLst>
          </p:cNvPr>
          <p:cNvSpPr/>
          <p:nvPr userDrawn="1"/>
        </p:nvSpPr>
        <p:spPr>
          <a:xfrm>
            <a:off x="915626" y="1736277"/>
            <a:ext cx="5400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7DB219C1-4CB4-4C97-8D57-ED0716C76557}"/>
              </a:ext>
            </a:extLst>
          </p:cNvPr>
          <p:cNvCxnSpPr/>
          <p:nvPr userDrawn="1"/>
        </p:nvCxnSpPr>
        <p:spPr>
          <a:xfrm>
            <a:off x="962518" y="3657987"/>
            <a:ext cx="0" cy="1085088"/>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答辩-图标">
            <a:extLst>
              <a:ext uri="{FF2B5EF4-FFF2-40B4-BE49-F238E27FC236}">
                <a16:creationId xmlns:a16="http://schemas.microsoft.com/office/drawing/2014/main" id="{2F1C77DB-C5FA-482A-BDBB-2266AE06AC1E}"/>
              </a:ext>
            </a:extLst>
          </p:cNvPr>
          <p:cNvGrpSpPr/>
          <p:nvPr userDrawn="1"/>
        </p:nvGrpSpPr>
        <p:grpSpPr>
          <a:xfrm>
            <a:off x="915626" y="5025097"/>
            <a:ext cx="264364" cy="264364"/>
            <a:chOff x="3640245" y="5283724"/>
            <a:chExt cx="264364" cy="264364"/>
          </a:xfrm>
        </p:grpSpPr>
        <p:sp>
          <p:nvSpPr>
            <p:cNvPr id="55" name="PA-任意多边形 100">
              <a:extLst>
                <a:ext uri="{FF2B5EF4-FFF2-40B4-BE49-F238E27FC236}">
                  <a16:creationId xmlns:a16="http://schemas.microsoft.com/office/drawing/2014/main" id="{23A07CE9-2D12-47D6-B200-4048774D246D}"/>
                </a:ext>
              </a:extLst>
            </p:cNvPr>
            <p:cNvSpPr/>
            <p:nvPr>
              <p:custDataLst>
                <p:tags r:id="rId1"/>
              </p:custDataLst>
            </p:nvPr>
          </p:nvSpPr>
          <p:spPr>
            <a:xfrm>
              <a:off x="3676830" y="5346668"/>
              <a:ext cx="21284" cy="66541"/>
            </a:xfrm>
            <a:custGeom>
              <a:avLst/>
              <a:gdLst>
                <a:gd name="connsiteX0" fmla="*/ 42797 w 42796"/>
                <a:gd name="connsiteY0" fmla="*/ 139090 h 148451"/>
                <a:gd name="connsiteX1" fmla="*/ 21398 w 42796"/>
                <a:gd name="connsiteY1" fmla="*/ 148452 h 148451"/>
                <a:gd name="connsiteX2" fmla="*/ 0 w 42796"/>
                <a:gd name="connsiteY2" fmla="*/ 139090 h 148451"/>
                <a:gd name="connsiteX3" fmla="*/ 14711 w 42796"/>
                <a:gd name="connsiteY3" fmla="*/ 46809 h 148451"/>
                <a:gd name="connsiteX4" fmla="*/ 9362 w 42796"/>
                <a:gd name="connsiteY4" fmla="*/ 36110 h 148451"/>
                <a:gd name="connsiteX5" fmla="*/ 18724 w 42796"/>
                <a:gd name="connsiteY5" fmla="*/ 24073 h 148451"/>
                <a:gd name="connsiteX6" fmla="*/ 18724 w 42796"/>
                <a:gd name="connsiteY6" fmla="*/ 0 h 148451"/>
                <a:gd name="connsiteX7" fmla="*/ 25411 w 42796"/>
                <a:gd name="connsiteY7" fmla="*/ 4012 h 148451"/>
                <a:gd name="connsiteX8" fmla="*/ 25411 w 42796"/>
                <a:gd name="connsiteY8" fmla="*/ 24073 h 148451"/>
                <a:gd name="connsiteX9" fmla="*/ 34772 w 42796"/>
                <a:gd name="connsiteY9" fmla="*/ 36110 h 148451"/>
                <a:gd name="connsiteX10" fmla="*/ 29423 w 42796"/>
                <a:gd name="connsiteY10" fmla="*/ 46809 h 148451"/>
                <a:gd name="connsiteX11" fmla="*/ 40122 w 42796"/>
                <a:gd name="connsiteY11" fmla="*/ 100305 h 148451"/>
                <a:gd name="connsiteX12" fmla="*/ 42797 w 42796"/>
                <a:gd name="connsiteY12" fmla="*/ 139090 h 14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96" h="148451">
                  <a:moveTo>
                    <a:pt x="42797" y="139090"/>
                  </a:moveTo>
                  <a:cubicBezTo>
                    <a:pt x="42797" y="139090"/>
                    <a:pt x="33435" y="148452"/>
                    <a:pt x="21398" y="148452"/>
                  </a:cubicBezTo>
                  <a:cubicBezTo>
                    <a:pt x="9362" y="148452"/>
                    <a:pt x="0" y="139090"/>
                    <a:pt x="0" y="139090"/>
                  </a:cubicBezTo>
                  <a:cubicBezTo>
                    <a:pt x="0" y="104317"/>
                    <a:pt x="10699" y="61521"/>
                    <a:pt x="14711" y="46809"/>
                  </a:cubicBezTo>
                  <a:cubicBezTo>
                    <a:pt x="10699" y="44134"/>
                    <a:pt x="9362" y="41459"/>
                    <a:pt x="9362" y="36110"/>
                  </a:cubicBezTo>
                  <a:cubicBezTo>
                    <a:pt x="9362" y="30760"/>
                    <a:pt x="13374" y="25411"/>
                    <a:pt x="18724" y="24073"/>
                  </a:cubicBezTo>
                  <a:lnTo>
                    <a:pt x="18724" y="0"/>
                  </a:lnTo>
                  <a:lnTo>
                    <a:pt x="25411" y="4012"/>
                  </a:lnTo>
                  <a:lnTo>
                    <a:pt x="25411" y="24073"/>
                  </a:lnTo>
                  <a:cubicBezTo>
                    <a:pt x="30760" y="25411"/>
                    <a:pt x="34772" y="30760"/>
                    <a:pt x="34772" y="36110"/>
                  </a:cubicBezTo>
                  <a:cubicBezTo>
                    <a:pt x="34772" y="40122"/>
                    <a:pt x="32098" y="44134"/>
                    <a:pt x="29423" y="46809"/>
                  </a:cubicBezTo>
                  <a:cubicBezTo>
                    <a:pt x="32098" y="56171"/>
                    <a:pt x="37447" y="76232"/>
                    <a:pt x="40122" y="100305"/>
                  </a:cubicBezTo>
                  <a:cubicBezTo>
                    <a:pt x="41459" y="112342"/>
                    <a:pt x="42797" y="125716"/>
                    <a:pt x="42797" y="139090"/>
                  </a:cubicBezTo>
                  <a:close/>
                </a:path>
              </a:pathLst>
            </a:custGeom>
            <a:solidFill>
              <a:schemeClr val="tx1"/>
            </a:solidFill>
            <a:ln w="567" cap="flat">
              <a:noFill/>
              <a:prstDash val="solid"/>
              <a:miter/>
            </a:ln>
          </p:spPr>
          <p:txBody>
            <a:bodyPr rtlCol="0" anchor="ctr"/>
            <a:lstStyle/>
            <a:p>
              <a:endParaRPr lang="zh-CN" altLang="en-US"/>
            </a:p>
          </p:txBody>
        </p:sp>
        <p:sp>
          <p:nvSpPr>
            <p:cNvPr id="56" name="PA-任意多边形 101">
              <a:extLst>
                <a:ext uri="{FF2B5EF4-FFF2-40B4-BE49-F238E27FC236}">
                  <a16:creationId xmlns:a16="http://schemas.microsoft.com/office/drawing/2014/main" id="{FB30A3EC-D189-44EC-BC49-E6A2D5A02124}"/>
                </a:ext>
              </a:extLst>
            </p:cNvPr>
            <p:cNvSpPr/>
            <p:nvPr>
              <p:custDataLst>
                <p:tags r:id="rId2"/>
              </p:custDataLst>
            </p:nvPr>
          </p:nvSpPr>
          <p:spPr>
            <a:xfrm>
              <a:off x="3706762" y="5365850"/>
              <a:ext cx="129041" cy="100950"/>
            </a:xfrm>
            <a:custGeom>
              <a:avLst/>
              <a:gdLst>
                <a:gd name="connsiteX0" fmla="*/ 0 w 259456"/>
                <a:gd name="connsiteY0" fmla="*/ 88269 h 225218"/>
                <a:gd name="connsiteX1" fmla="*/ 0 w 259456"/>
                <a:gd name="connsiteY1" fmla="*/ 102980 h 225218"/>
                <a:gd name="connsiteX2" fmla="*/ 14711 w 259456"/>
                <a:gd name="connsiteY2" fmla="*/ 141765 h 225218"/>
                <a:gd name="connsiteX3" fmla="*/ 30760 w 259456"/>
                <a:gd name="connsiteY3" fmla="*/ 145777 h 225218"/>
                <a:gd name="connsiteX4" fmla="*/ 38785 w 259456"/>
                <a:gd name="connsiteY4" fmla="*/ 160488 h 225218"/>
                <a:gd name="connsiteX5" fmla="*/ 93618 w 259456"/>
                <a:gd name="connsiteY5" fmla="*/ 217997 h 225218"/>
                <a:gd name="connsiteX6" fmla="*/ 156476 w 259456"/>
                <a:gd name="connsiteY6" fmla="*/ 222009 h 225218"/>
                <a:gd name="connsiteX7" fmla="*/ 208635 w 259456"/>
                <a:gd name="connsiteY7" fmla="*/ 181887 h 225218"/>
                <a:gd name="connsiteX8" fmla="*/ 227358 w 259456"/>
                <a:gd name="connsiteY8" fmla="*/ 151126 h 225218"/>
                <a:gd name="connsiteX9" fmla="*/ 230033 w 259456"/>
                <a:gd name="connsiteY9" fmla="*/ 147114 h 225218"/>
                <a:gd name="connsiteX10" fmla="*/ 235383 w 259456"/>
                <a:gd name="connsiteY10" fmla="*/ 148452 h 225218"/>
                <a:gd name="connsiteX11" fmla="*/ 244745 w 259456"/>
                <a:gd name="connsiteY11" fmla="*/ 143102 h 225218"/>
                <a:gd name="connsiteX12" fmla="*/ 259456 w 259456"/>
                <a:gd name="connsiteY12" fmla="*/ 104317 h 225218"/>
                <a:gd name="connsiteX13" fmla="*/ 259456 w 259456"/>
                <a:gd name="connsiteY13" fmla="*/ 89606 h 225218"/>
                <a:gd name="connsiteX14" fmla="*/ 244745 w 259456"/>
                <a:gd name="connsiteY14" fmla="*/ 74895 h 225218"/>
                <a:gd name="connsiteX15" fmla="*/ 243407 w 259456"/>
                <a:gd name="connsiteY15" fmla="*/ 74895 h 225218"/>
                <a:gd name="connsiteX16" fmla="*/ 242070 w 259456"/>
                <a:gd name="connsiteY16" fmla="*/ 72220 h 225218"/>
                <a:gd name="connsiteX17" fmla="*/ 243407 w 259456"/>
                <a:gd name="connsiteY17" fmla="*/ 62858 h 225218"/>
                <a:gd name="connsiteX18" fmla="*/ 246082 w 259456"/>
                <a:gd name="connsiteY18" fmla="*/ 29423 h 225218"/>
                <a:gd name="connsiteX19" fmla="*/ 247419 w 259456"/>
                <a:gd name="connsiteY19" fmla="*/ 16049 h 225218"/>
                <a:gd name="connsiteX20" fmla="*/ 219334 w 259456"/>
                <a:gd name="connsiteY20" fmla="*/ 8024 h 225218"/>
                <a:gd name="connsiteX21" fmla="*/ 205960 w 259456"/>
                <a:gd name="connsiteY21" fmla="*/ 5350 h 225218"/>
                <a:gd name="connsiteX22" fmla="*/ 123041 w 259456"/>
                <a:gd name="connsiteY22" fmla="*/ 0 h 225218"/>
                <a:gd name="connsiteX23" fmla="*/ 58846 w 259456"/>
                <a:gd name="connsiteY23" fmla="*/ 4012 h 225218"/>
                <a:gd name="connsiteX24" fmla="*/ 50821 w 259456"/>
                <a:gd name="connsiteY24" fmla="*/ 5350 h 225218"/>
                <a:gd name="connsiteX25" fmla="*/ 21398 w 259456"/>
                <a:gd name="connsiteY25" fmla="*/ 13374 h 225218"/>
                <a:gd name="connsiteX26" fmla="*/ 13374 w 259456"/>
                <a:gd name="connsiteY26" fmla="*/ 16049 h 225218"/>
                <a:gd name="connsiteX27" fmla="*/ 14711 w 259456"/>
                <a:gd name="connsiteY27" fmla="*/ 48146 h 225218"/>
                <a:gd name="connsiteX28" fmla="*/ 16049 w 259456"/>
                <a:gd name="connsiteY28" fmla="*/ 73557 h 225218"/>
                <a:gd name="connsiteX29" fmla="*/ 14711 w 259456"/>
                <a:gd name="connsiteY29" fmla="*/ 73557 h 225218"/>
                <a:gd name="connsiteX30" fmla="*/ 0 w 259456"/>
                <a:gd name="connsiteY30" fmla="*/ 88269 h 225218"/>
                <a:gd name="connsiteX31" fmla="*/ 44134 w 259456"/>
                <a:gd name="connsiteY31" fmla="*/ 65533 h 225218"/>
                <a:gd name="connsiteX32" fmla="*/ 108330 w 259456"/>
                <a:gd name="connsiteY32" fmla="*/ 60183 h 225218"/>
                <a:gd name="connsiteX33" fmla="*/ 131065 w 259456"/>
                <a:gd name="connsiteY33" fmla="*/ 56171 h 225218"/>
                <a:gd name="connsiteX34" fmla="*/ 189911 w 259456"/>
                <a:gd name="connsiteY34" fmla="*/ 29423 h 225218"/>
                <a:gd name="connsiteX35" fmla="*/ 224684 w 259456"/>
                <a:gd name="connsiteY35" fmla="*/ 53496 h 225218"/>
                <a:gd name="connsiteX36" fmla="*/ 226021 w 259456"/>
                <a:gd name="connsiteY36" fmla="*/ 53496 h 225218"/>
                <a:gd name="connsiteX37" fmla="*/ 226021 w 259456"/>
                <a:gd name="connsiteY37" fmla="*/ 60183 h 225218"/>
                <a:gd name="connsiteX38" fmla="*/ 217997 w 259456"/>
                <a:gd name="connsiteY38" fmla="*/ 124378 h 225218"/>
                <a:gd name="connsiteX39" fmla="*/ 127053 w 259456"/>
                <a:gd name="connsiteY39" fmla="*/ 209972 h 225218"/>
                <a:gd name="connsiteX40" fmla="*/ 100305 w 259456"/>
                <a:gd name="connsiteY40" fmla="*/ 204623 h 225218"/>
                <a:gd name="connsiteX41" fmla="*/ 42797 w 259456"/>
                <a:gd name="connsiteY41" fmla="*/ 129728 h 225218"/>
                <a:gd name="connsiteX42" fmla="*/ 34772 w 259456"/>
                <a:gd name="connsiteY42" fmla="*/ 73557 h 225218"/>
                <a:gd name="connsiteX43" fmla="*/ 33435 w 259456"/>
                <a:gd name="connsiteY43" fmla="*/ 60183 h 225218"/>
                <a:gd name="connsiteX44" fmla="*/ 44134 w 259456"/>
                <a:gd name="connsiteY44" fmla="*/ 65533 h 22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9456" h="225218">
                  <a:moveTo>
                    <a:pt x="0" y="88269"/>
                  </a:moveTo>
                  <a:lnTo>
                    <a:pt x="0" y="102980"/>
                  </a:lnTo>
                  <a:cubicBezTo>
                    <a:pt x="1337" y="116354"/>
                    <a:pt x="5350" y="129728"/>
                    <a:pt x="14711" y="141765"/>
                  </a:cubicBezTo>
                  <a:cubicBezTo>
                    <a:pt x="20061" y="148452"/>
                    <a:pt x="22736" y="148452"/>
                    <a:pt x="30760" y="145777"/>
                  </a:cubicBezTo>
                  <a:cubicBezTo>
                    <a:pt x="33435" y="145777"/>
                    <a:pt x="37447" y="157813"/>
                    <a:pt x="38785" y="160488"/>
                  </a:cubicBezTo>
                  <a:cubicBezTo>
                    <a:pt x="48146" y="181887"/>
                    <a:pt x="64195" y="207297"/>
                    <a:pt x="93618" y="217997"/>
                  </a:cubicBezTo>
                  <a:cubicBezTo>
                    <a:pt x="113679" y="226021"/>
                    <a:pt x="136415" y="227358"/>
                    <a:pt x="156476" y="222009"/>
                  </a:cubicBezTo>
                  <a:cubicBezTo>
                    <a:pt x="177874" y="215322"/>
                    <a:pt x="195261" y="200610"/>
                    <a:pt x="208635" y="181887"/>
                  </a:cubicBezTo>
                  <a:cubicBezTo>
                    <a:pt x="220671" y="165838"/>
                    <a:pt x="224684" y="155139"/>
                    <a:pt x="227358" y="151126"/>
                  </a:cubicBezTo>
                  <a:cubicBezTo>
                    <a:pt x="228696" y="149789"/>
                    <a:pt x="228696" y="147114"/>
                    <a:pt x="230033" y="147114"/>
                  </a:cubicBezTo>
                  <a:cubicBezTo>
                    <a:pt x="231371" y="147114"/>
                    <a:pt x="234045" y="148452"/>
                    <a:pt x="235383" y="148452"/>
                  </a:cubicBezTo>
                  <a:cubicBezTo>
                    <a:pt x="239395" y="148452"/>
                    <a:pt x="242070" y="145777"/>
                    <a:pt x="244745" y="143102"/>
                  </a:cubicBezTo>
                  <a:cubicBezTo>
                    <a:pt x="252769" y="132403"/>
                    <a:pt x="258119" y="119029"/>
                    <a:pt x="259456" y="104317"/>
                  </a:cubicBezTo>
                  <a:lnTo>
                    <a:pt x="259456" y="89606"/>
                  </a:lnTo>
                  <a:cubicBezTo>
                    <a:pt x="259456" y="81582"/>
                    <a:pt x="254106" y="74895"/>
                    <a:pt x="244745" y="74895"/>
                  </a:cubicBezTo>
                  <a:lnTo>
                    <a:pt x="243407" y="74895"/>
                  </a:lnTo>
                  <a:lnTo>
                    <a:pt x="242070" y="72220"/>
                  </a:lnTo>
                  <a:cubicBezTo>
                    <a:pt x="242070" y="72220"/>
                    <a:pt x="242070" y="65533"/>
                    <a:pt x="243407" y="62858"/>
                  </a:cubicBezTo>
                  <a:cubicBezTo>
                    <a:pt x="243407" y="52159"/>
                    <a:pt x="244745" y="40122"/>
                    <a:pt x="246082" y="29423"/>
                  </a:cubicBezTo>
                  <a:cubicBezTo>
                    <a:pt x="246082" y="25411"/>
                    <a:pt x="247419" y="20061"/>
                    <a:pt x="247419" y="16049"/>
                  </a:cubicBezTo>
                  <a:lnTo>
                    <a:pt x="219334" y="8024"/>
                  </a:lnTo>
                  <a:cubicBezTo>
                    <a:pt x="217997" y="8024"/>
                    <a:pt x="205960" y="5350"/>
                    <a:pt x="205960" y="5350"/>
                  </a:cubicBezTo>
                  <a:cubicBezTo>
                    <a:pt x="199273" y="4012"/>
                    <a:pt x="160488" y="1337"/>
                    <a:pt x="123041" y="0"/>
                  </a:cubicBezTo>
                  <a:cubicBezTo>
                    <a:pt x="93618" y="0"/>
                    <a:pt x="65533" y="2675"/>
                    <a:pt x="58846" y="4012"/>
                  </a:cubicBezTo>
                  <a:cubicBezTo>
                    <a:pt x="56171" y="4012"/>
                    <a:pt x="52159" y="5350"/>
                    <a:pt x="50821" y="5350"/>
                  </a:cubicBezTo>
                  <a:cubicBezTo>
                    <a:pt x="50821" y="5350"/>
                    <a:pt x="29423" y="9362"/>
                    <a:pt x="21398" y="13374"/>
                  </a:cubicBezTo>
                  <a:lnTo>
                    <a:pt x="13374" y="16049"/>
                  </a:lnTo>
                  <a:cubicBezTo>
                    <a:pt x="13374" y="26748"/>
                    <a:pt x="14711" y="37447"/>
                    <a:pt x="14711" y="48146"/>
                  </a:cubicBezTo>
                  <a:cubicBezTo>
                    <a:pt x="14711" y="56171"/>
                    <a:pt x="16049" y="65533"/>
                    <a:pt x="16049" y="73557"/>
                  </a:cubicBezTo>
                  <a:lnTo>
                    <a:pt x="14711" y="73557"/>
                  </a:lnTo>
                  <a:cubicBezTo>
                    <a:pt x="5350" y="73557"/>
                    <a:pt x="1337" y="81582"/>
                    <a:pt x="0" y="88269"/>
                  </a:cubicBezTo>
                  <a:close/>
                  <a:moveTo>
                    <a:pt x="44134" y="65533"/>
                  </a:moveTo>
                  <a:cubicBezTo>
                    <a:pt x="68208" y="65533"/>
                    <a:pt x="89606" y="64195"/>
                    <a:pt x="108330" y="60183"/>
                  </a:cubicBezTo>
                  <a:cubicBezTo>
                    <a:pt x="115017" y="58846"/>
                    <a:pt x="123041" y="57508"/>
                    <a:pt x="131065" y="56171"/>
                  </a:cubicBezTo>
                  <a:cubicBezTo>
                    <a:pt x="155139" y="50821"/>
                    <a:pt x="173862" y="41459"/>
                    <a:pt x="189911" y="29423"/>
                  </a:cubicBezTo>
                  <a:cubicBezTo>
                    <a:pt x="197936" y="38785"/>
                    <a:pt x="208635" y="46809"/>
                    <a:pt x="224684" y="53496"/>
                  </a:cubicBezTo>
                  <a:lnTo>
                    <a:pt x="226021" y="53496"/>
                  </a:lnTo>
                  <a:lnTo>
                    <a:pt x="226021" y="60183"/>
                  </a:lnTo>
                  <a:cubicBezTo>
                    <a:pt x="224684" y="81582"/>
                    <a:pt x="222009" y="109667"/>
                    <a:pt x="217997" y="124378"/>
                  </a:cubicBezTo>
                  <a:cubicBezTo>
                    <a:pt x="213984" y="141765"/>
                    <a:pt x="184562" y="211310"/>
                    <a:pt x="127053" y="209972"/>
                  </a:cubicBezTo>
                  <a:cubicBezTo>
                    <a:pt x="117691" y="209972"/>
                    <a:pt x="108330" y="207297"/>
                    <a:pt x="100305" y="204623"/>
                  </a:cubicBezTo>
                  <a:cubicBezTo>
                    <a:pt x="70882" y="195261"/>
                    <a:pt x="54833" y="167175"/>
                    <a:pt x="42797" y="129728"/>
                  </a:cubicBezTo>
                  <a:cubicBezTo>
                    <a:pt x="37447" y="113679"/>
                    <a:pt x="34772" y="94956"/>
                    <a:pt x="34772" y="73557"/>
                  </a:cubicBezTo>
                  <a:cubicBezTo>
                    <a:pt x="34772" y="69545"/>
                    <a:pt x="34772" y="64195"/>
                    <a:pt x="33435" y="60183"/>
                  </a:cubicBezTo>
                  <a:cubicBezTo>
                    <a:pt x="37447" y="65533"/>
                    <a:pt x="41459" y="65533"/>
                    <a:pt x="44134" y="65533"/>
                  </a:cubicBezTo>
                  <a:close/>
                </a:path>
              </a:pathLst>
            </a:custGeom>
            <a:solidFill>
              <a:schemeClr val="tx2">
                <a:lumMod val="50000"/>
              </a:schemeClr>
            </a:solidFill>
            <a:ln w="567" cap="flat">
              <a:noFill/>
              <a:prstDash val="solid"/>
              <a:miter/>
            </a:ln>
          </p:spPr>
          <p:txBody>
            <a:bodyPr rtlCol="0" anchor="ctr"/>
            <a:lstStyle/>
            <a:p>
              <a:endParaRPr lang="zh-CN" altLang="en-US"/>
            </a:p>
          </p:txBody>
        </p:sp>
        <p:sp>
          <p:nvSpPr>
            <p:cNvPr id="57" name="PA-任意多边形 102">
              <a:extLst>
                <a:ext uri="{FF2B5EF4-FFF2-40B4-BE49-F238E27FC236}">
                  <a16:creationId xmlns:a16="http://schemas.microsoft.com/office/drawing/2014/main" id="{FEF76587-4899-4299-83DA-3598C0FD9119}"/>
                </a:ext>
              </a:extLst>
            </p:cNvPr>
            <p:cNvSpPr/>
            <p:nvPr>
              <p:custDataLst>
                <p:tags r:id="rId3"/>
              </p:custDataLst>
            </p:nvPr>
          </p:nvSpPr>
          <p:spPr>
            <a:xfrm>
              <a:off x="3714744" y="5330866"/>
              <a:ext cx="113077" cy="35584"/>
            </a:xfrm>
            <a:custGeom>
              <a:avLst/>
              <a:gdLst>
                <a:gd name="connsiteX0" fmla="*/ 226021 w 227358"/>
                <a:gd name="connsiteY0" fmla="*/ 43279 h 79389"/>
                <a:gd name="connsiteX1" fmla="*/ 224684 w 227358"/>
                <a:gd name="connsiteY1" fmla="*/ 31243 h 79389"/>
                <a:gd name="connsiteX2" fmla="*/ 219334 w 227358"/>
                <a:gd name="connsiteY2" fmla="*/ 23218 h 79389"/>
                <a:gd name="connsiteX3" fmla="*/ 207297 w 227358"/>
                <a:gd name="connsiteY3" fmla="*/ 16531 h 79389"/>
                <a:gd name="connsiteX4" fmla="*/ 173862 w 227358"/>
                <a:gd name="connsiteY4" fmla="*/ 5832 h 79389"/>
                <a:gd name="connsiteX5" fmla="*/ 97630 w 227358"/>
                <a:gd name="connsiteY5" fmla="*/ 482 h 79389"/>
                <a:gd name="connsiteX6" fmla="*/ 65533 w 227358"/>
                <a:gd name="connsiteY6" fmla="*/ 3157 h 79389"/>
                <a:gd name="connsiteX7" fmla="*/ 14711 w 227358"/>
                <a:gd name="connsiteY7" fmla="*/ 19206 h 79389"/>
                <a:gd name="connsiteX8" fmla="*/ 4012 w 227358"/>
                <a:gd name="connsiteY8" fmla="*/ 29905 h 79389"/>
                <a:gd name="connsiteX9" fmla="*/ 0 w 227358"/>
                <a:gd name="connsiteY9" fmla="*/ 76714 h 79389"/>
                <a:gd name="connsiteX10" fmla="*/ 0 w 227358"/>
                <a:gd name="connsiteY10" fmla="*/ 78052 h 79389"/>
                <a:gd name="connsiteX11" fmla="*/ 30760 w 227358"/>
                <a:gd name="connsiteY11" fmla="*/ 70027 h 79389"/>
                <a:gd name="connsiteX12" fmla="*/ 53496 w 227358"/>
                <a:gd name="connsiteY12" fmla="*/ 67352 h 79389"/>
                <a:gd name="connsiteX13" fmla="*/ 100305 w 227358"/>
                <a:gd name="connsiteY13" fmla="*/ 64678 h 79389"/>
                <a:gd name="connsiteX14" fmla="*/ 157813 w 227358"/>
                <a:gd name="connsiteY14" fmla="*/ 66015 h 79389"/>
                <a:gd name="connsiteX15" fmla="*/ 199273 w 227358"/>
                <a:gd name="connsiteY15" fmla="*/ 71365 h 79389"/>
                <a:gd name="connsiteX16" fmla="*/ 208635 w 227358"/>
                <a:gd name="connsiteY16" fmla="*/ 74040 h 79389"/>
                <a:gd name="connsiteX17" fmla="*/ 227358 w 227358"/>
                <a:gd name="connsiteY17" fmla="*/ 79389 h 79389"/>
                <a:gd name="connsiteX18" fmla="*/ 226021 w 227358"/>
                <a:gd name="connsiteY18" fmla="*/ 43279 h 7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7358" h="79389">
                  <a:moveTo>
                    <a:pt x="226021" y="43279"/>
                  </a:moveTo>
                  <a:cubicBezTo>
                    <a:pt x="226021" y="35255"/>
                    <a:pt x="226021" y="39267"/>
                    <a:pt x="224684" y="31243"/>
                  </a:cubicBezTo>
                  <a:cubicBezTo>
                    <a:pt x="223346" y="27230"/>
                    <a:pt x="223346" y="24556"/>
                    <a:pt x="219334" y="23218"/>
                  </a:cubicBezTo>
                  <a:cubicBezTo>
                    <a:pt x="215322" y="20543"/>
                    <a:pt x="211310" y="17869"/>
                    <a:pt x="207297" y="16531"/>
                  </a:cubicBezTo>
                  <a:cubicBezTo>
                    <a:pt x="196598" y="11182"/>
                    <a:pt x="185899" y="7169"/>
                    <a:pt x="173862" y="5832"/>
                  </a:cubicBezTo>
                  <a:cubicBezTo>
                    <a:pt x="148452" y="482"/>
                    <a:pt x="123041" y="-855"/>
                    <a:pt x="97630" y="482"/>
                  </a:cubicBezTo>
                  <a:cubicBezTo>
                    <a:pt x="86931" y="482"/>
                    <a:pt x="76232" y="1820"/>
                    <a:pt x="65533" y="3157"/>
                  </a:cubicBezTo>
                  <a:cubicBezTo>
                    <a:pt x="48146" y="5832"/>
                    <a:pt x="30760" y="9844"/>
                    <a:pt x="14711" y="19206"/>
                  </a:cubicBezTo>
                  <a:cubicBezTo>
                    <a:pt x="9362" y="20543"/>
                    <a:pt x="5350" y="23218"/>
                    <a:pt x="4012" y="29905"/>
                  </a:cubicBezTo>
                  <a:cubicBezTo>
                    <a:pt x="0" y="45954"/>
                    <a:pt x="0" y="60665"/>
                    <a:pt x="0" y="76714"/>
                  </a:cubicBezTo>
                  <a:lnTo>
                    <a:pt x="0" y="78052"/>
                  </a:lnTo>
                  <a:cubicBezTo>
                    <a:pt x="9362" y="74040"/>
                    <a:pt x="20061" y="71365"/>
                    <a:pt x="30760" y="70027"/>
                  </a:cubicBezTo>
                  <a:cubicBezTo>
                    <a:pt x="37447" y="68690"/>
                    <a:pt x="45472" y="67352"/>
                    <a:pt x="53496" y="67352"/>
                  </a:cubicBezTo>
                  <a:cubicBezTo>
                    <a:pt x="58846" y="66015"/>
                    <a:pt x="80244" y="64678"/>
                    <a:pt x="100305" y="64678"/>
                  </a:cubicBezTo>
                  <a:cubicBezTo>
                    <a:pt x="119029" y="64678"/>
                    <a:pt x="137752" y="64678"/>
                    <a:pt x="157813" y="66015"/>
                  </a:cubicBezTo>
                  <a:cubicBezTo>
                    <a:pt x="171187" y="67352"/>
                    <a:pt x="185899" y="68690"/>
                    <a:pt x="199273" y="71365"/>
                  </a:cubicBezTo>
                  <a:cubicBezTo>
                    <a:pt x="201948" y="71365"/>
                    <a:pt x="205960" y="72702"/>
                    <a:pt x="208635" y="74040"/>
                  </a:cubicBezTo>
                  <a:lnTo>
                    <a:pt x="227358" y="79389"/>
                  </a:lnTo>
                  <a:cubicBezTo>
                    <a:pt x="227358" y="70027"/>
                    <a:pt x="227358" y="51304"/>
                    <a:pt x="226021" y="43279"/>
                  </a:cubicBezTo>
                  <a:close/>
                </a:path>
              </a:pathLst>
            </a:custGeom>
            <a:solidFill>
              <a:schemeClr val="tx1"/>
            </a:solidFill>
            <a:ln w="567" cap="flat">
              <a:noFill/>
              <a:prstDash val="solid"/>
              <a:miter/>
            </a:ln>
          </p:spPr>
          <p:txBody>
            <a:bodyPr rtlCol="0" anchor="ctr"/>
            <a:lstStyle/>
            <a:p>
              <a:endParaRPr lang="zh-CN" altLang="en-US"/>
            </a:p>
          </p:txBody>
        </p:sp>
        <p:sp>
          <p:nvSpPr>
            <p:cNvPr id="58" name="PA-任意多边形 103">
              <a:extLst>
                <a:ext uri="{FF2B5EF4-FFF2-40B4-BE49-F238E27FC236}">
                  <a16:creationId xmlns:a16="http://schemas.microsoft.com/office/drawing/2014/main" id="{AE5DEFC4-3678-4010-A1BF-9D2486BAFEAF}"/>
                </a:ext>
              </a:extLst>
            </p:cNvPr>
            <p:cNvSpPr/>
            <p:nvPr>
              <p:custDataLst>
                <p:tags r:id="rId4"/>
              </p:custDataLst>
            </p:nvPr>
          </p:nvSpPr>
          <p:spPr>
            <a:xfrm>
              <a:off x="3644901" y="5287771"/>
              <a:ext cx="255180" cy="255559"/>
            </a:xfrm>
            <a:custGeom>
              <a:avLst/>
              <a:gdLst>
                <a:gd name="connsiteX0" fmla="*/ 131067 w 513075"/>
                <a:gd name="connsiteY0" fmla="*/ 123375 h 570151"/>
                <a:gd name="connsiteX1" fmla="*/ 148454 w 513075"/>
                <a:gd name="connsiteY1" fmla="*/ 103314 h 570151"/>
                <a:gd name="connsiteX2" fmla="*/ 204625 w 513075"/>
                <a:gd name="connsiteY2" fmla="*/ 85928 h 570151"/>
                <a:gd name="connsiteX3" fmla="*/ 254108 w 513075"/>
                <a:gd name="connsiteY3" fmla="*/ 83253 h 570151"/>
                <a:gd name="connsiteX4" fmla="*/ 316966 w 513075"/>
                <a:gd name="connsiteY4" fmla="*/ 88603 h 570151"/>
                <a:gd name="connsiteX5" fmla="*/ 353076 w 513075"/>
                <a:gd name="connsiteY5" fmla="*/ 100640 h 570151"/>
                <a:gd name="connsiteX6" fmla="*/ 366450 w 513075"/>
                <a:gd name="connsiteY6" fmla="*/ 108664 h 570151"/>
                <a:gd name="connsiteX7" fmla="*/ 377149 w 513075"/>
                <a:gd name="connsiteY7" fmla="*/ 124713 h 570151"/>
                <a:gd name="connsiteX8" fmla="*/ 378487 w 513075"/>
                <a:gd name="connsiteY8" fmla="*/ 143436 h 570151"/>
                <a:gd name="connsiteX9" fmla="*/ 378487 w 513075"/>
                <a:gd name="connsiteY9" fmla="*/ 148786 h 570151"/>
                <a:gd name="connsiteX10" fmla="*/ 448032 w 513075"/>
                <a:gd name="connsiteY10" fmla="*/ 108664 h 570151"/>
                <a:gd name="connsiteX11" fmla="*/ 440007 w 513075"/>
                <a:gd name="connsiteY11" fmla="*/ 103314 h 570151"/>
                <a:gd name="connsiteX12" fmla="*/ 262133 w 513075"/>
                <a:gd name="connsiteY12" fmla="*/ 3009 h 570151"/>
                <a:gd name="connsiteX13" fmla="*/ 244747 w 513075"/>
                <a:gd name="connsiteY13" fmla="*/ 3009 h 570151"/>
                <a:gd name="connsiteX14" fmla="*/ 70884 w 513075"/>
                <a:gd name="connsiteY14" fmla="*/ 101977 h 570151"/>
                <a:gd name="connsiteX15" fmla="*/ 58848 w 513075"/>
                <a:gd name="connsiteY15" fmla="*/ 110001 h 570151"/>
                <a:gd name="connsiteX16" fmla="*/ 127055 w 513075"/>
                <a:gd name="connsiteY16" fmla="*/ 150123 h 570151"/>
                <a:gd name="connsiteX17" fmla="*/ 131067 w 513075"/>
                <a:gd name="connsiteY17" fmla="*/ 123375 h 570151"/>
                <a:gd name="connsiteX18" fmla="*/ 441345 w 513075"/>
                <a:gd name="connsiteY18" fmla="*/ 457726 h 570151"/>
                <a:gd name="connsiteX19" fmla="*/ 339702 w 513075"/>
                <a:gd name="connsiteY19" fmla="*/ 413592 h 570151"/>
                <a:gd name="connsiteX20" fmla="*/ 315629 w 513075"/>
                <a:gd name="connsiteY20" fmla="*/ 464413 h 570151"/>
                <a:gd name="connsiteX21" fmla="*/ 296905 w 513075"/>
                <a:gd name="connsiteY21" fmla="*/ 465750 h 570151"/>
                <a:gd name="connsiteX22" fmla="*/ 276844 w 513075"/>
                <a:gd name="connsiteY22" fmla="*/ 436328 h 570151"/>
                <a:gd name="connsiteX23" fmla="*/ 263470 w 513075"/>
                <a:gd name="connsiteY23" fmla="*/ 434990 h 570151"/>
                <a:gd name="connsiteX24" fmla="*/ 254108 w 513075"/>
                <a:gd name="connsiteY24" fmla="*/ 441677 h 570151"/>
                <a:gd name="connsiteX25" fmla="*/ 244747 w 513075"/>
                <a:gd name="connsiteY25" fmla="*/ 434990 h 570151"/>
                <a:gd name="connsiteX26" fmla="*/ 231373 w 513075"/>
                <a:gd name="connsiteY26" fmla="*/ 436328 h 570151"/>
                <a:gd name="connsiteX27" fmla="*/ 212649 w 513075"/>
                <a:gd name="connsiteY27" fmla="*/ 461738 h 570151"/>
                <a:gd name="connsiteX28" fmla="*/ 187238 w 513075"/>
                <a:gd name="connsiteY28" fmla="*/ 461738 h 570151"/>
                <a:gd name="connsiteX29" fmla="*/ 167177 w 513075"/>
                <a:gd name="connsiteY29" fmla="*/ 412254 h 570151"/>
                <a:gd name="connsiteX30" fmla="*/ 65535 w 513075"/>
                <a:gd name="connsiteY30" fmla="*/ 456389 h 570151"/>
                <a:gd name="connsiteX31" fmla="*/ 2 w 513075"/>
                <a:gd name="connsiteY31" fmla="*/ 570068 h 570151"/>
                <a:gd name="connsiteX32" fmla="*/ 512227 w 513075"/>
                <a:gd name="connsiteY32" fmla="*/ 570068 h 570151"/>
                <a:gd name="connsiteX33" fmla="*/ 441345 w 513075"/>
                <a:gd name="connsiteY33" fmla="*/ 457726 h 57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13075" h="570151">
                  <a:moveTo>
                    <a:pt x="131067" y="123375"/>
                  </a:moveTo>
                  <a:cubicBezTo>
                    <a:pt x="133742" y="111339"/>
                    <a:pt x="141767" y="107327"/>
                    <a:pt x="148454" y="103314"/>
                  </a:cubicBezTo>
                  <a:cubicBezTo>
                    <a:pt x="164502" y="93953"/>
                    <a:pt x="181889" y="88603"/>
                    <a:pt x="204625" y="85928"/>
                  </a:cubicBezTo>
                  <a:cubicBezTo>
                    <a:pt x="213986" y="84591"/>
                    <a:pt x="248759" y="83253"/>
                    <a:pt x="254108" y="83253"/>
                  </a:cubicBezTo>
                  <a:cubicBezTo>
                    <a:pt x="276844" y="83253"/>
                    <a:pt x="296905" y="84591"/>
                    <a:pt x="316966" y="88603"/>
                  </a:cubicBezTo>
                  <a:cubicBezTo>
                    <a:pt x="330340" y="91278"/>
                    <a:pt x="342377" y="95290"/>
                    <a:pt x="353076" y="100640"/>
                  </a:cubicBezTo>
                  <a:cubicBezTo>
                    <a:pt x="357088" y="103314"/>
                    <a:pt x="366450" y="108664"/>
                    <a:pt x="366450" y="108664"/>
                  </a:cubicBezTo>
                  <a:cubicBezTo>
                    <a:pt x="373137" y="112676"/>
                    <a:pt x="375812" y="119363"/>
                    <a:pt x="377149" y="124713"/>
                  </a:cubicBezTo>
                  <a:cubicBezTo>
                    <a:pt x="378487" y="131400"/>
                    <a:pt x="378487" y="138087"/>
                    <a:pt x="378487" y="143436"/>
                  </a:cubicBezTo>
                  <a:lnTo>
                    <a:pt x="378487" y="148786"/>
                  </a:lnTo>
                  <a:cubicBezTo>
                    <a:pt x="378487" y="148786"/>
                    <a:pt x="425296" y="122038"/>
                    <a:pt x="448032" y="108664"/>
                  </a:cubicBezTo>
                  <a:cubicBezTo>
                    <a:pt x="444020" y="105989"/>
                    <a:pt x="442682" y="104652"/>
                    <a:pt x="440007" y="103314"/>
                  </a:cubicBezTo>
                  <a:cubicBezTo>
                    <a:pt x="381162" y="69879"/>
                    <a:pt x="322316" y="36444"/>
                    <a:pt x="262133" y="3009"/>
                  </a:cubicBezTo>
                  <a:cubicBezTo>
                    <a:pt x="255446" y="-1003"/>
                    <a:pt x="251434" y="-1003"/>
                    <a:pt x="244747" y="3009"/>
                  </a:cubicBezTo>
                  <a:cubicBezTo>
                    <a:pt x="187238" y="36444"/>
                    <a:pt x="128393" y="68542"/>
                    <a:pt x="70884" y="101977"/>
                  </a:cubicBezTo>
                  <a:cubicBezTo>
                    <a:pt x="66872" y="104652"/>
                    <a:pt x="64197" y="105989"/>
                    <a:pt x="58848" y="110001"/>
                  </a:cubicBezTo>
                  <a:cubicBezTo>
                    <a:pt x="69547" y="115351"/>
                    <a:pt x="127055" y="150123"/>
                    <a:pt x="127055" y="150123"/>
                  </a:cubicBezTo>
                  <a:cubicBezTo>
                    <a:pt x="128393" y="139424"/>
                    <a:pt x="129730" y="131400"/>
                    <a:pt x="131067" y="123375"/>
                  </a:cubicBezTo>
                  <a:close/>
                  <a:moveTo>
                    <a:pt x="441345" y="457726"/>
                  </a:moveTo>
                  <a:cubicBezTo>
                    <a:pt x="411922" y="439002"/>
                    <a:pt x="341040" y="413592"/>
                    <a:pt x="339702" y="413592"/>
                  </a:cubicBezTo>
                  <a:cubicBezTo>
                    <a:pt x="339702" y="413592"/>
                    <a:pt x="322316" y="449702"/>
                    <a:pt x="315629" y="464413"/>
                  </a:cubicBezTo>
                  <a:cubicBezTo>
                    <a:pt x="310279" y="473775"/>
                    <a:pt x="302255" y="475112"/>
                    <a:pt x="296905" y="465750"/>
                  </a:cubicBezTo>
                  <a:cubicBezTo>
                    <a:pt x="291556" y="457726"/>
                    <a:pt x="278182" y="439002"/>
                    <a:pt x="276844" y="436328"/>
                  </a:cubicBezTo>
                  <a:cubicBezTo>
                    <a:pt x="272832" y="430978"/>
                    <a:pt x="268820" y="429640"/>
                    <a:pt x="263470" y="434990"/>
                  </a:cubicBezTo>
                  <a:cubicBezTo>
                    <a:pt x="262133" y="436328"/>
                    <a:pt x="256783" y="441677"/>
                    <a:pt x="254108" y="441677"/>
                  </a:cubicBezTo>
                  <a:cubicBezTo>
                    <a:pt x="251434" y="441677"/>
                    <a:pt x="246084" y="436328"/>
                    <a:pt x="244747" y="434990"/>
                  </a:cubicBezTo>
                  <a:cubicBezTo>
                    <a:pt x="239397" y="429640"/>
                    <a:pt x="236722" y="429640"/>
                    <a:pt x="231373" y="436328"/>
                  </a:cubicBezTo>
                  <a:cubicBezTo>
                    <a:pt x="226023" y="443015"/>
                    <a:pt x="217999" y="456389"/>
                    <a:pt x="212649" y="461738"/>
                  </a:cubicBezTo>
                  <a:cubicBezTo>
                    <a:pt x="201950" y="475112"/>
                    <a:pt x="192588" y="472437"/>
                    <a:pt x="187238" y="461738"/>
                  </a:cubicBezTo>
                  <a:cubicBezTo>
                    <a:pt x="180551" y="444352"/>
                    <a:pt x="167177" y="412254"/>
                    <a:pt x="167177" y="412254"/>
                  </a:cubicBezTo>
                  <a:cubicBezTo>
                    <a:pt x="165840" y="412254"/>
                    <a:pt x="94958" y="437665"/>
                    <a:pt x="65535" y="456389"/>
                  </a:cubicBezTo>
                  <a:cubicBezTo>
                    <a:pt x="-1335" y="497848"/>
                    <a:pt x="2" y="570068"/>
                    <a:pt x="2" y="570068"/>
                  </a:cubicBezTo>
                  <a:lnTo>
                    <a:pt x="512227" y="570068"/>
                  </a:lnTo>
                  <a:cubicBezTo>
                    <a:pt x="513564" y="572743"/>
                    <a:pt x="521589" y="511222"/>
                    <a:pt x="441345" y="457726"/>
                  </a:cubicBezTo>
                  <a:close/>
                </a:path>
              </a:pathLst>
            </a:custGeom>
            <a:noFill/>
            <a:ln w="567" cap="flat">
              <a:noFill/>
              <a:prstDash val="solid"/>
              <a:miter/>
            </a:ln>
          </p:spPr>
          <p:txBody>
            <a:bodyPr rtlCol="0" anchor="ctr"/>
            <a:lstStyle/>
            <a:p>
              <a:endParaRPr lang="zh-CN" altLang="en-US"/>
            </a:p>
          </p:txBody>
        </p:sp>
        <p:sp>
          <p:nvSpPr>
            <p:cNvPr id="59" name="PA-任意多边形 104">
              <a:extLst>
                <a:ext uri="{FF2B5EF4-FFF2-40B4-BE49-F238E27FC236}">
                  <a16:creationId xmlns:a16="http://schemas.microsoft.com/office/drawing/2014/main" id="{B17A7B9A-A82A-4641-8A9E-6F4DB841606F}"/>
                </a:ext>
              </a:extLst>
            </p:cNvPr>
            <p:cNvSpPr/>
            <p:nvPr>
              <p:custDataLst>
                <p:tags r:id="rId5"/>
              </p:custDataLst>
            </p:nvPr>
          </p:nvSpPr>
          <p:spPr>
            <a:xfrm>
              <a:off x="3640245" y="5283724"/>
              <a:ext cx="264364" cy="264364"/>
            </a:xfrm>
            <a:custGeom>
              <a:avLst/>
              <a:gdLst>
                <a:gd name="connsiteX0" fmla="*/ 522924 w 531543"/>
                <a:gd name="connsiteY0" fmla="*/ 589794 h 589794"/>
                <a:gd name="connsiteX1" fmla="*/ 522924 w 531543"/>
                <a:gd name="connsiteY1" fmla="*/ 589794 h 589794"/>
                <a:gd name="connsiteX2" fmla="*/ 9362 w 531543"/>
                <a:gd name="connsiteY2" fmla="*/ 589794 h 589794"/>
                <a:gd name="connsiteX3" fmla="*/ 0 w 531543"/>
                <a:gd name="connsiteY3" fmla="*/ 581770 h 589794"/>
                <a:gd name="connsiteX4" fmla="*/ 8024 w 531543"/>
                <a:gd name="connsiteY4" fmla="*/ 537636 h 589794"/>
                <a:gd name="connsiteX5" fmla="*/ 69545 w 531543"/>
                <a:gd name="connsiteY5" fmla="*/ 460066 h 589794"/>
                <a:gd name="connsiteX6" fmla="*/ 173862 w 531543"/>
                <a:gd name="connsiteY6" fmla="*/ 414595 h 589794"/>
                <a:gd name="connsiteX7" fmla="*/ 183224 w 531543"/>
                <a:gd name="connsiteY7" fmla="*/ 418607 h 589794"/>
                <a:gd name="connsiteX8" fmla="*/ 187236 w 531543"/>
                <a:gd name="connsiteY8" fmla="*/ 426631 h 589794"/>
                <a:gd name="connsiteX9" fmla="*/ 204623 w 531543"/>
                <a:gd name="connsiteY9" fmla="*/ 468091 h 589794"/>
                <a:gd name="connsiteX10" fmla="*/ 207297 w 531543"/>
                <a:gd name="connsiteY10" fmla="*/ 472103 h 589794"/>
                <a:gd name="connsiteX11" fmla="*/ 213984 w 531543"/>
                <a:gd name="connsiteY11" fmla="*/ 466753 h 589794"/>
                <a:gd name="connsiteX12" fmla="*/ 227358 w 531543"/>
                <a:gd name="connsiteY12" fmla="*/ 449367 h 589794"/>
                <a:gd name="connsiteX13" fmla="*/ 232708 w 531543"/>
                <a:gd name="connsiteY13" fmla="*/ 441343 h 589794"/>
                <a:gd name="connsiteX14" fmla="*/ 246082 w 531543"/>
                <a:gd name="connsiteY14" fmla="*/ 433318 h 589794"/>
                <a:gd name="connsiteX15" fmla="*/ 259456 w 531543"/>
                <a:gd name="connsiteY15" fmla="*/ 440005 h 589794"/>
                <a:gd name="connsiteX16" fmla="*/ 262131 w 531543"/>
                <a:gd name="connsiteY16" fmla="*/ 442680 h 589794"/>
                <a:gd name="connsiteX17" fmla="*/ 264806 w 531543"/>
                <a:gd name="connsiteY17" fmla="*/ 440005 h 589794"/>
                <a:gd name="connsiteX18" fmla="*/ 278180 w 531543"/>
                <a:gd name="connsiteY18" fmla="*/ 433318 h 589794"/>
                <a:gd name="connsiteX19" fmla="*/ 291554 w 531543"/>
                <a:gd name="connsiteY19" fmla="*/ 441343 h 589794"/>
                <a:gd name="connsiteX20" fmla="*/ 300916 w 531543"/>
                <a:gd name="connsiteY20" fmla="*/ 454717 h 589794"/>
                <a:gd name="connsiteX21" fmla="*/ 311615 w 531543"/>
                <a:gd name="connsiteY21" fmla="*/ 470766 h 589794"/>
                <a:gd name="connsiteX22" fmla="*/ 314290 w 531543"/>
                <a:gd name="connsiteY22" fmla="*/ 473440 h 589794"/>
                <a:gd name="connsiteX23" fmla="*/ 315627 w 531543"/>
                <a:gd name="connsiteY23" fmla="*/ 470766 h 589794"/>
                <a:gd name="connsiteX24" fmla="*/ 341038 w 531543"/>
                <a:gd name="connsiteY24" fmla="*/ 419944 h 589794"/>
                <a:gd name="connsiteX25" fmla="*/ 350399 w 531543"/>
                <a:gd name="connsiteY25" fmla="*/ 415932 h 589794"/>
                <a:gd name="connsiteX26" fmla="*/ 454717 w 531543"/>
                <a:gd name="connsiteY26" fmla="*/ 461404 h 589794"/>
                <a:gd name="connsiteX27" fmla="*/ 501526 w 531543"/>
                <a:gd name="connsiteY27" fmla="*/ 502863 h 589794"/>
                <a:gd name="connsiteX28" fmla="*/ 524262 w 531543"/>
                <a:gd name="connsiteY28" fmla="*/ 541648 h 589794"/>
                <a:gd name="connsiteX29" fmla="*/ 530949 w 531543"/>
                <a:gd name="connsiteY29" fmla="*/ 571071 h 589794"/>
                <a:gd name="connsiteX30" fmla="*/ 530949 w 531543"/>
                <a:gd name="connsiteY30" fmla="*/ 585782 h 589794"/>
                <a:gd name="connsiteX31" fmla="*/ 522924 w 531543"/>
                <a:gd name="connsiteY31" fmla="*/ 589794 h 589794"/>
                <a:gd name="connsiteX32" fmla="*/ 18724 w 531543"/>
                <a:gd name="connsiteY32" fmla="*/ 572408 h 589794"/>
                <a:gd name="connsiteX33" fmla="*/ 513562 w 531543"/>
                <a:gd name="connsiteY33" fmla="*/ 572408 h 589794"/>
                <a:gd name="connsiteX34" fmla="*/ 445355 w 531543"/>
                <a:gd name="connsiteY34" fmla="*/ 474778 h 589794"/>
                <a:gd name="connsiteX35" fmla="*/ 353074 w 531543"/>
                <a:gd name="connsiteY35" fmla="*/ 433318 h 589794"/>
                <a:gd name="connsiteX36" fmla="*/ 331676 w 531543"/>
                <a:gd name="connsiteY36" fmla="*/ 477453 h 589794"/>
                <a:gd name="connsiteX37" fmla="*/ 315627 w 531543"/>
                <a:gd name="connsiteY37" fmla="*/ 490827 h 589794"/>
                <a:gd name="connsiteX38" fmla="*/ 296903 w 531543"/>
                <a:gd name="connsiteY38" fmla="*/ 481465 h 589794"/>
                <a:gd name="connsiteX39" fmla="*/ 286204 w 531543"/>
                <a:gd name="connsiteY39" fmla="*/ 465416 h 589794"/>
                <a:gd name="connsiteX40" fmla="*/ 276842 w 531543"/>
                <a:gd name="connsiteY40" fmla="*/ 452042 h 589794"/>
                <a:gd name="connsiteX41" fmla="*/ 272830 w 531543"/>
                <a:gd name="connsiteY41" fmla="*/ 456054 h 589794"/>
                <a:gd name="connsiteX42" fmla="*/ 262131 w 531543"/>
                <a:gd name="connsiteY42" fmla="*/ 461404 h 589794"/>
                <a:gd name="connsiteX43" fmla="*/ 251432 w 531543"/>
                <a:gd name="connsiteY43" fmla="*/ 456054 h 589794"/>
                <a:gd name="connsiteX44" fmla="*/ 247419 w 531543"/>
                <a:gd name="connsiteY44" fmla="*/ 452042 h 589794"/>
                <a:gd name="connsiteX45" fmla="*/ 242070 w 531543"/>
                <a:gd name="connsiteY45" fmla="*/ 460066 h 589794"/>
                <a:gd name="connsiteX46" fmla="*/ 228696 w 531543"/>
                <a:gd name="connsiteY46" fmla="*/ 478790 h 589794"/>
                <a:gd name="connsiteX47" fmla="*/ 205960 w 531543"/>
                <a:gd name="connsiteY47" fmla="*/ 490827 h 589794"/>
                <a:gd name="connsiteX48" fmla="*/ 189911 w 531543"/>
                <a:gd name="connsiteY48" fmla="*/ 476115 h 589794"/>
                <a:gd name="connsiteX49" fmla="*/ 172525 w 531543"/>
                <a:gd name="connsiteY49" fmla="*/ 434656 h 589794"/>
                <a:gd name="connsiteX50" fmla="*/ 80244 w 531543"/>
                <a:gd name="connsiteY50" fmla="*/ 476115 h 589794"/>
                <a:gd name="connsiteX51" fmla="*/ 18724 w 531543"/>
                <a:gd name="connsiteY51" fmla="*/ 572408 h 589794"/>
                <a:gd name="connsiteX52" fmla="*/ 387847 w 531543"/>
                <a:gd name="connsiteY52" fmla="*/ 167175 h 589794"/>
                <a:gd name="connsiteX53" fmla="*/ 383834 w 531543"/>
                <a:gd name="connsiteY53" fmla="*/ 165838 h 589794"/>
                <a:gd name="connsiteX54" fmla="*/ 379822 w 531543"/>
                <a:gd name="connsiteY54" fmla="*/ 157813 h 589794"/>
                <a:gd name="connsiteX55" fmla="*/ 379822 w 531543"/>
                <a:gd name="connsiteY55" fmla="*/ 152464 h 589794"/>
                <a:gd name="connsiteX56" fmla="*/ 378485 w 531543"/>
                <a:gd name="connsiteY56" fmla="*/ 135078 h 589794"/>
                <a:gd name="connsiteX57" fmla="*/ 371798 w 531543"/>
                <a:gd name="connsiteY57" fmla="*/ 124378 h 589794"/>
                <a:gd name="connsiteX58" fmla="*/ 359761 w 531543"/>
                <a:gd name="connsiteY58" fmla="*/ 116354 h 589794"/>
                <a:gd name="connsiteX59" fmla="*/ 326326 w 531543"/>
                <a:gd name="connsiteY59" fmla="*/ 104317 h 589794"/>
                <a:gd name="connsiteX60" fmla="*/ 266143 w 531543"/>
                <a:gd name="connsiteY60" fmla="*/ 98968 h 589794"/>
                <a:gd name="connsiteX61" fmla="*/ 217997 w 531543"/>
                <a:gd name="connsiteY61" fmla="*/ 101643 h 589794"/>
                <a:gd name="connsiteX62" fmla="*/ 165838 w 531543"/>
                <a:gd name="connsiteY62" fmla="*/ 117691 h 589794"/>
                <a:gd name="connsiteX63" fmla="*/ 152464 w 531543"/>
                <a:gd name="connsiteY63" fmla="*/ 132403 h 589794"/>
                <a:gd name="connsiteX64" fmla="*/ 149789 w 531543"/>
                <a:gd name="connsiteY64" fmla="*/ 156476 h 589794"/>
                <a:gd name="connsiteX65" fmla="*/ 145777 w 531543"/>
                <a:gd name="connsiteY65" fmla="*/ 164500 h 589794"/>
                <a:gd name="connsiteX66" fmla="*/ 136415 w 531543"/>
                <a:gd name="connsiteY66" fmla="*/ 164500 h 589794"/>
                <a:gd name="connsiteX67" fmla="*/ 68208 w 531543"/>
                <a:gd name="connsiteY67" fmla="*/ 124378 h 589794"/>
                <a:gd name="connsiteX68" fmla="*/ 60183 w 531543"/>
                <a:gd name="connsiteY68" fmla="*/ 119029 h 589794"/>
                <a:gd name="connsiteX69" fmla="*/ 64195 w 531543"/>
                <a:gd name="connsiteY69" fmla="*/ 111004 h 589794"/>
                <a:gd name="connsiteX70" fmla="*/ 68208 w 531543"/>
                <a:gd name="connsiteY70" fmla="*/ 108330 h 589794"/>
                <a:gd name="connsiteX71" fmla="*/ 76232 w 531543"/>
                <a:gd name="connsiteY71" fmla="*/ 102980 h 589794"/>
                <a:gd name="connsiteX72" fmla="*/ 113679 w 531543"/>
                <a:gd name="connsiteY72" fmla="*/ 81582 h 589794"/>
                <a:gd name="connsiteX73" fmla="*/ 251432 w 531543"/>
                <a:gd name="connsiteY73" fmla="*/ 4012 h 589794"/>
                <a:gd name="connsiteX74" fmla="*/ 276842 w 531543"/>
                <a:gd name="connsiteY74" fmla="*/ 4012 h 589794"/>
                <a:gd name="connsiteX75" fmla="*/ 398546 w 531543"/>
                <a:gd name="connsiteY75" fmla="*/ 73557 h 589794"/>
                <a:gd name="connsiteX76" fmla="*/ 453379 w 531543"/>
                <a:gd name="connsiteY76" fmla="*/ 105655 h 589794"/>
                <a:gd name="connsiteX77" fmla="*/ 461404 w 531543"/>
                <a:gd name="connsiteY77" fmla="*/ 111004 h 589794"/>
                <a:gd name="connsiteX78" fmla="*/ 462741 w 531543"/>
                <a:gd name="connsiteY78" fmla="*/ 112342 h 589794"/>
                <a:gd name="connsiteX79" fmla="*/ 466753 w 531543"/>
                <a:gd name="connsiteY79" fmla="*/ 119029 h 589794"/>
                <a:gd name="connsiteX80" fmla="*/ 462741 w 531543"/>
                <a:gd name="connsiteY80" fmla="*/ 125716 h 589794"/>
                <a:gd name="connsiteX81" fmla="*/ 393196 w 531543"/>
                <a:gd name="connsiteY81" fmla="*/ 165838 h 589794"/>
                <a:gd name="connsiteX82" fmla="*/ 387847 w 531543"/>
                <a:gd name="connsiteY82" fmla="*/ 167175 h 589794"/>
                <a:gd name="connsiteX83" fmla="*/ 263468 w 531543"/>
                <a:gd name="connsiteY83" fmla="*/ 82919 h 589794"/>
                <a:gd name="connsiteX84" fmla="*/ 327664 w 531543"/>
                <a:gd name="connsiteY84" fmla="*/ 89606 h 589794"/>
                <a:gd name="connsiteX85" fmla="*/ 366448 w 531543"/>
                <a:gd name="connsiteY85" fmla="*/ 102980 h 589794"/>
                <a:gd name="connsiteX86" fmla="*/ 381160 w 531543"/>
                <a:gd name="connsiteY86" fmla="*/ 111004 h 589794"/>
                <a:gd name="connsiteX87" fmla="*/ 395871 w 531543"/>
                <a:gd name="connsiteY87" fmla="*/ 132403 h 589794"/>
                <a:gd name="connsiteX88" fmla="*/ 397209 w 531543"/>
                <a:gd name="connsiteY88" fmla="*/ 144439 h 589794"/>
                <a:gd name="connsiteX89" fmla="*/ 441343 w 531543"/>
                <a:gd name="connsiteY89" fmla="*/ 119029 h 589794"/>
                <a:gd name="connsiteX90" fmla="*/ 390521 w 531543"/>
                <a:gd name="connsiteY90" fmla="*/ 90943 h 589794"/>
                <a:gd name="connsiteX91" fmla="*/ 268818 w 531543"/>
                <a:gd name="connsiteY91" fmla="*/ 21398 h 589794"/>
                <a:gd name="connsiteX92" fmla="*/ 260793 w 531543"/>
                <a:gd name="connsiteY92" fmla="*/ 21398 h 589794"/>
                <a:gd name="connsiteX93" fmla="*/ 121704 w 531543"/>
                <a:gd name="connsiteY93" fmla="*/ 97630 h 589794"/>
                <a:gd name="connsiteX94" fmla="*/ 85594 w 531543"/>
                <a:gd name="connsiteY94" fmla="*/ 117691 h 589794"/>
                <a:gd name="connsiteX95" fmla="*/ 129728 w 531543"/>
                <a:gd name="connsiteY95" fmla="*/ 143102 h 589794"/>
                <a:gd name="connsiteX96" fmla="*/ 132403 w 531543"/>
                <a:gd name="connsiteY96" fmla="*/ 129728 h 589794"/>
                <a:gd name="connsiteX97" fmla="*/ 153801 w 531543"/>
                <a:gd name="connsiteY97" fmla="*/ 104317 h 589794"/>
                <a:gd name="connsiteX98" fmla="*/ 212647 w 531543"/>
                <a:gd name="connsiteY98" fmla="*/ 85594 h 589794"/>
                <a:gd name="connsiteX99" fmla="*/ 263468 w 531543"/>
                <a:gd name="connsiteY99" fmla="*/ 82919 h 58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31543" h="589794">
                  <a:moveTo>
                    <a:pt x="522924" y="589794"/>
                  </a:moveTo>
                  <a:cubicBezTo>
                    <a:pt x="521587" y="589794"/>
                    <a:pt x="521587" y="589794"/>
                    <a:pt x="522924" y="589794"/>
                  </a:cubicBezTo>
                  <a:lnTo>
                    <a:pt x="9362" y="589794"/>
                  </a:lnTo>
                  <a:cubicBezTo>
                    <a:pt x="4012" y="589794"/>
                    <a:pt x="0" y="585782"/>
                    <a:pt x="0" y="581770"/>
                  </a:cubicBezTo>
                  <a:cubicBezTo>
                    <a:pt x="0" y="580433"/>
                    <a:pt x="0" y="561709"/>
                    <a:pt x="8024" y="537636"/>
                  </a:cubicBezTo>
                  <a:cubicBezTo>
                    <a:pt x="16049" y="514900"/>
                    <a:pt x="32098" y="484140"/>
                    <a:pt x="69545" y="460066"/>
                  </a:cubicBezTo>
                  <a:cubicBezTo>
                    <a:pt x="98968" y="440005"/>
                    <a:pt x="172525" y="414595"/>
                    <a:pt x="173862" y="414595"/>
                  </a:cubicBezTo>
                  <a:cubicBezTo>
                    <a:pt x="177875" y="413257"/>
                    <a:pt x="181887" y="415932"/>
                    <a:pt x="183224" y="418607"/>
                  </a:cubicBezTo>
                  <a:cubicBezTo>
                    <a:pt x="183224" y="419944"/>
                    <a:pt x="183224" y="419944"/>
                    <a:pt x="187236" y="426631"/>
                  </a:cubicBezTo>
                  <a:cubicBezTo>
                    <a:pt x="191249" y="437331"/>
                    <a:pt x="199273" y="456054"/>
                    <a:pt x="204623" y="468091"/>
                  </a:cubicBezTo>
                  <a:cubicBezTo>
                    <a:pt x="205960" y="470766"/>
                    <a:pt x="207297" y="472103"/>
                    <a:pt x="207297" y="472103"/>
                  </a:cubicBezTo>
                  <a:cubicBezTo>
                    <a:pt x="207297" y="472103"/>
                    <a:pt x="209972" y="470766"/>
                    <a:pt x="213984" y="466753"/>
                  </a:cubicBezTo>
                  <a:cubicBezTo>
                    <a:pt x="216659" y="462741"/>
                    <a:pt x="222009" y="454717"/>
                    <a:pt x="227358" y="449367"/>
                  </a:cubicBezTo>
                  <a:cubicBezTo>
                    <a:pt x="230033" y="446692"/>
                    <a:pt x="231371" y="444018"/>
                    <a:pt x="232708" y="441343"/>
                  </a:cubicBezTo>
                  <a:cubicBezTo>
                    <a:pt x="235383" y="437331"/>
                    <a:pt x="239395" y="433318"/>
                    <a:pt x="246082" y="433318"/>
                  </a:cubicBezTo>
                  <a:cubicBezTo>
                    <a:pt x="252769" y="433318"/>
                    <a:pt x="256781" y="437331"/>
                    <a:pt x="259456" y="440005"/>
                  </a:cubicBezTo>
                  <a:lnTo>
                    <a:pt x="262131" y="442680"/>
                  </a:lnTo>
                  <a:cubicBezTo>
                    <a:pt x="263468" y="441343"/>
                    <a:pt x="264806" y="441343"/>
                    <a:pt x="264806" y="440005"/>
                  </a:cubicBezTo>
                  <a:cubicBezTo>
                    <a:pt x="268818" y="435993"/>
                    <a:pt x="274167" y="433318"/>
                    <a:pt x="278180" y="433318"/>
                  </a:cubicBezTo>
                  <a:cubicBezTo>
                    <a:pt x="283529" y="433318"/>
                    <a:pt x="287542" y="435993"/>
                    <a:pt x="291554" y="441343"/>
                  </a:cubicBezTo>
                  <a:cubicBezTo>
                    <a:pt x="292891" y="442680"/>
                    <a:pt x="296903" y="448030"/>
                    <a:pt x="300916" y="454717"/>
                  </a:cubicBezTo>
                  <a:cubicBezTo>
                    <a:pt x="304928" y="460066"/>
                    <a:pt x="308940" y="466753"/>
                    <a:pt x="311615" y="470766"/>
                  </a:cubicBezTo>
                  <a:lnTo>
                    <a:pt x="314290" y="473440"/>
                  </a:lnTo>
                  <a:cubicBezTo>
                    <a:pt x="314290" y="473440"/>
                    <a:pt x="315627" y="472103"/>
                    <a:pt x="315627" y="470766"/>
                  </a:cubicBezTo>
                  <a:cubicBezTo>
                    <a:pt x="318302" y="465416"/>
                    <a:pt x="339700" y="419944"/>
                    <a:pt x="341038" y="419944"/>
                  </a:cubicBezTo>
                  <a:cubicBezTo>
                    <a:pt x="342375" y="417270"/>
                    <a:pt x="346387" y="414595"/>
                    <a:pt x="350399" y="415932"/>
                  </a:cubicBezTo>
                  <a:cubicBezTo>
                    <a:pt x="353074" y="415932"/>
                    <a:pt x="425294" y="441343"/>
                    <a:pt x="454717" y="461404"/>
                  </a:cubicBezTo>
                  <a:cubicBezTo>
                    <a:pt x="473440" y="473440"/>
                    <a:pt x="489489" y="488152"/>
                    <a:pt x="501526" y="502863"/>
                  </a:cubicBezTo>
                  <a:cubicBezTo>
                    <a:pt x="510888" y="514900"/>
                    <a:pt x="518912" y="528274"/>
                    <a:pt x="524262" y="541648"/>
                  </a:cubicBezTo>
                  <a:cubicBezTo>
                    <a:pt x="528274" y="551010"/>
                    <a:pt x="529611" y="561709"/>
                    <a:pt x="530949" y="571071"/>
                  </a:cubicBezTo>
                  <a:cubicBezTo>
                    <a:pt x="530949" y="572408"/>
                    <a:pt x="532286" y="581770"/>
                    <a:pt x="530949" y="585782"/>
                  </a:cubicBezTo>
                  <a:cubicBezTo>
                    <a:pt x="529611" y="587120"/>
                    <a:pt x="525599" y="589794"/>
                    <a:pt x="522924" y="589794"/>
                  </a:cubicBezTo>
                  <a:close/>
                  <a:moveTo>
                    <a:pt x="18724" y="572408"/>
                  </a:moveTo>
                  <a:lnTo>
                    <a:pt x="513562" y="572408"/>
                  </a:lnTo>
                  <a:cubicBezTo>
                    <a:pt x="512225" y="555022"/>
                    <a:pt x="502863" y="513562"/>
                    <a:pt x="445355" y="474778"/>
                  </a:cubicBezTo>
                  <a:cubicBezTo>
                    <a:pt x="422619" y="460066"/>
                    <a:pt x="371798" y="440005"/>
                    <a:pt x="353074" y="433318"/>
                  </a:cubicBezTo>
                  <a:cubicBezTo>
                    <a:pt x="347725" y="444018"/>
                    <a:pt x="337025" y="465416"/>
                    <a:pt x="331676" y="477453"/>
                  </a:cubicBezTo>
                  <a:cubicBezTo>
                    <a:pt x="329001" y="481465"/>
                    <a:pt x="324989" y="489489"/>
                    <a:pt x="315627" y="490827"/>
                  </a:cubicBezTo>
                  <a:cubicBezTo>
                    <a:pt x="311615" y="490827"/>
                    <a:pt x="303590" y="490827"/>
                    <a:pt x="296903" y="481465"/>
                  </a:cubicBezTo>
                  <a:cubicBezTo>
                    <a:pt x="294229" y="477453"/>
                    <a:pt x="290216" y="472103"/>
                    <a:pt x="286204" y="465416"/>
                  </a:cubicBezTo>
                  <a:cubicBezTo>
                    <a:pt x="282192" y="458729"/>
                    <a:pt x="278180" y="454717"/>
                    <a:pt x="276842" y="452042"/>
                  </a:cubicBezTo>
                  <a:lnTo>
                    <a:pt x="272830" y="456054"/>
                  </a:lnTo>
                  <a:cubicBezTo>
                    <a:pt x="268818" y="460066"/>
                    <a:pt x="266143" y="461404"/>
                    <a:pt x="262131" y="461404"/>
                  </a:cubicBezTo>
                  <a:cubicBezTo>
                    <a:pt x="259456" y="461404"/>
                    <a:pt x="255444" y="460066"/>
                    <a:pt x="251432" y="456054"/>
                  </a:cubicBezTo>
                  <a:cubicBezTo>
                    <a:pt x="250094" y="454717"/>
                    <a:pt x="247419" y="453379"/>
                    <a:pt x="247419" y="452042"/>
                  </a:cubicBezTo>
                  <a:cubicBezTo>
                    <a:pt x="246082" y="454717"/>
                    <a:pt x="243407" y="457392"/>
                    <a:pt x="242070" y="460066"/>
                  </a:cubicBezTo>
                  <a:cubicBezTo>
                    <a:pt x="238058" y="466753"/>
                    <a:pt x="232708" y="473440"/>
                    <a:pt x="228696" y="478790"/>
                  </a:cubicBezTo>
                  <a:cubicBezTo>
                    <a:pt x="219334" y="490827"/>
                    <a:pt x="211310" y="492164"/>
                    <a:pt x="205960" y="490827"/>
                  </a:cubicBezTo>
                  <a:cubicBezTo>
                    <a:pt x="199273" y="489489"/>
                    <a:pt x="192586" y="485477"/>
                    <a:pt x="189911" y="476115"/>
                  </a:cubicBezTo>
                  <a:cubicBezTo>
                    <a:pt x="184562" y="464079"/>
                    <a:pt x="177875" y="445355"/>
                    <a:pt x="172525" y="434656"/>
                  </a:cubicBezTo>
                  <a:cubicBezTo>
                    <a:pt x="152464" y="441343"/>
                    <a:pt x="102980" y="460066"/>
                    <a:pt x="80244" y="476115"/>
                  </a:cubicBezTo>
                  <a:cubicBezTo>
                    <a:pt x="30760" y="505538"/>
                    <a:pt x="21398" y="552347"/>
                    <a:pt x="18724" y="572408"/>
                  </a:cubicBezTo>
                  <a:close/>
                  <a:moveTo>
                    <a:pt x="387847" y="167175"/>
                  </a:moveTo>
                  <a:cubicBezTo>
                    <a:pt x="386509" y="167175"/>
                    <a:pt x="385172" y="167175"/>
                    <a:pt x="383834" y="165838"/>
                  </a:cubicBezTo>
                  <a:cubicBezTo>
                    <a:pt x="381160" y="164500"/>
                    <a:pt x="379822" y="161826"/>
                    <a:pt x="379822" y="157813"/>
                  </a:cubicBezTo>
                  <a:lnTo>
                    <a:pt x="379822" y="152464"/>
                  </a:lnTo>
                  <a:cubicBezTo>
                    <a:pt x="379822" y="147114"/>
                    <a:pt x="379822" y="141765"/>
                    <a:pt x="378485" y="135078"/>
                  </a:cubicBezTo>
                  <a:cubicBezTo>
                    <a:pt x="377147" y="129728"/>
                    <a:pt x="375810" y="127053"/>
                    <a:pt x="371798" y="124378"/>
                  </a:cubicBezTo>
                  <a:cubicBezTo>
                    <a:pt x="367786" y="121704"/>
                    <a:pt x="362436" y="117691"/>
                    <a:pt x="359761" y="116354"/>
                  </a:cubicBezTo>
                  <a:cubicBezTo>
                    <a:pt x="349062" y="111004"/>
                    <a:pt x="338363" y="106992"/>
                    <a:pt x="326326" y="104317"/>
                  </a:cubicBezTo>
                  <a:cubicBezTo>
                    <a:pt x="307603" y="100305"/>
                    <a:pt x="287542" y="98968"/>
                    <a:pt x="266143" y="98968"/>
                  </a:cubicBezTo>
                  <a:cubicBezTo>
                    <a:pt x="260793" y="98968"/>
                    <a:pt x="227358" y="100305"/>
                    <a:pt x="217997" y="101643"/>
                  </a:cubicBezTo>
                  <a:cubicBezTo>
                    <a:pt x="196598" y="104317"/>
                    <a:pt x="180549" y="109667"/>
                    <a:pt x="165838" y="117691"/>
                  </a:cubicBezTo>
                  <a:cubicBezTo>
                    <a:pt x="159151" y="121704"/>
                    <a:pt x="155139" y="124378"/>
                    <a:pt x="152464" y="132403"/>
                  </a:cubicBezTo>
                  <a:cubicBezTo>
                    <a:pt x="151126" y="139090"/>
                    <a:pt x="149789" y="147114"/>
                    <a:pt x="149789" y="156476"/>
                  </a:cubicBezTo>
                  <a:cubicBezTo>
                    <a:pt x="149789" y="159151"/>
                    <a:pt x="148452" y="161826"/>
                    <a:pt x="145777" y="164500"/>
                  </a:cubicBezTo>
                  <a:cubicBezTo>
                    <a:pt x="143102" y="165838"/>
                    <a:pt x="139090" y="165838"/>
                    <a:pt x="136415" y="164500"/>
                  </a:cubicBezTo>
                  <a:cubicBezTo>
                    <a:pt x="136415" y="164500"/>
                    <a:pt x="77569" y="131065"/>
                    <a:pt x="68208" y="124378"/>
                  </a:cubicBezTo>
                  <a:cubicBezTo>
                    <a:pt x="61521" y="124378"/>
                    <a:pt x="60183" y="121704"/>
                    <a:pt x="60183" y="119029"/>
                  </a:cubicBezTo>
                  <a:cubicBezTo>
                    <a:pt x="60183" y="116354"/>
                    <a:pt x="61521" y="112342"/>
                    <a:pt x="64195" y="111004"/>
                  </a:cubicBezTo>
                  <a:cubicBezTo>
                    <a:pt x="65533" y="109667"/>
                    <a:pt x="66870" y="109667"/>
                    <a:pt x="68208" y="108330"/>
                  </a:cubicBezTo>
                  <a:cubicBezTo>
                    <a:pt x="70882" y="106992"/>
                    <a:pt x="73557" y="104317"/>
                    <a:pt x="76232" y="102980"/>
                  </a:cubicBezTo>
                  <a:cubicBezTo>
                    <a:pt x="88269" y="96293"/>
                    <a:pt x="101643" y="89606"/>
                    <a:pt x="113679" y="81582"/>
                  </a:cubicBezTo>
                  <a:cubicBezTo>
                    <a:pt x="159151" y="56171"/>
                    <a:pt x="204623" y="29423"/>
                    <a:pt x="251432" y="4012"/>
                  </a:cubicBezTo>
                  <a:cubicBezTo>
                    <a:pt x="260793" y="-1337"/>
                    <a:pt x="268818" y="-1337"/>
                    <a:pt x="276842" y="4012"/>
                  </a:cubicBezTo>
                  <a:cubicBezTo>
                    <a:pt x="316964" y="26748"/>
                    <a:pt x="358424" y="50821"/>
                    <a:pt x="398546" y="73557"/>
                  </a:cubicBezTo>
                  <a:cubicBezTo>
                    <a:pt x="417270" y="84256"/>
                    <a:pt x="434656" y="94956"/>
                    <a:pt x="453379" y="105655"/>
                  </a:cubicBezTo>
                  <a:cubicBezTo>
                    <a:pt x="456054" y="106992"/>
                    <a:pt x="458729" y="108330"/>
                    <a:pt x="461404" y="111004"/>
                  </a:cubicBezTo>
                  <a:lnTo>
                    <a:pt x="462741" y="112342"/>
                  </a:lnTo>
                  <a:cubicBezTo>
                    <a:pt x="465416" y="113679"/>
                    <a:pt x="466753" y="116354"/>
                    <a:pt x="466753" y="119029"/>
                  </a:cubicBezTo>
                  <a:cubicBezTo>
                    <a:pt x="466753" y="121704"/>
                    <a:pt x="465416" y="124378"/>
                    <a:pt x="462741" y="125716"/>
                  </a:cubicBezTo>
                  <a:cubicBezTo>
                    <a:pt x="441343" y="137752"/>
                    <a:pt x="393196" y="165838"/>
                    <a:pt x="393196" y="165838"/>
                  </a:cubicBezTo>
                  <a:cubicBezTo>
                    <a:pt x="390521" y="167175"/>
                    <a:pt x="389184" y="167175"/>
                    <a:pt x="387847" y="167175"/>
                  </a:cubicBezTo>
                  <a:close/>
                  <a:moveTo>
                    <a:pt x="263468" y="82919"/>
                  </a:moveTo>
                  <a:cubicBezTo>
                    <a:pt x="286204" y="82919"/>
                    <a:pt x="307603" y="85594"/>
                    <a:pt x="327664" y="89606"/>
                  </a:cubicBezTo>
                  <a:cubicBezTo>
                    <a:pt x="342375" y="92281"/>
                    <a:pt x="354412" y="96293"/>
                    <a:pt x="366448" y="102980"/>
                  </a:cubicBezTo>
                  <a:cubicBezTo>
                    <a:pt x="370460" y="105655"/>
                    <a:pt x="379822" y="111004"/>
                    <a:pt x="381160" y="111004"/>
                  </a:cubicBezTo>
                  <a:cubicBezTo>
                    <a:pt x="390521" y="117691"/>
                    <a:pt x="393196" y="125716"/>
                    <a:pt x="395871" y="132403"/>
                  </a:cubicBezTo>
                  <a:cubicBezTo>
                    <a:pt x="397209" y="136415"/>
                    <a:pt x="397209" y="140427"/>
                    <a:pt x="397209" y="144439"/>
                  </a:cubicBezTo>
                  <a:cubicBezTo>
                    <a:pt x="409245" y="137752"/>
                    <a:pt x="426631" y="127053"/>
                    <a:pt x="441343" y="119029"/>
                  </a:cubicBezTo>
                  <a:cubicBezTo>
                    <a:pt x="423957" y="109667"/>
                    <a:pt x="407908" y="100305"/>
                    <a:pt x="390521" y="90943"/>
                  </a:cubicBezTo>
                  <a:cubicBezTo>
                    <a:pt x="350399" y="68208"/>
                    <a:pt x="308940" y="45472"/>
                    <a:pt x="268818" y="21398"/>
                  </a:cubicBezTo>
                  <a:cubicBezTo>
                    <a:pt x="264806" y="18724"/>
                    <a:pt x="263468" y="18724"/>
                    <a:pt x="260793" y="21398"/>
                  </a:cubicBezTo>
                  <a:cubicBezTo>
                    <a:pt x="212647" y="46809"/>
                    <a:pt x="167175" y="72220"/>
                    <a:pt x="121704" y="97630"/>
                  </a:cubicBezTo>
                  <a:lnTo>
                    <a:pt x="85594" y="117691"/>
                  </a:lnTo>
                  <a:cubicBezTo>
                    <a:pt x="98968" y="125716"/>
                    <a:pt x="117691" y="136415"/>
                    <a:pt x="129728" y="143102"/>
                  </a:cubicBezTo>
                  <a:cubicBezTo>
                    <a:pt x="129728" y="137752"/>
                    <a:pt x="131065" y="133740"/>
                    <a:pt x="132403" y="129728"/>
                  </a:cubicBezTo>
                  <a:cubicBezTo>
                    <a:pt x="136415" y="113679"/>
                    <a:pt x="147114" y="108330"/>
                    <a:pt x="153801" y="104317"/>
                  </a:cubicBezTo>
                  <a:cubicBezTo>
                    <a:pt x="169850" y="94956"/>
                    <a:pt x="188574" y="89606"/>
                    <a:pt x="212647" y="85594"/>
                  </a:cubicBezTo>
                  <a:cubicBezTo>
                    <a:pt x="223346" y="84256"/>
                    <a:pt x="258119" y="82919"/>
                    <a:pt x="263468" y="82919"/>
                  </a:cubicBezTo>
                  <a:close/>
                </a:path>
              </a:pathLst>
            </a:custGeom>
            <a:solidFill>
              <a:schemeClr val="tx1"/>
            </a:solidFill>
            <a:ln w="567" cap="flat">
              <a:noFill/>
              <a:prstDash val="solid"/>
              <a:miter/>
            </a:ln>
          </p:spPr>
          <p:txBody>
            <a:bodyPr rtlCol="0" anchor="ctr"/>
            <a:lstStyle/>
            <a:p>
              <a:endParaRPr lang="zh-CN" altLang="en-US"/>
            </a:p>
          </p:txBody>
        </p:sp>
        <p:sp>
          <p:nvSpPr>
            <p:cNvPr id="60" name="PA-任意多边形 105">
              <a:extLst>
                <a:ext uri="{FF2B5EF4-FFF2-40B4-BE49-F238E27FC236}">
                  <a16:creationId xmlns:a16="http://schemas.microsoft.com/office/drawing/2014/main" id="{D15472EB-6DD8-422A-87D8-542861F79D4B}"/>
                </a:ext>
              </a:extLst>
            </p:cNvPr>
            <p:cNvSpPr/>
            <p:nvPr>
              <p:custDataLst>
                <p:tags r:id="rId6"/>
              </p:custDataLst>
            </p:nvPr>
          </p:nvSpPr>
          <p:spPr>
            <a:xfrm>
              <a:off x="3746671" y="5402418"/>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sp>
          <p:nvSpPr>
            <p:cNvPr id="61" name="PA-任意多边形 106">
              <a:extLst>
                <a:ext uri="{FF2B5EF4-FFF2-40B4-BE49-F238E27FC236}">
                  <a16:creationId xmlns:a16="http://schemas.microsoft.com/office/drawing/2014/main" id="{5DEF839F-7313-4D6B-907B-A5E65552FB30}"/>
                </a:ext>
              </a:extLst>
            </p:cNvPr>
            <p:cNvSpPr/>
            <p:nvPr>
              <p:custDataLst>
                <p:tags r:id="rId7"/>
              </p:custDataLst>
            </p:nvPr>
          </p:nvSpPr>
          <p:spPr>
            <a:xfrm>
              <a:off x="3787931" y="5402418"/>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sp>
          <p:nvSpPr>
            <p:cNvPr id="62" name="PA-任意多边形 107">
              <a:extLst>
                <a:ext uri="{FF2B5EF4-FFF2-40B4-BE49-F238E27FC236}">
                  <a16:creationId xmlns:a16="http://schemas.microsoft.com/office/drawing/2014/main" id="{D2A990C5-6887-4C87-B825-AE1ED853E40E}"/>
                </a:ext>
              </a:extLst>
            </p:cNvPr>
            <p:cNvSpPr/>
            <p:nvPr>
              <p:custDataLst>
                <p:tags r:id="rId8"/>
              </p:custDataLst>
            </p:nvPr>
          </p:nvSpPr>
          <p:spPr>
            <a:xfrm>
              <a:off x="3758628" y="5441386"/>
              <a:ext cx="25276" cy="3597"/>
            </a:xfrm>
            <a:custGeom>
              <a:avLst/>
              <a:gdLst>
                <a:gd name="connsiteX0" fmla="*/ 50821 w 50821"/>
                <a:gd name="connsiteY0" fmla="*/ 0 h 8024"/>
                <a:gd name="connsiteX1" fmla="*/ 25411 w 50821"/>
                <a:gd name="connsiteY1" fmla="*/ 8024 h 8024"/>
                <a:gd name="connsiteX2" fmla="*/ 0 w 50821"/>
                <a:gd name="connsiteY2" fmla="*/ 0 h 8024"/>
                <a:gd name="connsiteX3" fmla="*/ 25411 w 50821"/>
                <a:gd name="connsiteY3" fmla="*/ 4012 h 8024"/>
                <a:gd name="connsiteX4" fmla="*/ 50821 w 50821"/>
                <a:gd name="connsiteY4" fmla="*/ 0 h 8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1" h="8024">
                  <a:moveTo>
                    <a:pt x="50821" y="0"/>
                  </a:moveTo>
                  <a:cubicBezTo>
                    <a:pt x="50821" y="0"/>
                    <a:pt x="38785" y="8024"/>
                    <a:pt x="25411" y="8024"/>
                  </a:cubicBezTo>
                  <a:cubicBezTo>
                    <a:pt x="12037" y="8024"/>
                    <a:pt x="0" y="0"/>
                    <a:pt x="0" y="0"/>
                  </a:cubicBezTo>
                  <a:cubicBezTo>
                    <a:pt x="0" y="0"/>
                    <a:pt x="12037" y="4012"/>
                    <a:pt x="25411" y="4012"/>
                  </a:cubicBezTo>
                  <a:cubicBezTo>
                    <a:pt x="38785" y="4012"/>
                    <a:pt x="50821" y="0"/>
                    <a:pt x="50821" y="0"/>
                  </a:cubicBezTo>
                  <a:close/>
                </a:path>
              </a:pathLst>
            </a:custGeom>
            <a:solidFill>
              <a:schemeClr val="tx1"/>
            </a:solidFill>
            <a:ln w="567" cap="flat">
              <a:noFill/>
              <a:prstDash val="solid"/>
              <a:miter/>
            </a:ln>
          </p:spPr>
          <p:txBody>
            <a:bodyPr rtlCol="0" anchor="ctr"/>
            <a:lstStyle/>
            <a:p>
              <a:endParaRPr lang="zh-CN" altLang="en-US"/>
            </a:p>
          </p:txBody>
        </p:sp>
        <p:sp>
          <p:nvSpPr>
            <p:cNvPr id="63" name="PA-任意多边形 108">
              <a:extLst>
                <a:ext uri="{FF2B5EF4-FFF2-40B4-BE49-F238E27FC236}">
                  <a16:creationId xmlns:a16="http://schemas.microsoft.com/office/drawing/2014/main" id="{7D9ADDCB-C7E9-4F5F-B401-BA104C259AF8}"/>
                </a:ext>
              </a:extLst>
            </p:cNvPr>
            <p:cNvSpPr/>
            <p:nvPr>
              <p:custDataLst>
                <p:tags r:id="rId9"/>
              </p:custDataLst>
            </p:nvPr>
          </p:nvSpPr>
          <p:spPr>
            <a:xfrm>
              <a:off x="3745910" y="5299876"/>
              <a:ext cx="24664" cy="15835"/>
            </a:xfrm>
            <a:custGeom>
              <a:avLst/>
              <a:gdLst>
                <a:gd name="connsiteX0" fmla="*/ 1392 w 49592"/>
                <a:gd name="connsiteY0" fmla="*/ 30814 h 35328"/>
                <a:gd name="connsiteX1" fmla="*/ 4066 w 49592"/>
                <a:gd name="connsiteY1" fmla="*/ 20115 h 35328"/>
                <a:gd name="connsiteX2" fmla="*/ 37501 w 49592"/>
                <a:gd name="connsiteY2" fmla="*/ 1392 h 35328"/>
                <a:gd name="connsiteX3" fmla="*/ 48201 w 49592"/>
                <a:gd name="connsiteY3" fmla="*/ 4066 h 35328"/>
                <a:gd name="connsiteX4" fmla="*/ 45526 w 49592"/>
                <a:gd name="connsiteY4" fmla="*/ 14766 h 35328"/>
                <a:gd name="connsiteX5" fmla="*/ 13428 w 49592"/>
                <a:gd name="connsiteY5" fmla="*/ 34827 h 35328"/>
                <a:gd name="connsiteX6" fmla="*/ 1392 w 49592"/>
                <a:gd name="connsiteY6" fmla="*/ 30814 h 3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2" h="35328">
                  <a:moveTo>
                    <a:pt x="1392" y="30814"/>
                  </a:moveTo>
                  <a:cubicBezTo>
                    <a:pt x="-1283" y="26802"/>
                    <a:pt x="54" y="21453"/>
                    <a:pt x="4066" y="20115"/>
                  </a:cubicBezTo>
                  <a:lnTo>
                    <a:pt x="37501" y="1392"/>
                  </a:lnTo>
                  <a:cubicBezTo>
                    <a:pt x="41514" y="-1283"/>
                    <a:pt x="46863" y="54"/>
                    <a:pt x="48201" y="4066"/>
                  </a:cubicBezTo>
                  <a:cubicBezTo>
                    <a:pt x="50875" y="8079"/>
                    <a:pt x="49538" y="13428"/>
                    <a:pt x="45526" y="14766"/>
                  </a:cubicBezTo>
                  <a:lnTo>
                    <a:pt x="13428" y="34827"/>
                  </a:lnTo>
                  <a:cubicBezTo>
                    <a:pt x="9416" y="36164"/>
                    <a:pt x="4066" y="34827"/>
                    <a:pt x="1392" y="30814"/>
                  </a:cubicBezTo>
                  <a:close/>
                </a:path>
              </a:pathLst>
            </a:custGeom>
            <a:solidFill>
              <a:schemeClr val="tx1"/>
            </a:solidFill>
            <a:ln w="567" cap="flat">
              <a:noFill/>
              <a:prstDash val="solid"/>
              <a:miter/>
            </a:ln>
          </p:spPr>
          <p:txBody>
            <a:bodyPr rtlCol="0" anchor="ctr"/>
            <a:lstStyle/>
            <a:p>
              <a:endParaRPr lang="zh-CN" altLang="en-US"/>
            </a:p>
          </p:txBody>
        </p:sp>
        <p:sp>
          <p:nvSpPr>
            <p:cNvPr id="64" name="PA-任意多边形 109">
              <a:extLst>
                <a:ext uri="{FF2B5EF4-FFF2-40B4-BE49-F238E27FC236}">
                  <a16:creationId xmlns:a16="http://schemas.microsoft.com/office/drawing/2014/main" id="{A4487772-09B1-4E1D-8F6B-BCF0FF2E3860}"/>
                </a:ext>
              </a:extLst>
            </p:cNvPr>
            <p:cNvSpPr/>
            <p:nvPr>
              <p:custDataLst>
                <p:tags r:id="rId10"/>
              </p:custDataLst>
            </p:nvPr>
          </p:nvSpPr>
          <p:spPr>
            <a:xfrm>
              <a:off x="3734657" y="5314249"/>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grpSp>
      <p:pic>
        <p:nvPicPr>
          <p:cNvPr id="65" name="老师-图标">
            <a:extLst>
              <a:ext uri="{FF2B5EF4-FFF2-40B4-BE49-F238E27FC236}">
                <a16:creationId xmlns:a16="http://schemas.microsoft.com/office/drawing/2014/main" id="{134F88D3-10D4-4B46-BCCD-626102DB1FA0}"/>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5626" y="5495143"/>
            <a:ext cx="238211" cy="238211"/>
          </a:xfrm>
          <a:prstGeom prst="rect">
            <a:avLst/>
          </a:prstGeom>
        </p:spPr>
      </p:pic>
      <p:sp>
        <p:nvSpPr>
          <p:cNvPr id="66" name="文本框 65">
            <a:extLst>
              <a:ext uri="{FF2B5EF4-FFF2-40B4-BE49-F238E27FC236}">
                <a16:creationId xmlns:a16="http://schemas.microsoft.com/office/drawing/2014/main" id="{2C356626-2198-4408-B69E-369E18EF2567}"/>
              </a:ext>
            </a:extLst>
          </p:cNvPr>
          <p:cNvSpPr txBox="1"/>
          <p:nvPr userDrawn="1"/>
        </p:nvSpPr>
        <p:spPr>
          <a:xfrm>
            <a:off x="9464997" y="3238941"/>
            <a:ext cx="615553" cy="2016178"/>
          </a:xfrm>
          <a:prstGeom prst="rect">
            <a:avLst/>
          </a:prstGeom>
          <a:noFill/>
        </p:spPr>
        <p:txBody>
          <a:bodyPr vert="eaVert" wrap="square" rtlCol="0">
            <a:spAutoFit/>
          </a:bodyPr>
          <a:lstStyle/>
          <a:p>
            <a:r>
              <a:rPr lang="zh-CN" altLang="en-US" sz="2800" dirty="0">
                <a:solidFill>
                  <a:schemeClr val="bg1"/>
                </a:solidFill>
                <a:latin typeface="+mn-ea"/>
                <a:ea typeface="+mn-ea"/>
              </a:rPr>
              <a:t>团结  奋进</a:t>
            </a:r>
          </a:p>
        </p:txBody>
      </p:sp>
      <p:sp>
        <p:nvSpPr>
          <p:cNvPr id="67" name="文本框 66">
            <a:extLst>
              <a:ext uri="{FF2B5EF4-FFF2-40B4-BE49-F238E27FC236}">
                <a16:creationId xmlns:a16="http://schemas.microsoft.com/office/drawing/2014/main" id="{B3A3A1DA-C990-4343-946C-CA4972130CAE}"/>
              </a:ext>
            </a:extLst>
          </p:cNvPr>
          <p:cNvSpPr txBox="1"/>
          <p:nvPr userDrawn="1"/>
        </p:nvSpPr>
        <p:spPr>
          <a:xfrm>
            <a:off x="8681797" y="4038774"/>
            <a:ext cx="615553" cy="2016178"/>
          </a:xfrm>
          <a:prstGeom prst="rect">
            <a:avLst/>
          </a:prstGeom>
          <a:noFill/>
        </p:spPr>
        <p:txBody>
          <a:bodyPr vert="eaVert" wrap="square" rtlCol="0">
            <a:spAutoFit/>
          </a:bodyPr>
          <a:lstStyle/>
          <a:p>
            <a:r>
              <a:rPr lang="zh-CN" altLang="en-US" sz="2800" dirty="0">
                <a:solidFill>
                  <a:schemeClr val="bg1"/>
                </a:solidFill>
                <a:latin typeface="+mn-ea"/>
                <a:ea typeface="+mn-ea"/>
              </a:rPr>
              <a:t>重道  精业</a:t>
            </a:r>
          </a:p>
        </p:txBody>
      </p:sp>
      <p:sp>
        <p:nvSpPr>
          <p:cNvPr id="4" name="文本占位符 1">
            <a:extLst>
              <a:ext uri="{FF2B5EF4-FFF2-40B4-BE49-F238E27FC236}">
                <a16:creationId xmlns:a16="http://schemas.microsoft.com/office/drawing/2014/main" id="{1F0179DE-1853-4581-B542-170DE7C2D281}"/>
              </a:ext>
            </a:extLst>
          </p:cNvPr>
          <p:cNvSpPr>
            <a:spLocks noGrp="1"/>
          </p:cNvSpPr>
          <p:nvPr>
            <p:ph type="body" sz="quarter" idx="10" hasCustomPrompt="1"/>
          </p:nvPr>
        </p:nvSpPr>
        <p:spPr>
          <a:xfrm>
            <a:off x="952211" y="3338320"/>
            <a:ext cx="3962400" cy="153987"/>
          </a:xfrm>
          <a:prstGeom prst="rect">
            <a:avLst/>
          </a:prstGeom>
        </p:spPr>
        <p:txBody>
          <a:bodyPr vert="horz" wrap="square" lIns="0" tIns="0" rIns="0" bIns="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1000" spc="0">
                <a:solidFill>
                  <a:srgbClr val="333F50"/>
                </a:solidFill>
                <a:latin typeface="Arial" panose="020B0604020202020204" pitchFamily="34" charset="0"/>
                <a:ea typeface="阿里巴巴普惠体 R" panose="00020600040101010101" pitchFamily="18"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SICHUAN MINZU COLLEGE</a:t>
            </a:r>
            <a:endParaRPr lang="zh-CN" altLang="en-US"/>
          </a:p>
        </p:txBody>
      </p:sp>
      <p:sp>
        <p:nvSpPr>
          <p:cNvPr id="5" name="文本占位符 6">
            <a:extLst>
              <a:ext uri="{FF2B5EF4-FFF2-40B4-BE49-F238E27FC236}">
                <a16:creationId xmlns:a16="http://schemas.microsoft.com/office/drawing/2014/main" id="{6581AF71-B4D0-4B22-8576-55AD65E86794}"/>
              </a:ext>
            </a:extLst>
          </p:cNvPr>
          <p:cNvSpPr>
            <a:spLocks noGrp="1"/>
          </p:cNvSpPr>
          <p:nvPr>
            <p:ph type="body" sz="quarter" idx="11" hasCustomPrompt="1"/>
          </p:nvPr>
        </p:nvSpPr>
        <p:spPr>
          <a:xfrm>
            <a:off x="1187973" y="5005521"/>
            <a:ext cx="2557941"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222A35"/>
                </a:solidFill>
                <a:latin typeface="Arial" panose="020B0604020202020204" pitchFamily="34" charset="0"/>
                <a:ea typeface="阿里巴巴普惠体 R" panose="00020600040101010101" pitchFamily="18"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答辩学生：李鸿锋</a:t>
            </a:r>
          </a:p>
        </p:txBody>
      </p:sp>
      <p:sp>
        <p:nvSpPr>
          <p:cNvPr id="6" name="文本占位符 7">
            <a:extLst>
              <a:ext uri="{FF2B5EF4-FFF2-40B4-BE49-F238E27FC236}">
                <a16:creationId xmlns:a16="http://schemas.microsoft.com/office/drawing/2014/main" id="{518C6A34-B112-44B8-BE27-DBA07895E00C}"/>
              </a:ext>
            </a:extLst>
          </p:cNvPr>
          <p:cNvSpPr>
            <a:spLocks noGrp="1"/>
          </p:cNvSpPr>
          <p:nvPr>
            <p:ph type="body" sz="quarter" idx="12" hasCustomPrompt="1"/>
          </p:nvPr>
        </p:nvSpPr>
        <p:spPr>
          <a:xfrm>
            <a:off x="1185626" y="5433674"/>
            <a:ext cx="259207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222A35"/>
                </a:solidFill>
                <a:latin typeface="Arial" panose="020B0604020202020204" pitchFamily="34" charset="0"/>
                <a:ea typeface="阿里巴巴普惠体 R" panose="00020600040101010101" pitchFamily="18"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指导老师：廖文菊</a:t>
            </a:r>
          </a:p>
        </p:txBody>
      </p:sp>
      <p:sp>
        <p:nvSpPr>
          <p:cNvPr id="7" name="文本占位符 8">
            <a:extLst>
              <a:ext uri="{FF2B5EF4-FFF2-40B4-BE49-F238E27FC236}">
                <a16:creationId xmlns:a16="http://schemas.microsoft.com/office/drawing/2014/main" id="{3C2E12CA-F1DF-4DCE-86ED-BDC65C6A7B91}"/>
              </a:ext>
            </a:extLst>
          </p:cNvPr>
          <p:cNvSpPr>
            <a:spLocks noGrp="1"/>
          </p:cNvSpPr>
          <p:nvPr>
            <p:ph type="body" sz="quarter" idx="13"/>
          </p:nvPr>
        </p:nvSpPr>
        <p:spPr>
          <a:xfrm>
            <a:off x="868734" y="1963912"/>
            <a:ext cx="6358812" cy="1434943"/>
          </a:xfrm>
          <a:prstGeom prst="rect">
            <a:avLst/>
          </a:prstGeom>
        </p:spPr>
        <p:txBody>
          <a:bodyPr vert="horz" wrap="squar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4400" spc="0">
                <a:solidFill>
                  <a:schemeClr val="accent1"/>
                </a:solidFill>
                <a:latin typeface="阿里巴巴普惠体 B" panose="00020600040101010101" pitchFamily="18" charset="-122"/>
                <a:ea typeface="阿里巴巴普惠体 B" panose="00020600040101010101" pitchFamily="18" charset="-122"/>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单击此处</a:t>
            </a:r>
            <a:endParaRPr lang="en-US" altLang="zh-CN" dirty="0"/>
          </a:p>
          <a:p>
            <a:pPr lvl="0"/>
            <a:r>
              <a:rPr lang="zh-CN" altLang="en-US" dirty="0"/>
              <a:t>输入你的文本</a:t>
            </a:r>
          </a:p>
        </p:txBody>
      </p:sp>
    </p:spTree>
    <p:extLst>
      <p:ext uri="{BB962C8B-B14F-4D97-AF65-F5344CB8AC3E}">
        <p14:creationId xmlns:p14="http://schemas.microsoft.com/office/powerpoint/2010/main" val="248423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目录-2">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C2178445-BE0B-4D9B-8523-41CB3377A734}"/>
              </a:ext>
            </a:extLst>
          </p:cNvPr>
          <p:cNvSpPr/>
          <p:nvPr userDrawn="1"/>
        </p:nvSpPr>
        <p:spPr>
          <a:xfrm>
            <a:off x="0" y="0"/>
            <a:ext cx="12192000" cy="6858000"/>
          </a:xfrm>
          <a:prstGeom prst="rect">
            <a:avLst/>
          </a:pr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C6936013-D2B4-457D-80E8-884440C86432}"/>
              </a:ext>
            </a:extLst>
          </p:cNvPr>
          <p:cNvSpPr/>
          <p:nvPr userDrawn="1"/>
        </p:nvSpPr>
        <p:spPr>
          <a:xfrm>
            <a:off x="0" y="0"/>
            <a:ext cx="12192000" cy="6858000"/>
          </a:xfrm>
          <a:prstGeom prst="rect">
            <a:avLst/>
          </a:prstGeom>
          <a:blipFill dpi="0" rotWithShape="1">
            <a:blip r:embed="rId2">
              <a:alphaModFix amt="5000"/>
              <a:extLst>
                <a:ext uri="{96DAC541-7B7A-43D3-8B79-37D633B846F1}">
                  <asvg:svgBlip xmlns:asvg="http://schemas.microsoft.com/office/drawing/2016/SVG/main" r:embed="rId3"/>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5" name="矩形: 圆角 4">
            <a:extLst>
              <a:ext uri="{FF2B5EF4-FFF2-40B4-BE49-F238E27FC236}">
                <a16:creationId xmlns:a16="http://schemas.microsoft.com/office/drawing/2014/main" id="{EA246490-C2EF-4AEA-99EC-B6ED4D530824}"/>
              </a:ext>
            </a:extLst>
          </p:cNvPr>
          <p:cNvSpPr/>
          <p:nvPr userDrawn="1"/>
        </p:nvSpPr>
        <p:spPr>
          <a:xfrm>
            <a:off x="304800" y="685799"/>
            <a:ext cx="11582400" cy="5829301"/>
          </a:xfrm>
          <a:prstGeom prst="roundRect">
            <a:avLst>
              <a:gd name="adj" fmla="val 1319"/>
            </a:avLst>
          </a:prstGeom>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42F119CC-C641-4892-9426-84DD2D23F95B}"/>
              </a:ext>
            </a:extLst>
          </p:cNvPr>
          <p:cNvSpPr/>
          <p:nvPr userDrawn="1"/>
        </p:nvSpPr>
        <p:spPr>
          <a:xfrm>
            <a:off x="304799" y="2055600"/>
            <a:ext cx="11582401" cy="3094692"/>
          </a:xfrm>
          <a:prstGeom prst="rect">
            <a:avLst/>
          </a:prstGeom>
          <a:blipFill>
            <a:blip r:embed="rId4">
              <a:duotone>
                <a:schemeClr val="accent1">
                  <a:shade val="45000"/>
                  <a:satMod val="135000"/>
                </a:schemeClr>
                <a:prstClr val="white"/>
              </a:duotone>
            </a:blip>
            <a:srcRect/>
            <a:stretch>
              <a:fillRect t="-73946" b="-73946"/>
            </a:stretch>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4C24CC4-B005-4431-AC29-D8F45AC52DF3}"/>
              </a:ext>
            </a:extLst>
          </p:cNvPr>
          <p:cNvSpPr/>
          <p:nvPr userDrawn="1"/>
        </p:nvSpPr>
        <p:spPr>
          <a:xfrm rot="16200000">
            <a:off x="4546154" y="-2190755"/>
            <a:ext cx="3099692" cy="11582399"/>
          </a:xfrm>
          <a:prstGeom prst="rect">
            <a:avLst/>
          </a:prstGeom>
          <a:solidFill>
            <a:schemeClr val="accent1">
              <a:alpha val="70000"/>
            </a:schemeClr>
          </a:solidFill>
          <a:ln w="0" cap="flat" cmpd="sng" algn="ctr">
            <a:noFill/>
            <a:prstDash val="solid"/>
            <a:miter lim="800000"/>
          </a:ln>
          <a:effectLst>
            <a:outerShdw blurRad="254000" dist="50800" dir="5400000" sx="105000" sy="105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9C9BA3A-9FDE-48AA-AE3F-F8369F5A5204}"/>
              </a:ext>
            </a:extLst>
          </p:cNvPr>
          <p:cNvSpPr/>
          <p:nvPr userDrawn="1"/>
        </p:nvSpPr>
        <p:spPr>
          <a:xfrm>
            <a:off x="5214000" y="1055227"/>
            <a:ext cx="1764000" cy="1764000"/>
          </a:xfrm>
          <a:prstGeom prst="ellipse">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思源黑体 CN Light" panose="020B0300000000000000" pitchFamily="34" charset="-122"/>
              <a:ea typeface="思源黑体 CN Light" panose="020B0300000000000000" pitchFamily="34" charset="-122"/>
            </a:endParaRPr>
          </a:p>
        </p:txBody>
      </p:sp>
      <p:grpSp>
        <p:nvGrpSpPr>
          <p:cNvPr id="9" name="川民院校徽">
            <a:extLst>
              <a:ext uri="{FF2B5EF4-FFF2-40B4-BE49-F238E27FC236}">
                <a16:creationId xmlns:a16="http://schemas.microsoft.com/office/drawing/2014/main" id="{BE29F2A8-D682-4E73-918B-4349887542D1}"/>
              </a:ext>
            </a:extLst>
          </p:cNvPr>
          <p:cNvGrpSpPr/>
          <p:nvPr userDrawn="1"/>
        </p:nvGrpSpPr>
        <p:grpSpPr>
          <a:xfrm>
            <a:off x="5309438" y="1145506"/>
            <a:ext cx="1580745" cy="1583442"/>
            <a:chOff x="8672941" y="3159214"/>
            <a:chExt cx="524534" cy="525429"/>
          </a:xfrm>
        </p:grpSpPr>
        <p:sp>
          <p:nvSpPr>
            <p:cNvPr id="10" name="任意多边形: 形状 9">
              <a:extLst>
                <a:ext uri="{FF2B5EF4-FFF2-40B4-BE49-F238E27FC236}">
                  <a16:creationId xmlns:a16="http://schemas.microsoft.com/office/drawing/2014/main" id="{46FE4542-D572-48CB-9ED6-DC555CA63288}"/>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198E6D3C-B996-4849-B492-7904F7E86B96}"/>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B0CA0FFE-22CC-4023-A9B9-F28B0B5E38C5}"/>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C7BF8EFF-2EF0-458B-A777-86D737A5F907}"/>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DC38ACAC-9C0B-4793-BD03-93F8B1F404EF}"/>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74E3283B-5C0E-499E-90FC-DD0DA537F4ED}"/>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9011011D-CF84-44EC-A30C-FF0C0736F39B}"/>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4E829D80-9A62-42ED-BF41-53E4F6905558}"/>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62FA71F6-ACDE-4E3C-94B8-435188563439}"/>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A61AAF5F-017B-4EF4-8353-74B00A914631}"/>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E8246A2-251C-44B4-90A6-895913674225}"/>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C028DF0D-E0FA-4D5F-B74F-764F3F723817}"/>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2D3644AF-F72B-42A3-A172-D57997A77F5B}"/>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BC78EE0-D7D8-4B61-ACD3-CDEBFA58131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98AEB03D-E2C0-4FE8-9F7D-4F1FEDC93D0F}"/>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0018A26-4E7B-420E-95B1-5483ACEFD9E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963DA44E-7B1B-4296-B5FB-D144E089519E}"/>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86026CF-9347-41DB-AD83-1AF9ECE22CC3}"/>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CD16DF6-7F00-4332-9D3C-9F4C07D32947}"/>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C43DC32B-BBC6-4B68-A18F-8688A9F35983}"/>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4A394DFF-2364-4045-BC6F-1EDC2A265A75}"/>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4F863384-38D4-4437-80AE-B0DB0349F63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33599512-E556-4234-818F-2D14C47A968D}"/>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26896AD0-328E-4975-9143-88CE1A129519}"/>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C8E3CDD5-202C-4D8D-8679-AC7729F1FA9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BEF06B2-51FB-4C4E-8ECB-174477828270}"/>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3CFD08C2-2AA6-485A-B545-D649BF6E1DA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09CDCBF-7B61-4AAD-82C9-6F6306987F77}"/>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1733ADD9-F88E-46B5-B885-087FA9A1CE82}"/>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327C0F06-D967-491E-B54D-1F79216F4505}"/>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E6D0A9A3-BC9E-4357-B8B2-4587773376C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A01103A-4837-425A-9257-286E1F8580DD}"/>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23CFEE31-26A4-445F-9586-8784CB66C502}"/>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A5A881D3-BCB8-4886-AF08-D147947ECABC}"/>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F623CF2-DC7F-4E1E-A25F-41D4AEC89850}"/>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258C09DF-7BE7-43AD-9A6E-57D06BF2AEEF}"/>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E0AF5057-0B7C-4394-8E66-AF7569B61279}"/>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B4B0AEC-1DB3-4420-99B4-4C7A2760C48E}"/>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grpSp>
      <p:sp>
        <p:nvSpPr>
          <p:cNvPr id="54" name="文本占位符 1">
            <a:extLst>
              <a:ext uri="{FF2B5EF4-FFF2-40B4-BE49-F238E27FC236}">
                <a16:creationId xmlns:a16="http://schemas.microsoft.com/office/drawing/2014/main" id="{685F6D20-E2EB-4422-8D51-D80338D31BCF}"/>
              </a:ext>
            </a:extLst>
          </p:cNvPr>
          <p:cNvSpPr>
            <a:spLocks noGrp="1"/>
          </p:cNvSpPr>
          <p:nvPr>
            <p:ph type="body" sz="quarter" idx="14" hasCustomPrompt="1"/>
          </p:nvPr>
        </p:nvSpPr>
        <p:spPr>
          <a:xfrm>
            <a:off x="815941" y="3155882"/>
            <a:ext cx="3201155" cy="523220"/>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r>
              <a:rPr lang="zh-CN" altLang="en-US"/>
              <a:t>丨研究背景意义</a:t>
            </a:r>
          </a:p>
        </p:txBody>
      </p:sp>
      <p:sp>
        <p:nvSpPr>
          <p:cNvPr id="55" name="文本占位符 2">
            <a:extLst>
              <a:ext uri="{FF2B5EF4-FFF2-40B4-BE49-F238E27FC236}">
                <a16:creationId xmlns:a16="http://schemas.microsoft.com/office/drawing/2014/main" id="{3D8FD57C-2902-47DD-9A3A-EFC2173BF8FC}"/>
              </a:ext>
            </a:extLst>
          </p:cNvPr>
          <p:cNvSpPr>
            <a:spLocks noGrp="1"/>
          </p:cNvSpPr>
          <p:nvPr>
            <p:ph type="body" sz="quarter" idx="15" hasCustomPrompt="1"/>
          </p:nvPr>
        </p:nvSpPr>
        <p:spPr>
          <a:xfrm>
            <a:off x="4571623" y="3155882"/>
            <a:ext cx="3201155" cy="523220"/>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r>
              <a:rPr lang="zh-CN" altLang="en-US"/>
              <a:t>丨论文研究目标</a:t>
            </a:r>
          </a:p>
        </p:txBody>
      </p:sp>
      <p:sp>
        <p:nvSpPr>
          <p:cNvPr id="56" name="文本占位符 67">
            <a:extLst>
              <a:ext uri="{FF2B5EF4-FFF2-40B4-BE49-F238E27FC236}">
                <a16:creationId xmlns:a16="http://schemas.microsoft.com/office/drawing/2014/main" id="{9F3BF923-37C0-4114-9D23-B60E707DFAC3}"/>
              </a:ext>
            </a:extLst>
          </p:cNvPr>
          <p:cNvSpPr>
            <a:spLocks noGrp="1"/>
          </p:cNvSpPr>
          <p:nvPr>
            <p:ph type="body" sz="quarter" idx="16" hasCustomPrompt="1"/>
          </p:nvPr>
        </p:nvSpPr>
        <p:spPr>
          <a:xfrm>
            <a:off x="8293433" y="3155882"/>
            <a:ext cx="3201155" cy="523220"/>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r>
              <a:rPr lang="zh-CN" altLang="en-US"/>
              <a:t>丨论文研究内容</a:t>
            </a:r>
          </a:p>
        </p:txBody>
      </p:sp>
      <p:sp>
        <p:nvSpPr>
          <p:cNvPr id="57" name="文本占位符 68">
            <a:extLst>
              <a:ext uri="{FF2B5EF4-FFF2-40B4-BE49-F238E27FC236}">
                <a16:creationId xmlns:a16="http://schemas.microsoft.com/office/drawing/2014/main" id="{915F1530-B720-471F-A4CD-131457418CA8}"/>
              </a:ext>
            </a:extLst>
          </p:cNvPr>
          <p:cNvSpPr>
            <a:spLocks noGrp="1"/>
          </p:cNvSpPr>
          <p:nvPr>
            <p:ph type="body" sz="quarter" idx="17" hasCustomPrompt="1"/>
          </p:nvPr>
        </p:nvSpPr>
        <p:spPr>
          <a:xfrm>
            <a:off x="815940" y="4183761"/>
            <a:ext cx="3201155" cy="523220"/>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04</a:t>
            </a:r>
            <a:r>
              <a:rPr lang="zh-CN" altLang="en-US"/>
              <a:t>丨研究方法思路</a:t>
            </a:r>
          </a:p>
        </p:txBody>
      </p:sp>
      <p:sp>
        <p:nvSpPr>
          <p:cNvPr id="58" name="文本占位符 69">
            <a:extLst>
              <a:ext uri="{FF2B5EF4-FFF2-40B4-BE49-F238E27FC236}">
                <a16:creationId xmlns:a16="http://schemas.microsoft.com/office/drawing/2014/main" id="{372AA8CC-7640-49CD-8FB0-85987F029AF9}"/>
              </a:ext>
            </a:extLst>
          </p:cNvPr>
          <p:cNvSpPr>
            <a:spLocks noGrp="1"/>
          </p:cNvSpPr>
          <p:nvPr>
            <p:ph type="body" sz="quarter" idx="18" hasCustomPrompt="1"/>
          </p:nvPr>
        </p:nvSpPr>
        <p:spPr>
          <a:xfrm>
            <a:off x="4571621" y="4183761"/>
            <a:ext cx="3201155" cy="523220"/>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05</a:t>
            </a:r>
            <a:r>
              <a:rPr lang="zh-CN" altLang="en-US"/>
              <a:t>丨论文研究成果</a:t>
            </a:r>
          </a:p>
        </p:txBody>
      </p:sp>
      <p:sp>
        <p:nvSpPr>
          <p:cNvPr id="59" name="文本占位符 70">
            <a:extLst>
              <a:ext uri="{FF2B5EF4-FFF2-40B4-BE49-F238E27FC236}">
                <a16:creationId xmlns:a16="http://schemas.microsoft.com/office/drawing/2014/main" id="{3C042036-DE39-459C-8511-791603685174}"/>
              </a:ext>
            </a:extLst>
          </p:cNvPr>
          <p:cNvSpPr>
            <a:spLocks noGrp="1"/>
          </p:cNvSpPr>
          <p:nvPr>
            <p:ph type="body" sz="quarter" idx="19" hasCustomPrompt="1"/>
          </p:nvPr>
        </p:nvSpPr>
        <p:spPr>
          <a:xfrm>
            <a:off x="8293432" y="4183761"/>
            <a:ext cx="3201155" cy="523220"/>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06</a:t>
            </a:r>
            <a:r>
              <a:rPr lang="zh-CN" altLang="en-US"/>
              <a:t>丨创新与不足</a:t>
            </a:r>
          </a:p>
        </p:txBody>
      </p:sp>
    </p:spTree>
    <p:extLst>
      <p:ext uri="{BB962C8B-B14F-4D97-AF65-F5344CB8AC3E}">
        <p14:creationId xmlns:p14="http://schemas.microsoft.com/office/powerpoint/2010/main" val="683044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029914"/>
      </p:ext>
    </p:extLst>
  </p:cSld>
  <p:clrMap bg1="lt1" tx1="dk1" bg2="lt2" tx2="dk2" accent1="accent1" accent2="accent2" accent3="accent3" accent4="accent4" accent5="accent5" accent6="accent6" hlink="hlink" folHlink="folHlink"/>
  <p:sldLayoutIdLst>
    <p:sldLayoutId id="2147483836" r:id="rId1"/>
    <p:sldLayoutId id="2147483861" r:id="rId2"/>
    <p:sldLayoutId id="2147483862" r:id="rId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7488">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054080"/>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2" r:id="rId9"/>
    <p:sldLayoutId id="2147483821" r:id="rId10"/>
    <p:sldLayoutId id="2147483823" r:id="rId11"/>
    <p:sldLayoutId id="2147483824" r:id="rId12"/>
    <p:sldLayoutId id="2147483825" r:id="rId13"/>
    <p:sldLayoutId id="2147483826" r:id="rId14"/>
    <p:sldLayoutId id="2147483827" r:id="rId15"/>
    <p:sldLayoutId id="2147483828" r:id="rId16"/>
    <p:sldLayoutId id="2147483835" r:id="rId17"/>
    <p:sldLayoutId id="2147483829" r:id="rId18"/>
    <p:sldLayoutId id="2147483830" r:id="rId19"/>
    <p:sldLayoutId id="2147483831" r:id="rId20"/>
    <p:sldLayoutId id="2147483832" r:id="rId21"/>
    <p:sldLayoutId id="2147483834" r:id="rId22"/>
    <p:sldLayoutId id="2147483833" r:id="rId23"/>
    <p:sldLayoutId id="2147483701" r:id="rId2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7.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notesSlide" Target="../notesSlides/notesSlide9.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slideLayout" Target="../slideLayouts/slideLayout11.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4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4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49.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5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51.xm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tags" Target="../tags/tag52.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tags" Target="../tags/tag53.xml"/><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tags" Target="../tags/tag54.xml"/><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55.xml"/><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tags" Target="../tags/tag56.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1.xml"/><Relationship Id="rId1" Type="http://schemas.openxmlformats.org/officeDocument/2006/relationships/tags" Target="../tags/tag57.xm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0.xml"/><Relationship Id="rId1" Type="http://schemas.openxmlformats.org/officeDocument/2006/relationships/tags" Target="../tags/tag58.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2.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4.xml"/><Relationship Id="rId2" Type="http://schemas.openxmlformats.org/officeDocument/2006/relationships/tags" Target="../tags/tag15.xml"/><Relationship Id="rId16" Type="http://schemas.openxmlformats.org/officeDocument/2006/relationships/image" Target="../media/image8.sv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7.png"/><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59.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0.xml"/><Relationship Id="rId1" Type="http://schemas.openxmlformats.org/officeDocument/2006/relationships/tags" Target="../tags/tag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9.xml"/><Relationship Id="rId1" Type="http://schemas.openxmlformats.org/officeDocument/2006/relationships/slideLayout" Target="../slideLayouts/slideLayout24.xml"/><Relationship Id="rId4" Type="http://schemas.openxmlformats.org/officeDocument/2006/relationships/image" Target="../media/image23.jp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5.xml"/><Relationship Id="rId1" Type="http://schemas.openxmlformats.org/officeDocument/2006/relationships/tags" Target="../tags/tag6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5.sv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image" Target="../media/image5.sv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5.sv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6.xml"/><Relationship Id="rId6" Type="http://schemas.openxmlformats.org/officeDocument/2006/relationships/hyperlink" Target="http://www.islide.cc/" TargetMode="External"/><Relationship Id="rId5" Type="http://schemas.openxmlformats.org/officeDocument/2006/relationships/image" Target="../media/image27.png"/><Relationship Id="rId4" Type="http://schemas.openxmlformats.org/officeDocument/2006/relationships/image" Target="../media/image5.sv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6.xml"/><Relationship Id="rId6" Type="http://schemas.openxmlformats.org/officeDocument/2006/relationships/hyperlink" Target="http://www.islide.cc/" TargetMode="External"/><Relationship Id="rId5" Type="http://schemas.openxmlformats.org/officeDocument/2006/relationships/image" Target="../media/image28.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7.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notesSlide" Target="../notesSlides/notesSlide5.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slideLayout" Target="../slideLayouts/slideLayout7.xml"/><Relationship Id="rId5" Type="http://schemas.openxmlformats.org/officeDocument/2006/relationships/tags" Target="../tags/tag2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image" Target="../media/image8.sv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6.xml"/><Relationship Id="rId5" Type="http://schemas.openxmlformats.org/officeDocument/2006/relationships/image" Target="../media/image29.png"/><Relationship Id="rId4" Type="http://schemas.openxmlformats.org/officeDocument/2006/relationships/image" Target="../media/image5.sv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6.xml"/><Relationship Id="rId4" Type="http://schemas.openxmlformats.org/officeDocument/2006/relationships/image" Target="../media/image5.sv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6.xml"/><Relationship Id="rId4" Type="http://schemas.openxmlformats.org/officeDocument/2006/relationships/image" Target="../media/image5.svg"/></Relationships>
</file>

<file path=ppt/slides/_rels/slide63.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svg"/><Relationship Id="rId26" Type="http://schemas.openxmlformats.org/officeDocument/2006/relationships/image" Target="../media/image51.svg"/><Relationship Id="rId39" Type="http://schemas.openxmlformats.org/officeDocument/2006/relationships/image" Target="../media/image64.png"/><Relationship Id="rId3" Type="http://schemas.openxmlformats.org/officeDocument/2006/relationships/image" Target="../media/image4.png"/><Relationship Id="rId21" Type="http://schemas.openxmlformats.org/officeDocument/2006/relationships/image" Target="../media/image46.png"/><Relationship Id="rId34" Type="http://schemas.openxmlformats.org/officeDocument/2006/relationships/image" Target="../media/image59.svg"/><Relationship Id="rId42" Type="http://schemas.openxmlformats.org/officeDocument/2006/relationships/image" Target="../media/image67.svg"/><Relationship Id="rId47" Type="http://schemas.openxmlformats.org/officeDocument/2006/relationships/image" Target="../media/image72.png"/><Relationship Id="rId50" Type="http://schemas.openxmlformats.org/officeDocument/2006/relationships/image" Target="../media/image75.sv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svg"/><Relationship Id="rId46" Type="http://schemas.openxmlformats.org/officeDocument/2006/relationships/image" Target="../media/image71.svg"/><Relationship Id="rId2" Type="http://schemas.openxmlformats.org/officeDocument/2006/relationships/notesSlide" Target="../notesSlides/notesSlide59.xml"/><Relationship Id="rId16" Type="http://schemas.openxmlformats.org/officeDocument/2006/relationships/image" Target="../media/image41.svg"/><Relationship Id="rId20" Type="http://schemas.openxmlformats.org/officeDocument/2006/relationships/image" Target="../media/image45.svg"/><Relationship Id="rId29" Type="http://schemas.openxmlformats.org/officeDocument/2006/relationships/image" Target="../media/image54.png"/><Relationship Id="rId41" Type="http://schemas.openxmlformats.org/officeDocument/2006/relationships/image" Target="../media/image66.png"/><Relationship Id="rId1" Type="http://schemas.openxmlformats.org/officeDocument/2006/relationships/slideLayout" Target="../slideLayouts/slideLayout26.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49.svg"/><Relationship Id="rId32" Type="http://schemas.openxmlformats.org/officeDocument/2006/relationships/image" Target="../media/image57.svg"/><Relationship Id="rId37" Type="http://schemas.openxmlformats.org/officeDocument/2006/relationships/image" Target="../media/image62.png"/><Relationship Id="rId40" Type="http://schemas.openxmlformats.org/officeDocument/2006/relationships/image" Target="../media/image65.svg"/><Relationship Id="rId45" Type="http://schemas.openxmlformats.org/officeDocument/2006/relationships/image" Target="../media/image70.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svg"/><Relationship Id="rId36" Type="http://schemas.openxmlformats.org/officeDocument/2006/relationships/image" Target="../media/image61.svg"/><Relationship Id="rId49" Type="http://schemas.openxmlformats.org/officeDocument/2006/relationships/image" Target="../media/image74.png"/><Relationship Id="rId10" Type="http://schemas.openxmlformats.org/officeDocument/2006/relationships/image" Target="../media/image35.svg"/><Relationship Id="rId19" Type="http://schemas.openxmlformats.org/officeDocument/2006/relationships/image" Target="../media/image44.png"/><Relationship Id="rId31" Type="http://schemas.openxmlformats.org/officeDocument/2006/relationships/image" Target="../media/image56.png"/><Relationship Id="rId44" Type="http://schemas.openxmlformats.org/officeDocument/2006/relationships/image" Target="../media/image69.svg"/><Relationship Id="rId52" Type="http://schemas.openxmlformats.org/officeDocument/2006/relationships/image" Target="../media/image77.svg"/><Relationship Id="rId4" Type="http://schemas.openxmlformats.org/officeDocument/2006/relationships/image" Target="../media/image5.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 Id="rId27" Type="http://schemas.openxmlformats.org/officeDocument/2006/relationships/image" Target="../media/image52.png"/><Relationship Id="rId30" Type="http://schemas.openxmlformats.org/officeDocument/2006/relationships/image" Target="../media/image55.sv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svg"/><Relationship Id="rId8" Type="http://schemas.openxmlformats.org/officeDocument/2006/relationships/image" Target="../media/image33.svg"/><Relationship Id="rId51"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6.xml"/><Relationship Id="rId4" Type="http://schemas.openxmlformats.org/officeDocument/2006/relationships/image" Target="../media/image5.sv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6.xml"/><Relationship Id="rId4" Type="http://schemas.openxmlformats.org/officeDocument/2006/relationships/image" Target="../media/image5.svg"/></Relationships>
</file>

<file path=ppt/slides/_rels/slide66.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4.png"/><Relationship Id="rId7" Type="http://schemas.openxmlformats.org/officeDocument/2006/relationships/image" Target="../media/image79.jpeg"/><Relationship Id="rId2" Type="http://schemas.openxmlformats.org/officeDocument/2006/relationships/notesSlide" Target="../notesSlides/notesSlide62.xml"/><Relationship Id="rId1" Type="http://schemas.openxmlformats.org/officeDocument/2006/relationships/slideLayout" Target="../slideLayouts/slideLayout26.xml"/><Relationship Id="rId6" Type="http://schemas.openxmlformats.org/officeDocument/2006/relationships/image" Target="../media/image78.jpeg"/><Relationship Id="rId5" Type="http://schemas.openxmlformats.org/officeDocument/2006/relationships/image" Target="../media/image6.JPG"/><Relationship Id="rId4" Type="http://schemas.openxmlformats.org/officeDocument/2006/relationships/image" Target="../media/image5.svg"/></Relationships>
</file>

<file path=ppt/slides/_rels/slide67.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image" Target="../media/image4.png"/><Relationship Id="rId7" Type="http://schemas.openxmlformats.org/officeDocument/2006/relationships/image" Target="../media/image82.jpg"/><Relationship Id="rId2" Type="http://schemas.openxmlformats.org/officeDocument/2006/relationships/notesSlide" Target="../notesSlides/notesSlide63.xml"/><Relationship Id="rId1" Type="http://schemas.openxmlformats.org/officeDocument/2006/relationships/slideLayout" Target="../slideLayouts/slideLayout26.xml"/><Relationship Id="rId6" Type="http://schemas.openxmlformats.org/officeDocument/2006/relationships/image" Target="../media/image81.jpg"/><Relationship Id="rId5" Type="http://schemas.openxmlformats.org/officeDocument/2006/relationships/image" Target="../media/image17.jpg"/><Relationship Id="rId4" Type="http://schemas.openxmlformats.org/officeDocument/2006/relationships/image" Target="../media/image5.svg"/></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D309B3-5184-4B4B-B2A1-446B217C78DA}"/>
              </a:ext>
            </a:extLst>
          </p:cNvPr>
          <p:cNvSpPr txBox="1"/>
          <p:nvPr/>
        </p:nvSpPr>
        <p:spPr>
          <a:xfrm>
            <a:off x="2062480" y="5743642"/>
            <a:ext cx="32918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李鸿锋</a:t>
            </a:r>
          </a:p>
        </p:txBody>
      </p:sp>
      <p:sp>
        <p:nvSpPr>
          <p:cNvPr id="4" name="文本框 3">
            <a:extLst>
              <a:ext uri="{FF2B5EF4-FFF2-40B4-BE49-F238E27FC236}">
                <a16:creationId xmlns:a16="http://schemas.microsoft.com/office/drawing/2014/main" id="{5528DBAA-C4D2-45A7-BBAE-23E238B0E822}"/>
              </a:ext>
            </a:extLst>
          </p:cNvPr>
          <p:cNvSpPr txBox="1"/>
          <p:nvPr/>
        </p:nvSpPr>
        <p:spPr>
          <a:xfrm>
            <a:off x="7894320" y="5743642"/>
            <a:ext cx="3291840" cy="400110"/>
          </a:xfrm>
          <a:prstGeom prst="rect">
            <a:avLst/>
          </a:prstGeom>
          <a:noFill/>
        </p:spPr>
        <p:txBody>
          <a:bodyPr wrap="square" rtlCol="0">
            <a:spAutoFit/>
          </a:bodyPr>
          <a:lstStyle>
            <a:defPPr>
              <a:defRPr lang="en-US"/>
            </a:defPPr>
            <a:lvl1pPr>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四川民族学院</a:t>
            </a:r>
          </a:p>
        </p:txBody>
      </p:sp>
    </p:spTree>
    <p:extLst>
      <p:ext uri="{BB962C8B-B14F-4D97-AF65-F5344CB8AC3E}">
        <p14:creationId xmlns:p14="http://schemas.microsoft.com/office/powerpoint/2010/main" val="297771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联合符号">
            <a:extLst>
              <a:ext uri="{FF2B5EF4-FFF2-40B4-BE49-F238E27FC236}">
                <a16:creationId xmlns:a16="http://schemas.microsoft.com/office/drawing/2014/main" id="{B9E72D99-2C6D-4999-BCA2-68FEAC1381DD}"/>
              </a:ext>
            </a:extLst>
          </p:cNvPr>
          <p:cNvSpPr txBox="1"/>
          <p:nvPr/>
        </p:nvSpPr>
        <p:spPr>
          <a:xfrm>
            <a:off x="5855532" y="3071938"/>
            <a:ext cx="480936" cy="369332"/>
          </a:xfrm>
          <a:prstGeom prst="rect">
            <a:avLst/>
          </a:prstGeom>
          <a:noFill/>
        </p:spPr>
        <p:txBody>
          <a:bodyPr wrap="square" rtlCol="0">
            <a:spAutoFit/>
          </a:bodyPr>
          <a:lstStyle/>
          <a:p>
            <a:pPr algn="ctr"/>
            <a:r>
              <a:rPr lang="zh-CN" altLang="en-US" dirty="0">
                <a:sym typeface="Wingdings 2" panose="05020102010507070707" pitchFamily="18" charset="2"/>
              </a:rPr>
              <a:t></a:t>
            </a:r>
            <a:endParaRPr lang="zh-CN" altLang="en-US" dirty="0"/>
          </a:p>
        </p:txBody>
      </p:sp>
      <p:pic>
        <p:nvPicPr>
          <p:cNvPr id="3" name="老师-图标">
            <a:extLst>
              <a:ext uri="{FF2B5EF4-FFF2-40B4-BE49-F238E27FC236}">
                <a16:creationId xmlns:a16="http://schemas.microsoft.com/office/drawing/2014/main" id="{C13691C4-4C8A-41C0-A71D-45E31A217D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97862" y="3117178"/>
            <a:ext cx="238211" cy="238211"/>
          </a:xfrm>
          <a:prstGeom prst="rect">
            <a:avLst/>
          </a:prstGeom>
        </p:spPr>
      </p:pic>
      <p:sp>
        <p:nvSpPr>
          <p:cNvPr id="4" name="指导老师-文本框">
            <a:extLst>
              <a:ext uri="{FF2B5EF4-FFF2-40B4-BE49-F238E27FC236}">
                <a16:creationId xmlns:a16="http://schemas.microsoft.com/office/drawing/2014/main" id="{2572CD61-44FE-4EE0-A0BC-6CD1ECAE5FC0}"/>
              </a:ext>
            </a:extLst>
          </p:cNvPr>
          <p:cNvSpPr txBox="1"/>
          <p:nvPr/>
        </p:nvSpPr>
        <p:spPr>
          <a:xfrm>
            <a:off x="6836073" y="3051617"/>
            <a:ext cx="2135207" cy="369332"/>
          </a:xfrm>
          <a:prstGeom prst="rect">
            <a:avLst/>
          </a:prstGeom>
          <a:noFill/>
        </p:spPr>
        <p:txBody>
          <a:bodyPr wrap="square" rtlCol="0">
            <a:spAutoFit/>
          </a:bodyPr>
          <a:lstStyle/>
          <a:p>
            <a:r>
              <a:rPr lang="zh-CN" altLang="en-US" dirty="0">
                <a:solidFill>
                  <a:schemeClr val="tx2">
                    <a:lumMod val="50000"/>
                  </a:schemeClr>
                </a:solidFill>
              </a:rPr>
              <a:t>指导老师：廖文菊</a:t>
            </a:r>
          </a:p>
        </p:txBody>
      </p:sp>
      <p:grpSp>
        <p:nvGrpSpPr>
          <p:cNvPr id="5" name="答辩-图标">
            <a:extLst>
              <a:ext uri="{FF2B5EF4-FFF2-40B4-BE49-F238E27FC236}">
                <a16:creationId xmlns:a16="http://schemas.microsoft.com/office/drawing/2014/main" id="{C22009EC-656F-4812-B9BE-0F48A24AD68A}"/>
              </a:ext>
            </a:extLst>
          </p:cNvPr>
          <p:cNvGrpSpPr/>
          <p:nvPr/>
        </p:nvGrpSpPr>
        <p:grpSpPr>
          <a:xfrm>
            <a:off x="3458929" y="3091513"/>
            <a:ext cx="264364" cy="264364"/>
            <a:chOff x="3640245" y="5283724"/>
            <a:chExt cx="264364" cy="264364"/>
          </a:xfrm>
        </p:grpSpPr>
        <p:sp>
          <p:nvSpPr>
            <p:cNvPr id="6" name="PA-任意多边形 100">
              <a:extLst>
                <a:ext uri="{FF2B5EF4-FFF2-40B4-BE49-F238E27FC236}">
                  <a16:creationId xmlns:a16="http://schemas.microsoft.com/office/drawing/2014/main" id="{D7939314-C4FD-4C01-9970-4C5EBFD121AF}"/>
                </a:ext>
              </a:extLst>
            </p:cNvPr>
            <p:cNvSpPr/>
            <p:nvPr>
              <p:custDataLst>
                <p:tags r:id="rId1"/>
              </p:custDataLst>
            </p:nvPr>
          </p:nvSpPr>
          <p:spPr>
            <a:xfrm>
              <a:off x="3676830" y="5346668"/>
              <a:ext cx="21284" cy="66541"/>
            </a:xfrm>
            <a:custGeom>
              <a:avLst/>
              <a:gdLst>
                <a:gd name="connsiteX0" fmla="*/ 42797 w 42796"/>
                <a:gd name="connsiteY0" fmla="*/ 139090 h 148451"/>
                <a:gd name="connsiteX1" fmla="*/ 21398 w 42796"/>
                <a:gd name="connsiteY1" fmla="*/ 148452 h 148451"/>
                <a:gd name="connsiteX2" fmla="*/ 0 w 42796"/>
                <a:gd name="connsiteY2" fmla="*/ 139090 h 148451"/>
                <a:gd name="connsiteX3" fmla="*/ 14711 w 42796"/>
                <a:gd name="connsiteY3" fmla="*/ 46809 h 148451"/>
                <a:gd name="connsiteX4" fmla="*/ 9362 w 42796"/>
                <a:gd name="connsiteY4" fmla="*/ 36110 h 148451"/>
                <a:gd name="connsiteX5" fmla="*/ 18724 w 42796"/>
                <a:gd name="connsiteY5" fmla="*/ 24073 h 148451"/>
                <a:gd name="connsiteX6" fmla="*/ 18724 w 42796"/>
                <a:gd name="connsiteY6" fmla="*/ 0 h 148451"/>
                <a:gd name="connsiteX7" fmla="*/ 25411 w 42796"/>
                <a:gd name="connsiteY7" fmla="*/ 4012 h 148451"/>
                <a:gd name="connsiteX8" fmla="*/ 25411 w 42796"/>
                <a:gd name="connsiteY8" fmla="*/ 24073 h 148451"/>
                <a:gd name="connsiteX9" fmla="*/ 34772 w 42796"/>
                <a:gd name="connsiteY9" fmla="*/ 36110 h 148451"/>
                <a:gd name="connsiteX10" fmla="*/ 29423 w 42796"/>
                <a:gd name="connsiteY10" fmla="*/ 46809 h 148451"/>
                <a:gd name="connsiteX11" fmla="*/ 40122 w 42796"/>
                <a:gd name="connsiteY11" fmla="*/ 100305 h 148451"/>
                <a:gd name="connsiteX12" fmla="*/ 42797 w 42796"/>
                <a:gd name="connsiteY12" fmla="*/ 139090 h 14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96" h="148451">
                  <a:moveTo>
                    <a:pt x="42797" y="139090"/>
                  </a:moveTo>
                  <a:cubicBezTo>
                    <a:pt x="42797" y="139090"/>
                    <a:pt x="33435" y="148452"/>
                    <a:pt x="21398" y="148452"/>
                  </a:cubicBezTo>
                  <a:cubicBezTo>
                    <a:pt x="9362" y="148452"/>
                    <a:pt x="0" y="139090"/>
                    <a:pt x="0" y="139090"/>
                  </a:cubicBezTo>
                  <a:cubicBezTo>
                    <a:pt x="0" y="104317"/>
                    <a:pt x="10699" y="61521"/>
                    <a:pt x="14711" y="46809"/>
                  </a:cubicBezTo>
                  <a:cubicBezTo>
                    <a:pt x="10699" y="44134"/>
                    <a:pt x="9362" y="41459"/>
                    <a:pt x="9362" y="36110"/>
                  </a:cubicBezTo>
                  <a:cubicBezTo>
                    <a:pt x="9362" y="30760"/>
                    <a:pt x="13374" y="25411"/>
                    <a:pt x="18724" y="24073"/>
                  </a:cubicBezTo>
                  <a:lnTo>
                    <a:pt x="18724" y="0"/>
                  </a:lnTo>
                  <a:lnTo>
                    <a:pt x="25411" y="4012"/>
                  </a:lnTo>
                  <a:lnTo>
                    <a:pt x="25411" y="24073"/>
                  </a:lnTo>
                  <a:cubicBezTo>
                    <a:pt x="30760" y="25411"/>
                    <a:pt x="34772" y="30760"/>
                    <a:pt x="34772" y="36110"/>
                  </a:cubicBezTo>
                  <a:cubicBezTo>
                    <a:pt x="34772" y="40122"/>
                    <a:pt x="32098" y="44134"/>
                    <a:pt x="29423" y="46809"/>
                  </a:cubicBezTo>
                  <a:cubicBezTo>
                    <a:pt x="32098" y="56171"/>
                    <a:pt x="37447" y="76232"/>
                    <a:pt x="40122" y="100305"/>
                  </a:cubicBezTo>
                  <a:cubicBezTo>
                    <a:pt x="41459" y="112342"/>
                    <a:pt x="42797" y="125716"/>
                    <a:pt x="42797" y="139090"/>
                  </a:cubicBezTo>
                  <a:close/>
                </a:path>
              </a:pathLst>
            </a:custGeom>
            <a:solidFill>
              <a:schemeClr val="tx1"/>
            </a:solidFill>
            <a:ln w="567" cap="flat">
              <a:noFill/>
              <a:prstDash val="solid"/>
              <a:miter/>
            </a:ln>
          </p:spPr>
          <p:txBody>
            <a:bodyPr rtlCol="0" anchor="ctr"/>
            <a:lstStyle/>
            <a:p>
              <a:endParaRPr lang="zh-CN" altLang="en-US"/>
            </a:p>
          </p:txBody>
        </p:sp>
        <p:sp>
          <p:nvSpPr>
            <p:cNvPr id="7" name="PA-任意多边形 101">
              <a:extLst>
                <a:ext uri="{FF2B5EF4-FFF2-40B4-BE49-F238E27FC236}">
                  <a16:creationId xmlns:a16="http://schemas.microsoft.com/office/drawing/2014/main" id="{B35CE6CD-F985-4FF1-B086-287B5FB436CE}"/>
                </a:ext>
              </a:extLst>
            </p:cNvPr>
            <p:cNvSpPr/>
            <p:nvPr>
              <p:custDataLst>
                <p:tags r:id="rId2"/>
              </p:custDataLst>
            </p:nvPr>
          </p:nvSpPr>
          <p:spPr>
            <a:xfrm>
              <a:off x="3706762" y="5365850"/>
              <a:ext cx="129041" cy="100950"/>
            </a:xfrm>
            <a:custGeom>
              <a:avLst/>
              <a:gdLst>
                <a:gd name="connsiteX0" fmla="*/ 0 w 259456"/>
                <a:gd name="connsiteY0" fmla="*/ 88269 h 225218"/>
                <a:gd name="connsiteX1" fmla="*/ 0 w 259456"/>
                <a:gd name="connsiteY1" fmla="*/ 102980 h 225218"/>
                <a:gd name="connsiteX2" fmla="*/ 14711 w 259456"/>
                <a:gd name="connsiteY2" fmla="*/ 141765 h 225218"/>
                <a:gd name="connsiteX3" fmla="*/ 30760 w 259456"/>
                <a:gd name="connsiteY3" fmla="*/ 145777 h 225218"/>
                <a:gd name="connsiteX4" fmla="*/ 38785 w 259456"/>
                <a:gd name="connsiteY4" fmla="*/ 160488 h 225218"/>
                <a:gd name="connsiteX5" fmla="*/ 93618 w 259456"/>
                <a:gd name="connsiteY5" fmla="*/ 217997 h 225218"/>
                <a:gd name="connsiteX6" fmla="*/ 156476 w 259456"/>
                <a:gd name="connsiteY6" fmla="*/ 222009 h 225218"/>
                <a:gd name="connsiteX7" fmla="*/ 208635 w 259456"/>
                <a:gd name="connsiteY7" fmla="*/ 181887 h 225218"/>
                <a:gd name="connsiteX8" fmla="*/ 227358 w 259456"/>
                <a:gd name="connsiteY8" fmla="*/ 151126 h 225218"/>
                <a:gd name="connsiteX9" fmla="*/ 230033 w 259456"/>
                <a:gd name="connsiteY9" fmla="*/ 147114 h 225218"/>
                <a:gd name="connsiteX10" fmla="*/ 235383 w 259456"/>
                <a:gd name="connsiteY10" fmla="*/ 148452 h 225218"/>
                <a:gd name="connsiteX11" fmla="*/ 244745 w 259456"/>
                <a:gd name="connsiteY11" fmla="*/ 143102 h 225218"/>
                <a:gd name="connsiteX12" fmla="*/ 259456 w 259456"/>
                <a:gd name="connsiteY12" fmla="*/ 104317 h 225218"/>
                <a:gd name="connsiteX13" fmla="*/ 259456 w 259456"/>
                <a:gd name="connsiteY13" fmla="*/ 89606 h 225218"/>
                <a:gd name="connsiteX14" fmla="*/ 244745 w 259456"/>
                <a:gd name="connsiteY14" fmla="*/ 74895 h 225218"/>
                <a:gd name="connsiteX15" fmla="*/ 243407 w 259456"/>
                <a:gd name="connsiteY15" fmla="*/ 74895 h 225218"/>
                <a:gd name="connsiteX16" fmla="*/ 242070 w 259456"/>
                <a:gd name="connsiteY16" fmla="*/ 72220 h 225218"/>
                <a:gd name="connsiteX17" fmla="*/ 243407 w 259456"/>
                <a:gd name="connsiteY17" fmla="*/ 62858 h 225218"/>
                <a:gd name="connsiteX18" fmla="*/ 246082 w 259456"/>
                <a:gd name="connsiteY18" fmla="*/ 29423 h 225218"/>
                <a:gd name="connsiteX19" fmla="*/ 247419 w 259456"/>
                <a:gd name="connsiteY19" fmla="*/ 16049 h 225218"/>
                <a:gd name="connsiteX20" fmla="*/ 219334 w 259456"/>
                <a:gd name="connsiteY20" fmla="*/ 8024 h 225218"/>
                <a:gd name="connsiteX21" fmla="*/ 205960 w 259456"/>
                <a:gd name="connsiteY21" fmla="*/ 5350 h 225218"/>
                <a:gd name="connsiteX22" fmla="*/ 123041 w 259456"/>
                <a:gd name="connsiteY22" fmla="*/ 0 h 225218"/>
                <a:gd name="connsiteX23" fmla="*/ 58846 w 259456"/>
                <a:gd name="connsiteY23" fmla="*/ 4012 h 225218"/>
                <a:gd name="connsiteX24" fmla="*/ 50821 w 259456"/>
                <a:gd name="connsiteY24" fmla="*/ 5350 h 225218"/>
                <a:gd name="connsiteX25" fmla="*/ 21398 w 259456"/>
                <a:gd name="connsiteY25" fmla="*/ 13374 h 225218"/>
                <a:gd name="connsiteX26" fmla="*/ 13374 w 259456"/>
                <a:gd name="connsiteY26" fmla="*/ 16049 h 225218"/>
                <a:gd name="connsiteX27" fmla="*/ 14711 w 259456"/>
                <a:gd name="connsiteY27" fmla="*/ 48146 h 225218"/>
                <a:gd name="connsiteX28" fmla="*/ 16049 w 259456"/>
                <a:gd name="connsiteY28" fmla="*/ 73557 h 225218"/>
                <a:gd name="connsiteX29" fmla="*/ 14711 w 259456"/>
                <a:gd name="connsiteY29" fmla="*/ 73557 h 225218"/>
                <a:gd name="connsiteX30" fmla="*/ 0 w 259456"/>
                <a:gd name="connsiteY30" fmla="*/ 88269 h 225218"/>
                <a:gd name="connsiteX31" fmla="*/ 44134 w 259456"/>
                <a:gd name="connsiteY31" fmla="*/ 65533 h 225218"/>
                <a:gd name="connsiteX32" fmla="*/ 108330 w 259456"/>
                <a:gd name="connsiteY32" fmla="*/ 60183 h 225218"/>
                <a:gd name="connsiteX33" fmla="*/ 131065 w 259456"/>
                <a:gd name="connsiteY33" fmla="*/ 56171 h 225218"/>
                <a:gd name="connsiteX34" fmla="*/ 189911 w 259456"/>
                <a:gd name="connsiteY34" fmla="*/ 29423 h 225218"/>
                <a:gd name="connsiteX35" fmla="*/ 224684 w 259456"/>
                <a:gd name="connsiteY35" fmla="*/ 53496 h 225218"/>
                <a:gd name="connsiteX36" fmla="*/ 226021 w 259456"/>
                <a:gd name="connsiteY36" fmla="*/ 53496 h 225218"/>
                <a:gd name="connsiteX37" fmla="*/ 226021 w 259456"/>
                <a:gd name="connsiteY37" fmla="*/ 60183 h 225218"/>
                <a:gd name="connsiteX38" fmla="*/ 217997 w 259456"/>
                <a:gd name="connsiteY38" fmla="*/ 124378 h 225218"/>
                <a:gd name="connsiteX39" fmla="*/ 127053 w 259456"/>
                <a:gd name="connsiteY39" fmla="*/ 209972 h 225218"/>
                <a:gd name="connsiteX40" fmla="*/ 100305 w 259456"/>
                <a:gd name="connsiteY40" fmla="*/ 204623 h 225218"/>
                <a:gd name="connsiteX41" fmla="*/ 42797 w 259456"/>
                <a:gd name="connsiteY41" fmla="*/ 129728 h 225218"/>
                <a:gd name="connsiteX42" fmla="*/ 34772 w 259456"/>
                <a:gd name="connsiteY42" fmla="*/ 73557 h 225218"/>
                <a:gd name="connsiteX43" fmla="*/ 33435 w 259456"/>
                <a:gd name="connsiteY43" fmla="*/ 60183 h 225218"/>
                <a:gd name="connsiteX44" fmla="*/ 44134 w 259456"/>
                <a:gd name="connsiteY44" fmla="*/ 65533 h 22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9456" h="225218">
                  <a:moveTo>
                    <a:pt x="0" y="88269"/>
                  </a:moveTo>
                  <a:lnTo>
                    <a:pt x="0" y="102980"/>
                  </a:lnTo>
                  <a:cubicBezTo>
                    <a:pt x="1337" y="116354"/>
                    <a:pt x="5350" y="129728"/>
                    <a:pt x="14711" y="141765"/>
                  </a:cubicBezTo>
                  <a:cubicBezTo>
                    <a:pt x="20061" y="148452"/>
                    <a:pt x="22736" y="148452"/>
                    <a:pt x="30760" y="145777"/>
                  </a:cubicBezTo>
                  <a:cubicBezTo>
                    <a:pt x="33435" y="145777"/>
                    <a:pt x="37447" y="157813"/>
                    <a:pt x="38785" y="160488"/>
                  </a:cubicBezTo>
                  <a:cubicBezTo>
                    <a:pt x="48146" y="181887"/>
                    <a:pt x="64195" y="207297"/>
                    <a:pt x="93618" y="217997"/>
                  </a:cubicBezTo>
                  <a:cubicBezTo>
                    <a:pt x="113679" y="226021"/>
                    <a:pt x="136415" y="227358"/>
                    <a:pt x="156476" y="222009"/>
                  </a:cubicBezTo>
                  <a:cubicBezTo>
                    <a:pt x="177874" y="215322"/>
                    <a:pt x="195261" y="200610"/>
                    <a:pt x="208635" y="181887"/>
                  </a:cubicBezTo>
                  <a:cubicBezTo>
                    <a:pt x="220671" y="165838"/>
                    <a:pt x="224684" y="155139"/>
                    <a:pt x="227358" y="151126"/>
                  </a:cubicBezTo>
                  <a:cubicBezTo>
                    <a:pt x="228696" y="149789"/>
                    <a:pt x="228696" y="147114"/>
                    <a:pt x="230033" y="147114"/>
                  </a:cubicBezTo>
                  <a:cubicBezTo>
                    <a:pt x="231371" y="147114"/>
                    <a:pt x="234045" y="148452"/>
                    <a:pt x="235383" y="148452"/>
                  </a:cubicBezTo>
                  <a:cubicBezTo>
                    <a:pt x="239395" y="148452"/>
                    <a:pt x="242070" y="145777"/>
                    <a:pt x="244745" y="143102"/>
                  </a:cubicBezTo>
                  <a:cubicBezTo>
                    <a:pt x="252769" y="132403"/>
                    <a:pt x="258119" y="119029"/>
                    <a:pt x="259456" y="104317"/>
                  </a:cubicBezTo>
                  <a:lnTo>
                    <a:pt x="259456" y="89606"/>
                  </a:lnTo>
                  <a:cubicBezTo>
                    <a:pt x="259456" y="81582"/>
                    <a:pt x="254106" y="74895"/>
                    <a:pt x="244745" y="74895"/>
                  </a:cubicBezTo>
                  <a:lnTo>
                    <a:pt x="243407" y="74895"/>
                  </a:lnTo>
                  <a:lnTo>
                    <a:pt x="242070" y="72220"/>
                  </a:lnTo>
                  <a:cubicBezTo>
                    <a:pt x="242070" y="72220"/>
                    <a:pt x="242070" y="65533"/>
                    <a:pt x="243407" y="62858"/>
                  </a:cubicBezTo>
                  <a:cubicBezTo>
                    <a:pt x="243407" y="52159"/>
                    <a:pt x="244745" y="40122"/>
                    <a:pt x="246082" y="29423"/>
                  </a:cubicBezTo>
                  <a:cubicBezTo>
                    <a:pt x="246082" y="25411"/>
                    <a:pt x="247419" y="20061"/>
                    <a:pt x="247419" y="16049"/>
                  </a:cubicBezTo>
                  <a:lnTo>
                    <a:pt x="219334" y="8024"/>
                  </a:lnTo>
                  <a:cubicBezTo>
                    <a:pt x="217997" y="8024"/>
                    <a:pt x="205960" y="5350"/>
                    <a:pt x="205960" y="5350"/>
                  </a:cubicBezTo>
                  <a:cubicBezTo>
                    <a:pt x="199273" y="4012"/>
                    <a:pt x="160488" y="1337"/>
                    <a:pt x="123041" y="0"/>
                  </a:cubicBezTo>
                  <a:cubicBezTo>
                    <a:pt x="93618" y="0"/>
                    <a:pt x="65533" y="2675"/>
                    <a:pt x="58846" y="4012"/>
                  </a:cubicBezTo>
                  <a:cubicBezTo>
                    <a:pt x="56171" y="4012"/>
                    <a:pt x="52159" y="5350"/>
                    <a:pt x="50821" y="5350"/>
                  </a:cubicBezTo>
                  <a:cubicBezTo>
                    <a:pt x="50821" y="5350"/>
                    <a:pt x="29423" y="9362"/>
                    <a:pt x="21398" y="13374"/>
                  </a:cubicBezTo>
                  <a:lnTo>
                    <a:pt x="13374" y="16049"/>
                  </a:lnTo>
                  <a:cubicBezTo>
                    <a:pt x="13374" y="26748"/>
                    <a:pt x="14711" y="37447"/>
                    <a:pt x="14711" y="48146"/>
                  </a:cubicBezTo>
                  <a:cubicBezTo>
                    <a:pt x="14711" y="56171"/>
                    <a:pt x="16049" y="65533"/>
                    <a:pt x="16049" y="73557"/>
                  </a:cubicBezTo>
                  <a:lnTo>
                    <a:pt x="14711" y="73557"/>
                  </a:lnTo>
                  <a:cubicBezTo>
                    <a:pt x="5350" y="73557"/>
                    <a:pt x="1337" y="81582"/>
                    <a:pt x="0" y="88269"/>
                  </a:cubicBezTo>
                  <a:close/>
                  <a:moveTo>
                    <a:pt x="44134" y="65533"/>
                  </a:moveTo>
                  <a:cubicBezTo>
                    <a:pt x="68208" y="65533"/>
                    <a:pt x="89606" y="64195"/>
                    <a:pt x="108330" y="60183"/>
                  </a:cubicBezTo>
                  <a:cubicBezTo>
                    <a:pt x="115017" y="58846"/>
                    <a:pt x="123041" y="57508"/>
                    <a:pt x="131065" y="56171"/>
                  </a:cubicBezTo>
                  <a:cubicBezTo>
                    <a:pt x="155139" y="50821"/>
                    <a:pt x="173862" y="41459"/>
                    <a:pt x="189911" y="29423"/>
                  </a:cubicBezTo>
                  <a:cubicBezTo>
                    <a:pt x="197936" y="38785"/>
                    <a:pt x="208635" y="46809"/>
                    <a:pt x="224684" y="53496"/>
                  </a:cubicBezTo>
                  <a:lnTo>
                    <a:pt x="226021" y="53496"/>
                  </a:lnTo>
                  <a:lnTo>
                    <a:pt x="226021" y="60183"/>
                  </a:lnTo>
                  <a:cubicBezTo>
                    <a:pt x="224684" y="81582"/>
                    <a:pt x="222009" y="109667"/>
                    <a:pt x="217997" y="124378"/>
                  </a:cubicBezTo>
                  <a:cubicBezTo>
                    <a:pt x="213984" y="141765"/>
                    <a:pt x="184562" y="211310"/>
                    <a:pt x="127053" y="209972"/>
                  </a:cubicBezTo>
                  <a:cubicBezTo>
                    <a:pt x="117691" y="209972"/>
                    <a:pt x="108330" y="207297"/>
                    <a:pt x="100305" y="204623"/>
                  </a:cubicBezTo>
                  <a:cubicBezTo>
                    <a:pt x="70882" y="195261"/>
                    <a:pt x="54833" y="167175"/>
                    <a:pt x="42797" y="129728"/>
                  </a:cubicBezTo>
                  <a:cubicBezTo>
                    <a:pt x="37447" y="113679"/>
                    <a:pt x="34772" y="94956"/>
                    <a:pt x="34772" y="73557"/>
                  </a:cubicBezTo>
                  <a:cubicBezTo>
                    <a:pt x="34772" y="69545"/>
                    <a:pt x="34772" y="64195"/>
                    <a:pt x="33435" y="60183"/>
                  </a:cubicBezTo>
                  <a:cubicBezTo>
                    <a:pt x="37447" y="65533"/>
                    <a:pt x="41459" y="65533"/>
                    <a:pt x="44134" y="65533"/>
                  </a:cubicBezTo>
                  <a:close/>
                </a:path>
              </a:pathLst>
            </a:custGeom>
            <a:solidFill>
              <a:schemeClr val="tx2">
                <a:lumMod val="50000"/>
              </a:schemeClr>
            </a:solidFill>
            <a:ln w="567" cap="flat">
              <a:noFill/>
              <a:prstDash val="solid"/>
              <a:miter/>
            </a:ln>
          </p:spPr>
          <p:txBody>
            <a:bodyPr rtlCol="0" anchor="ctr"/>
            <a:lstStyle/>
            <a:p>
              <a:endParaRPr lang="zh-CN" altLang="en-US"/>
            </a:p>
          </p:txBody>
        </p:sp>
        <p:sp>
          <p:nvSpPr>
            <p:cNvPr id="8" name="PA-任意多边形 102">
              <a:extLst>
                <a:ext uri="{FF2B5EF4-FFF2-40B4-BE49-F238E27FC236}">
                  <a16:creationId xmlns:a16="http://schemas.microsoft.com/office/drawing/2014/main" id="{3301AEB3-0415-4C81-85E3-7E8756C0A0DD}"/>
                </a:ext>
              </a:extLst>
            </p:cNvPr>
            <p:cNvSpPr/>
            <p:nvPr>
              <p:custDataLst>
                <p:tags r:id="rId3"/>
              </p:custDataLst>
            </p:nvPr>
          </p:nvSpPr>
          <p:spPr>
            <a:xfrm>
              <a:off x="3714744" y="5330866"/>
              <a:ext cx="113077" cy="35584"/>
            </a:xfrm>
            <a:custGeom>
              <a:avLst/>
              <a:gdLst>
                <a:gd name="connsiteX0" fmla="*/ 226021 w 227358"/>
                <a:gd name="connsiteY0" fmla="*/ 43279 h 79389"/>
                <a:gd name="connsiteX1" fmla="*/ 224684 w 227358"/>
                <a:gd name="connsiteY1" fmla="*/ 31243 h 79389"/>
                <a:gd name="connsiteX2" fmla="*/ 219334 w 227358"/>
                <a:gd name="connsiteY2" fmla="*/ 23218 h 79389"/>
                <a:gd name="connsiteX3" fmla="*/ 207297 w 227358"/>
                <a:gd name="connsiteY3" fmla="*/ 16531 h 79389"/>
                <a:gd name="connsiteX4" fmla="*/ 173862 w 227358"/>
                <a:gd name="connsiteY4" fmla="*/ 5832 h 79389"/>
                <a:gd name="connsiteX5" fmla="*/ 97630 w 227358"/>
                <a:gd name="connsiteY5" fmla="*/ 482 h 79389"/>
                <a:gd name="connsiteX6" fmla="*/ 65533 w 227358"/>
                <a:gd name="connsiteY6" fmla="*/ 3157 h 79389"/>
                <a:gd name="connsiteX7" fmla="*/ 14711 w 227358"/>
                <a:gd name="connsiteY7" fmla="*/ 19206 h 79389"/>
                <a:gd name="connsiteX8" fmla="*/ 4012 w 227358"/>
                <a:gd name="connsiteY8" fmla="*/ 29905 h 79389"/>
                <a:gd name="connsiteX9" fmla="*/ 0 w 227358"/>
                <a:gd name="connsiteY9" fmla="*/ 76714 h 79389"/>
                <a:gd name="connsiteX10" fmla="*/ 0 w 227358"/>
                <a:gd name="connsiteY10" fmla="*/ 78052 h 79389"/>
                <a:gd name="connsiteX11" fmla="*/ 30760 w 227358"/>
                <a:gd name="connsiteY11" fmla="*/ 70027 h 79389"/>
                <a:gd name="connsiteX12" fmla="*/ 53496 w 227358"/>
                <a:gd name="connsiteY12" fmla="*/ 67352 h 79389"/>
                <a:gd name="connsiteX13" fmla="*/ 100305 w 227358"/>
                <a:gd name="connsiteY13" fmla="*/ 64678 h 79389"/>
                <a:gd name="connsiteX14" fmla="*/ 157813 w 227358"/>
                <a:gd name="connsiteY14" fmla="*/ 66015 h 79389"/>
                <a:gd name="connsiteX15" fmla="*/ 199273 w 227358"/>
                <a:gd name="connsiteY15" fmla="*/ 71365 h 79389"/>
                <a:gd name="connsiteX16" fmla="*/ 208635 w 227358"/>
                <a:gd name="connsiteY16" fmla="*/ 74040 h 79389"/>
                <a:gd name="connsiteX17" fmla="*/ 227358 w 227358"/>
                <a:gd name="connsiteY17" fmla="*/ 79389 h 79389"/>
                <a:gd name="connsiteX18" fmla="*/ 226021 w 227358"/>
                <a:gd name="connsiteY18" fmla="*/ 43279 h 7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7358" h="79389">
                  <a:moveTo>
                    <a:pt x="226021" y="43279"/>
                  </a:moveTo>
                  <a:cubicBezTo>
                    <a:pt x="226021" y="35255"/>
                    <a:pt x="226021" y="39267"/>
                    <a:pt x="224684" y="31243"/>
                  </a:cubicBezTo>
                  <a:cubicBezTo>
                    <a:pt x="223346" y="27230"/>
                    <a:pt x="223346" y="24556"/>
                    <a:pt x="219334" y="23218"/>
                  </a:cubicBezTo>
                  <a:cubicBezTo>
                    <a:pt x="215322" y="20543"/>
                    <a:pt x="211310" y="17869"/>
                    <a:pt x="207297" y="16531"/>
                  </a:cubicBezTo>
                  <a:cubicBezTo>
                    <a:pt x="196598" y="11182"/>
                    <a:pt x="185899" y="7169"/>
                    <a:pt x="173862" y="5832"/>
                  </a:cubicBezTo>
                  <a:cubicBezTo>
                    <a:pt x="148452" y="482"/>
                    <a:pt x="123041" y="-855"/>
                    <a:pt x="97630" y="482"/>
                  </a:cubicBezTo>
                  <a:cubicBezTo>
                    <a:pt x="86931" y="482"/>
                    <a:pt x="76232" y="1820"/>
                    <a:pt x="65533" y="3157"/>
                  </a:cubicBezTo>
                  <a:cubicBezTo>
                    <a:pt x="48146" y="5832"/>
                    <a:pt x="30760" y="9844"/>
                    <a:pt x="14711" y="19206"/>
                  </a:cubicBezTo>
                  <a:cubicBezTo>
                    <a:pt x="9362" y="20543"/>
                    <a:pt x="5350" y="23218"/>
                    <a:pt x="4012" y="29905"/>
                  </a:cubicBezTo>
                  <a:cubicBezTo>
                    <a:pt x="0" y="45954"/>
                    <a:pt x="0" y="60665"/>
                    <a:pt x="0" y="76714"/>
                  </a:cubicBezTo>
                  <a:lnTo>
                    <a:pt x="0" y="78052"/>
                  </a:lnTo>
                  <a:cubicBezTo>
                    <a:pt x="9362" y="74040"/>
                    <a:pt x="20061" y="71365"/>
                    <a:pt x="30760" y="70027"/>
                  </a:cubicBezTo>
                  <a:cubicBezTo>
                    <a:pt x="37447" y="68690"/>
                    <a:pt x="45472" y="67352"/>
                    <a:pt x="53496" y="67352"/>
                  </a:cubicBezTo>
                  <a:cubicBezTo>
                    <a:pt x="58846" y="66015"/>
                    <a:pt x="80244" y="64678"/>
                    <a:pt x="100305" y="64678"/>
                  </a:cubicBezTo>
                  <a:cubicBezTo>
                    <a:pt x="119029" y="64678"/>
                    <a:pt x="137752" y="64678"/>
                    <a:pt x="157813" y="66015"/>
                  </a:cubicBezTo>
                  <a:cubicBezTo>
                    <a:pt x="171187" y="67352"/>
                    <a:pt x="185899" y="68690"/>
                    <a:pt x="199273" y="71365"/>
                  </a:cubicBezTo>
                  <a:cubicBezTo>
                    <a:pt x="201948" y="71365"/>
                    <a:pt x="205960" y="72702"/>
                    <a:pt x="208635" y="74040"/>
                  </a:cubicBezTo>
                  <a:lnTo>
                    <a:pt x="227358" y="79389"/>
                  </a:lnTo>
                  <a:cubicBezTo>
                    <a:pt x="227358" y="70027"/>
                    <a:pt x="227358" y="51304"/>
                    <a:pt x="226021" y="43279"/>
                  </a:cubicBezTo>
                  <a:close/>
                </a:path>
              </a:pathLst>
            </a:custGeom>
            <a:solidFill>
              <a:schemeClr val="tx1"/>
            </a:solidFill>
            <a:ln w="567" cap="flat">
              <a:noFill/>
              <a:prstDash val="solid"/>
              <a:miter/>
            </a:ln>
          </p:spPr>
          <p:txBody>
            <a:bodyPr rtlCol="0" anchor="ctr"/>
            <a:lstStyle/>
            <a:p>
              <a:endParaRPr lang="zh-CN" altLang="en-US"/>
            </a:p>
          </p:txBody>
        </p:sp>
        <p:sp>
          <p:nvSpPr>
            <p:cNvPr id="9" name="PA-任意多边形 103">
              <a:extLst>
                <a:ext uri="{FF2B5EF4-FFF2-40B4-BE49-F238E27FC236}">
                  <a16:creationId xmlns:a16="http://schemas.microsoft.com/office/drawing/2014/main" id="{33CF8473-C2DB-4668-981A-1227F96505E7}"/>
                </a:ext>
              </a:extLst>
            </p:cNvPr>
            <p:cNvSpPr/>
            <p:nvPr>
              <p:custDataLst>
                <p:tags r:id="rId4"/>
              </p:custDataLst>
            </p:nvPr>
          </p:nvSpPr>
          <p:spPr>
            <a:xfrm>
              <a:off x="3644901" y="5287771"/>
              <a:ext cx="255180" cy="255559"/>
            </a:xfrm>
            <a:custGeom>
              <a:avLst/>
              <a:gdLst>
                <a:gd name="connsiteX0" fmla="*/ 131067 w 513075"/>
                <a:gd name="connsiteY0" fmla="*/ 123375 h 570151"/>
                <a:gd name="connsiteX1" fmla="*/ 148454 w 513075"/>
                <a:gd name="connsiteY1" fmla="*/ 103314 h 570151"/>
                <a:gd name="connsiteX2" fmla="*/ 204625 w 513075"/>
                <a:gd name="connsiteY2" fmla="*/ 85928 h 570151"/>
                <a:gd name="connsiteX3" fmla="*/ 254108 w 513075"/>
                <a:gd name="connsiteY3" fmla="*/ 83253 h 570151"/>
                <a:gd name="connsiteX4" fmla="*/ 316966 w 513075"/>
                <a:gd name="connsiteY4" fmla="*/ 88603 h 570151"/>
                <a:gd name="connsiteX5" fmla="*/ 353076 w 513075"/>
                <a:gd name="connsiteY5" fmla="*/ 100640 h 570151"/>
                <a:gd name="connsiteX6" fmla="*/ 366450 w 513075"/>
                <a:gd name="connsiteY6" fmla="*/ 108664 h 570151"/>
                <a:gd name="connsiteX7" fmla="*/ 377149 w 513075"/>
                <a:gd name="connsiteY7" fmla="*/ 124713 h 570151"/>
                <a:gd name="connsiteX8" fmla="*/ 378487 w 513075"/>
                <a:gd name="connsiteY8" fmla="*/ 143436 h 570151"/>
                <a:gd name="connsiteX9" fmla="*/ 378487 w 513075"/>
                <a:gd name="connsiteY9" fmla="*/ 148786 h 570151"/>
                <a:gd name="connsiteX10" fmla="*/ 448032 w 513075"/>
                <a:gd name="connsiteY10" fmla="*/ 108664 h 570151"/>
                <a:gd name="connsiteX11" fmla="*/ 440007 w 513075"/>
                <a:gd name="connsiteY11" fmla="*/ 103314 h 570151"/>
                <a:gd name="connsiteX12" fmla="*/ 262133 w 513075"/>
                <a:gd name="connsiteY12" fmla="*/ 3009 h 570151"/>
                <a:gd name="connsiteX13" fmla="*/ 244747 w 513075"/>
                <a:gd name="connsiteY13" fmla="*/ 3009 h 570151"/>
                <a:gd name="connsiteX14" fmla="*/ 70884 w 513075"/>
                <a:gd name="connsiteY14" fmla="*/ 101977 h 570151"/>
                <a:gd name="connsiteX15" fmla="*/ 58848 w 513075"/>
                <a:gd name="connsiteY15" fmla="*/ 110001 h 570151"/>
                <a:gd name="connsiteX16" fmla="*/ 127055 w 513075"/>
                <a:gd name="connsiteY16" fmla="*/ 150123 h 570151"/>
                <a:gd name="connsiteX17" fmla="*/ 131067 w 513075"/>
                <a:gd name="connsiteY17" fmla="*/ 123375 h 570151"/>
                <a:gd name="connsiteX18" fmla="*/ 441345 w 513075"/>
                <a:gd name="connsiteY18" fmla="*/ 457726 h 570151"/>
                <a:gd name="connsiteX19" fmla="*/ 339702 w 513075"/>
                <a:gd name="connsiteY19" fmla="*/ 413592 h 570151"/>
                <a:gd name="connsiteX20" fmla="*/ 315629 w 513075"/>
                <a:gd name="connsiteY20" fmla="*/ 464413 h 570151"/>
                <a:gd name="connsiteX21" fmla="*/ 296905 w 513075"/>
                <a:gd name="connsiteY21" fmla="*/ 465750 h 570151"/>
                <a:gd name="connsiteX22" fmla="*/ 276844 w 513075"/>
                <a:gd name="connsiteY22" fmla="*/ 436328 h 570151"/>
                <a:gd name="connsiteX23" fmla="*/ 263470 w 513075"/>
                <a:gd name="connsiteY23" fmla="*/ 434990 h 570151"/>
                <a:gd name="connsiteX24" fmla="*/ 254108 w 513075"/>
                <a:gd name="connsiteY24" fmla="*/ 441677 h 570151"/>
                <a:gd name="connsiteX25" fmla="*/ 244747 w 513075"/>
                <a:gd name="connsiteY25" fmla="*/ 434990 h 570151"/>
                <a:gd name="connsiteX26" fmla="*/ 231373 w 513075"/>
                <a:gd name="connsiteY26" fmla="*/ 436328 h 570151"/>
                <a:gd name="connsiteX27" fmla="*/ 212649 w 513075"/>
                <a:gd name="connsiteY27" fmla="*/ 461738 h 570151"/>
                <a:gd name="connsiteX28" fmla="*/ 187238 w 513075"/>
                <a:gd name="connsiteY28" fmla="*/ 461738 h 570151"/>
                <a:gd name="connsiteX29" fmla="*/ 167177 w 513075"/>
                <a:gd name="connsiteY29" fmla="*/ 412254 h 570151"/>
                <a:gd name="connsiteX30" fmla="*/ 65535 w 513075"/>
                <a:gd name="connsiteY30" fmla="*/ 456389 h 570151"/>
                <a:gd name="connsiteX31" fmla="*/ 2 w 513075"/>
                <a:gd name="connsiteY31" fmla="*/ 570068 h 570151"/>
                <a:gd name="connsiteX32" fmla="*/ 512227 w 513075"/>
                <a:gd name="connsiteY32" fmla="*/ 570068 h 570151"/>
                <a:gd name="connsiteX33" fmla="*/ 441345 w 513075"/>
                <a:gd name="connsiteY33" fmla="*/ 457726 h 57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13075" h="570151">
                  <a:moveTo>
                    <a:pt x="131067" y="123375"/>
                  </a:moveTo>
                  <a:cubicBezTo>
                    <a:pt x="133742" y="111339"/>
                    <a:pt x="141767" y="107327"/>
                    <a:pt x="148454" y="103314"/>
                  </a:cubicBezTo>
                  <a:cubicBezTo>
                    <a:pt x="164502" y="93953"/>
                    <a:pt x="181889" y="88603"/>
                    <a:pt x="204625" y="85928"/>
                  </a:cubicBezTo>
                  <a:cubicBezTo>
                    <a:pt x="213986" y="84591"/>
                    <a:pt x="248759" y="83253"/>
                    <a:pt x="254108" y="83253"/>
                  </a:cubicBezTo>
                  <a:cubicBezTo>
                    <a:pt x="276844" y="83253"/>
                    <a:pt x="296905" y="84591"/>
                    <a:pt x="316966" y="88603"/>
                  </a:cubicBezTo>
                  <a:cubicBezTo>
                    <a:pt x="330340" y="91278"/>
                    <a:pt x="342377" y="95290"/>
                    <a:pt x="353076" y="100640"/>
                  </a:cubicBezTo>
                  <a:cubicBezTo>
                    <a:pt x="357088" y="103314"/>
                    <a:pt x="366450" y="108664"/>
                    <a:pt x="366450" y="108664"/>
                  </a:cubicBezTo>
                  <a:cubicBezTo>
                    <a:pt x="373137" y="112676"/>
                    <a:pt x="375812" y="119363"/>
                    <a:pt x="377149" y="124713"/>
                  </a:cubicBezTo>
                  <a:cubicBezTo>
                    <a:pt x="378487" y="131400"/>
                    <a:pt x="378487" y="138087"/>
                    <a:pt x="378487" y="143436"/>
                  </a:cubicBezTo>
                  <a:lnTo>
                    <a:pt x="378487" y="148786"/>
                  </a:lnTo>
                  <a:cubicBezTo>
                    <a:pt x="378487" y="148786"/>
                    <a:pt x="425296" y="122038"/>
                    <a:pt x="448032" y="108664"/>
                  </a:cubicBezTo>
                  <a:cubicBezTo>
                    <a:pt x="444020" y="105989"/>
                    <a:pt x="442682" y="104652"/>
                    <a:pt x="440007" y="103314"/>
                  </a:cubicBezTo>
                  <a:cubicBezTo>
                    <a:pt x="381162" y="69879"/>
                    <a:pt x="322316" y="36444"/>
                    <a:pt x="262133" y="3009"/>
                  </a:cubicBezTo>
                  <a:cubicBezTo>
                    <a:pt x="255446" y="-1003"/>
                    <a:pt x="251434" y="-1003"/>
                    <a:pt x="244747" y="3009"/>
                  </a:cubicBezTo>
                  <a:cubicBezTo>
                    <a:pt x="187238" y="36444"/>
                    <a:pt x="128393" y="68542"/>
                    <a:pt x="70884" y="101977"/>
                  </a:cubicBezTo>
                  <a:cubicBezTo>
                    <a:pt x="66872" y="104652"/>
                    <a:pt x="64197" y="105989"/>
                    <a:pt x="58848" y="110001"/>
                  </a:cubicBezTo>
                  <a:cubicBezTo>
                    <a:pt x="69547" y="115351"/>
                    <a:pt x="127055" y="150123"/>
                    <a:pt x="127055" y="150123"/>
                  </a:cubicBezTo>
                  <a:cubicBezTo>
                    <a:pt x="128393" y="139424"/>
                    <a:pt x="129730" y="131400"/>
                    <a:pt x="131067" y="123375"/>
                  </a:cubicBezTo>
                  <a:close/>
                  <a:moveTo>
                    <a:pt x="441345" y="457726"/>
                  </a:moveTo>
                  <a:cubicBezTo>
                    <a:pt x="411922" y="439002"/>
                    <a:pt x="341040" y="413592"/>
                    <a:pt x="339702" y="413592"/>
                  </a:cubicBezTo>
                  <a:cubicBezTo>
                    <a:pt x="339702" y="413592"/>
                    <a:pt x="322316" y="449702"/>
                    <a:pt x="315629" y="464413"/>
                  </a:cubicBezTo>
                  <a:cubicBezTo>
                    <a:pt x="310279" y="473775"/>
                    <a:pt x="302255" y="475112"/>
                    <a:pt x="296905" y="465750"/>
                  </a:cubicBezTo>
                  <a:cubicBezTo>
                    <a:pt x="291556" y="457726"/>
                    <a:pt x="278182" y="439002"/>
                    <a:pt x="276844" y="436328"/>
                  </a:cubicBezTo>
                  <a:cubicBezTo>
                    <a:pt x="272832" y="430978"/>
                    <a:pt x="268820" y="429640"/>
                    <a:pt x="263470" y="434990"/>
                  </a:cubicBezTo>
                  <a:cubicBezTo>
                    <a:pt x="262133" y="436328"/>
                    <a:pt x="256783" y="441677"/>
                    <a:pt x="254108" y="441677"/>
                  </a:cubicBezTo>
                  <a:cubicBezTo>
                    <a:pt x="251434" y="441677"/>
                    <a:pt x="246084" y="436328"/>
                    <a:pt x="244747" y="434990"/>
                  </a:cubicBezTo>
                  <a:cubicBezTo>
                    <a:pt x="239397" y="429640"/>
                    <a:pt x="236722" y="429640"/>
                    <a:pt x="231373" y="436328"/>
                  </a:cubicBezTo>
                  <a:cubicBezTo>
                    <a:pt x="226023" y="443015"/>
                    <a:pt x="217999" y="456389"/>
                    <a:pt x="212649" y="461738"/>
                  </a:cubicBezTo>
                  <a:cubicBezTo>
                    <a:pt x="201950" y="475112"/>
                    <a:pt x="192588" y="472437"/>
                    <a:pt x="187238" y="461738"/>
                  </a:cubicBezTo>
                  <a:cubicBezTo>
                    <a:pt x="180551" y="444352"/>
                    <a:pt x="167177" y="412254"/>
                    <a:pt x="167177" y="412254"/>
                  </a:cubicBezTo>
                  <a:cubicBezTo>
                    <a:pt x="165840" y="412254"/>
                    <a:pt x="94958" y="437665"/>
                    <a:pt x="65535" y="456389"/>
                  </a:cubicBezTo>
                  <a:cubicBezTo>
                    <a:pt x="-1335" y="497848"/>
                    <a:pt x="2" y="570068"/>
                    <a:pt x="2" y="570068"/>
                  </a:cubicBezTo>
                  <a:lnTo>
                    <a:pt x="512227" y="570068"/>
                  </a:lnTo>
                  <a:cubicBezTo>
                    <a:pt x="513564" y="572743"/>
                    <a:pt x="521589" y="511222"/>
                    <a:pt x="441345" y="457726"/>
                  </a:cubicBezTo>
                  <a:close/>
                </a:path>
              </a:pathLst>
            </a:custGeom>
            <a:noFill/>
            <a:ln w="567" cap="flat">
              <a:noFill/>
              <a:prstDash val="solid"/>
              <a:miter/>
            </a:ln>
          </p:spPr>
          <p:txBody>
            <a:bodyPr rtlCol="0" anchor="ctr"/>
            <a:lstStyle/>
            <a:p>
              <a:endParaRPr lang="zh-CN" altLang="en-US"/>
            </a:p>
          </p:txBody>
        </p:sp>
        <p:sp>
          <p:nvSpPr>
            <p:cNvPr id="10" name="PA-任意多边形 104">
              <a:extLst>
                <a:ext uri="{FF2B5EF4-FFF2-40B4-BE49-F238E27FC236}">
                  <a16:creationId xmlns:a16="http://schemas.microsoft.com/office/drawing/2014/main" id="{250A86A4-1EE8-4E6E-BD3F-EDC86A76A5D4}"/>
                </a:ext>
              </a:extLst>
            </p:cNvPr>
            <p:cNvSpPr/>
            <p:nvPr>
              <p:custDataLst>
                <p:tags r:id="rId5"/>
              </p:custDataLst>
            </p:nvPr>
          </p:nvSpPr>
          <p:spPr>
            <a:xfrm>
              <a:off x="3640245" y="5283724"/>
              <a:ext cx="264364" cy="264364"/>
            </a:xfrm>
            <a:custGeom>
              <a:avLst/>
              <a:gdLst>
                <a:gd name="connsiteX0" fmla="*/ 522924 w 531543"/>
                <a:gd name="connsiteY0" fmla="*/ 589794 h 589794"/>
                <a:gd name="connsiteX1" fmla="*/ 522924 w 531543"/>
                <a:gd name="connsiteY1" fmla="*/ 589794 h 589794"/>
                <a:gd name="connsiteX2" fmla="*/ 9362 w 531543"/>
                <a:gd name="connsiteY2" fmla="*/ 589794 h 589794"/>
                <a:gd name="connsiteX3" fmla="*/ 0 w 531543"/>
                <a:gd name="connsiteY3" fmla="*/ 581770 h 589794"/>
                <a:gd name="connsiteX4" fmla="*/ 8024 w 531543"/>
                <a:gd name="connsiteY4" fmla="*/ 537636 h 589794"/>
                <a:gd name="connsiteX5" fmla="*/ 69545 w 531543"/>
                <a:gd name="connsiteY5" fmla="*/ 460066 h 589794"/>
                <a:gd name="connsiteX6" fmla="*/ 173862 w 531543"/>
                <a:gd name="connsiteY6" fmla="*/ 414595 h 589794"/>
                <a:gd name="connsiteX7" fmla="*/ 183224 w 531543"/>
                <a:gd name="connsiteY7" fmla="*/ 418607 h 589794"/>
                <a:gd name="connsiteX8" fmla="*/ 187236 w 531543"/>
                <a:gd name="connsiteY8" fmla="*/ 426631 h 589794"/>
                <a:gd name="connsiteX9" fmla="*/ 204623 w 531543"/>
                <a:gd name="connsiteY9" fmla="*/ 468091 h 589794"/>
                <a:gd name="connsiteX10" fmla="*/ 207297 w 531543"/>
                <a:gd name="connsiteY10" fmla="*/ 472103 h 589794"/>
                <a:gd name="connsiteX11" fmla="*/ 213984 w 531543"/>
                <a:gd name="connsiteY11" fmla="*/ 466753 h 589794"/>
                <a:gd name="connsiteX12" fmla="*/ 227358 w 531543"/>
                <a:gd name="connsiteY12" fmla="*/ 449367 h 589794"/>
                <a:gd name="connsiteX13" fmla="*/ 232708 w 531543"/>
                <a:gd name="connsiteY13" fmla="*/ 441343 h 589794"/>
                <a:gd name="connsiteX14" fmla="*/ 246082 w 531543"/>
                <a:gd name="connsiteY14" fmla="*/ 433318 h 589794"/>
                <a:gd name="connsiteX15" fmla="*/ 259456 w 531543"/>
                <a:gd name="connsiteY15" fmla="*/ 440005 h 589794"/>
                <a:gd name="connsiteX16" fmla="*/ 262131 w 531543"/>
                <a:gd name="connsiteY16" fmla="*/ 442680 h 589794"/>
                <a:gd name="connsiteX17" fmla="*/ 264806 w 531543"/>
                <a:gd name="connsiteY17" fmla="*/ 440005 h 589794"/>
                <a:gd name="connsiteX18" fmla="*/ 278180 w 531543"/>
                <a:gd name="connsiteY18" fmla="*/ 433318 h 589794"/>
                <a:gd name="connsiteX19" fmla="*/ 291554 w 531543"/>
                <a:gd name="connsiteY19" fmla="*/ 441343 h 589794"/>
                <a:gd name="connsiteX20" fmla="*/ 300916 w 531543"/>
                <a:gd name="connsiteY20" fmla="*/ 454717 h 589794"/>
                <a:gd name="connsiteX21" fmla="*/ 311615 w 531543"/>
                <a:gd name="connsiteY21" fmla="*/ 470766 h 589794"/>
                <a:gd name="connsiteX22" fmla="*/ 314290 w 531543"/>
                <a:gd name="connsiteY22" fmla="*/ 473440 h 589794"/>
                <a:gd name="connsiteX23" fmla="*/ 315627 w 531543"/>
                <a:gd name="connsiteY23" fmla="*/ 470766 h 589794"/>
                <a:gd name="connsiteX24" fmla="*/ 341038 w 531543"/>
                <a:gd name="connsiteY24" fmla="*/ 419944 h 589794"/>
                <a:gd name="connsiteX25" fmla="*/ 350399 w 531543"/>
                <a:gd name="connsiteY25" fmla="*/ 415932 h 589794"/>
                <a:gd name="connsiteX26" fmla="*/ 454717 w 531543"/>
                <a:gd name="connsiteY26" fmla="*/ 461404 h 589794"/>
                <a:gd name="connsiteX27" fmla="*/ 501526 w 531543"/>
                <a:gd name="connsiteY27" fmla="*/ 502863 h 589794"/>
                <a:gd name="connsiteX28" fmla="*/ 524262 w 531543"/>
                <a:gd name="connsiteY28" fmla="*/ 541648 h 589794"/>
                <a:gd name="connsiteX29" fmla="*/ 530949 w 531543"/>
                <a:gd name="connsiteY29" fmla="*/ 571071 h 589794"/>
                <a:gd name="connsiteX30" fmla="*/ 530949 w 531543"/>
                <a:gd name="connsiteY30" fmla="*/ 585782 h 589794"/>
                <a:gd name="connsiteX31" fmla="*/ 522924 w 531543"/>
                <a:gd name="connsiteY31" fmla="*/ 589794 h 589794"/>
                <a:gd name="connsiteX32" fmla="*/ 18724 w 531543"/>
                <a:gd name="connsiteY32" fmla="*/ 572408 h 589794"/>
                <a:gd name="connsiteX33" fmla="*/ 513562 w 531543"/>
                <a:gd name="connsiteY33" fmla="*/ 572408 h 589794"/>
                <a:gd name="connsiteX34" fmla="*/ 445355 w 531543"/>
                <a:gd name="connsiteY34" fmla="*/ 474778 h 589794"/>
                <a:gd name="connsiteX35" fmla="*/ 353074 w 531543"/>
                <a:gd name="connsiteY35" fmla="*/ 433318 h 589794"/>
                <a:gd name="connsiteX36" fmla="*/ 331676 w 531543"/>
                <a:gd name="connsiteY36" fmla="*/ 477453 h 589794"/>
                <a:gd name="connsiteX37" fmla="*/ 315627 w 531543"/>
                <a:gd name="connsiteY37" fmla="*/ 490827 h 589794"/>
                <a:gd name="connsiteX38" fmla="*/ 296903 w 531543"/>
                <a:gd name="connsiteY38" fmla="*/ 481465 h 589794"/>
                <a:gd name="connsiteX39" fmla="*/ 286204 w 531543"/>
                <a:gd name="connsiteY39" fmla="*/ 465416 h 589794"/>
                <a:gd name="connsiteX40" fmla="*/ 276842 w 531543"/>
                <a:gd name="connsiteY40" fmla="*/ 452042 h 589794"/>
                <a:gd name="connsiteX41" fmla="*/ 272830 w 531543"/>
                <a:gd name="connsiteY41" fmla="*/ 456054 h 589794"/>
                <a:gd name="connsiteX42" fmla="*/ 262131 w 531543"/>
                <a:gd name="connsiteY42" fmla="*/ 461404 h 589794"/>
                <a:gd name="connsiteX43" fmla="*/ 251432 w 531543"/>
                <a:gd name="connsiteY43" fmla="*/ 456054 h 589794"/>
                <a:gd name="connsiteX44" fmla="*/ 247419 w 531543"/>
                <a:gd name="connsiteY44" fmla="*/ 452042 h 589794"/>
                <a:gd name="connsiteX45" fmla="*/ 242070 w 531543"/>
                <a:gd name="connsiteY45" fmla="*/ 460066 h 589794"/>
                <a:gd name="connsiteX46" fmla="*/ 228696 w 531543"/>
                <a:gd name="connsiteY46" fmla="*/ 478790 h 589794"/>
                <a:gd name="connsiteX47" fmla="*/ 205960 w 531543"/>
                <a:gd name="connsiteY47" fmla="*/ 490827 h 589794"/>
                <a:gd name="connsiteX48" fmla="*/ 189911 w 531543"/>
                <a:gd name="connsiteY48" fmla="*/ 476115 h 589794"/>
                <a:gd name="connsiteX49" fmla="*/ 172525 w 531543"/>
                <a:gd name="connsiteY49" fmla="*/ 434656 h 589794"/>
                <a:gd name="connsiteX50" fmla="*/ 80244 w 531543"/>
                <a:gd name="connsiteY50" fmla="*/ 476115 h 589794"/>
                <a:gd name="connsiteX51" fmla="*/ 18724 w 531543"/>
                <a:gd name="connsiteY51" fmla="*/ 572408 h 589794"/>
                <a:gd name="connsiteX52" fmla="*/ 387847 w 531543"/>
                <a:gd name="connsiteY52" fmla="*/ 167175 h 589794"/>
                <a:gd name="connsiteX53" fmla="*/ 383834 w 531543"/>
                <a:gd name="connsiteY53" fmla="*/ 165838 h 589794"/>
                <a:gd name="connsiteX54" fmla="*/ 379822 w 531543"/>
                <a:gd name="connsiteY54" fmla="*/ 157813 h 589794"/>
                <a:gd name="connsiteX55" fmla="*/ 379822 w 531543"/>
                <a:gd name="connsiteY55" fmla="*/ 152464 h 589794"/>
                <a:gd name="connsiteX56" fmla="*/ 378485 w 531543"/>
                <a:gd name="connsiteY56" fmla="*/ 135078 h 589794"/>
                <a:gd name="connsiteX57" fmla="*/ 371798 w 531543"/>
                <a:gd name="connsiteY57" fmla="*/ 124378 h 589794"/>
                <a:gd name="connsiteX58" fmla="*/ 359761 w 531543"/>
                <a:gd name="connsiteY58" fmla="*/ 116354 h 589794"/>
                <a:gd name="connsiteX59" fmla="*/ 326326 w 531543"/>
                <a:gd name="connsiteY59" fmla="*/ 104317 h 589794"/>
                <a:gd name="connsiteX60" fmla="*/ 266143 w 531543"/>
                <a:gd name="connsiteY60" fmla="*/ 98968 h 589794"/>
                <a:gd name="connsiteX61" fmla="*/ 217997 w 531543"/>
                <a:gd name="connsiteY61" fmla="*/ 101643 h 589794"/>
                <a:gd name="connsiteX62" fmla="*/ 165838 w 531543"/>
                <a:gd name="connsiteY62" fmla="*/ 117691 h 589794"/>
                <a:gd name="connsiteX63" fmla="*/ 152464 w 531543"/>
                <a:gd name="connsiteY63" fmla="*/ 132403 h 589794"/>
                <a:gd name="connsiteX64" fmla="*/ 149789 w 531543"/>
                <a:gd name="connsiteY64" fmla="*/ 156476 h 589794"/>
                <a:gd name="connsiteX65" fmla="*/ 145777 w 531543"/>
                <a:gd name="connsiteY65" fmla="*/ 164500 h 589794"/>
                <a:gd name="connsiteX66" fmla="*/ 136415 w 531543"/>
                <a:gd name="connsiteY66" fmla="*/ 164500 h 589794"/>
                <a:gd name="connsiteX67" fmla="*/ 68208 w 531543"/>
                <a:gd name="connsiteY67" fmla="*/ 124378 h 589794"/>
                <a:gd name="connsiteX68" fmla="*/ 60183 w 531543"/>
                <a:gd name="connsiteY68" fmla="*/ 119029 h 589794"/>
                <a:gd name="connsiteX69" fmla="*/ 64195 w 531543"/>
                <a:gd name="connsiteY69" fmla="*/ 111004 h 589794"/>
                <a:gd name="connsiteX70" fmla="*/ 68208 w 531543"/>
                <a:gd name="connsiteY70" fmla="*/ 108330 h 589794"/>
                <a:gd name="connsiteX71" fmla="*/ 76232 w 531543"/>
                <a:gd name="connsiteY71" fmla="*/ 102980 h 589794"/>
                <a:gd name="connsiteX72" fmla="*/ 113679 w 531543"/>
                <a:gd name="connsiteY72" fmla="*/ 81582 h 589794"/>
                <a:gd name="connsiteX73" fmla="*/ 251432 w 531543"/>
                <a:gd name="connsiteY73" fmla="*/ 4012 h 589794"/>
                <a:gd name="connsiteX74" fmla="*/ 276842 w 531543"/>
                <a:gd name="connsiteY74" fmla="*/ 4012 h 589794"/>
                <a:gd name="connsiteX75" fmla="*/ 398546 w 531543"/>
                <a:gd name="connsiteY75" fmla="*/ 73557 h 589794"/>
                <a:gd name="connsiteX76" fmla="*/ 453379 w 531543"/>
                <a:gd name="connsiteY76" fmla="*/ 105655 h 589794"/>
                <a:gd name="connsiteX77" fmla="*/ 461404 w 531543"/>
                <a:gd name="connsiteY77" fmla="*/ 111004 h 589794"/>
                <a:gd name="connsiteX78" fmla="*/ 462741 w 531543"/>
                <a:gd name="connsiteY78" fmla="*/ 112342 h 589794"/>
                <a:gd name="connsiteX79" fmla="*/ 466753 w 531543"/>
                <a:gd name="connsiteY79" fmla="*/ 119029 h 589794"/>
                <a:gd name="connsiteX80" fmla="*/ 462741 w 531543"/>
                <a:gd name="connsiteY80" fmla="*/ 125716 h 589794"/>
                <a:gd name="connsiteX81" fmla="*/ 393196 w 531543"/>
                <a:gd name="connsiteY81" fmla="*/ 165838 h 589794"/>
                <a:gd name="connsiteX82" fmla="*/ 387847 w 531543"/>
                <a:gd name="connsiteY82" fmla="*/ 167175 h 589794"/>
                <a:gd name="connsiteX83" fmla="*/ 263468 w 531543"/>
                <a:gd name="connsiteY83" fmla="*/ 82919 h 589794"/>
                <a:gd name="connsiteX84" fmla="*/ 327664 w 531543"/>
                <a:gd name="connsiteY84" fmla="*/ 89606 h 589794"/>
                <a:gd name="connsiteX85" fmla="*/ 366448 w 531543"/>
                <a:gd name="connsiteY85" fmla="*/ 102980 h 589794"/>
                <a:gd name="connsiteX86" fmla="*/ 381160 w 531543"/>
                <a:gd name="connsiteY86" fmla="*/ 111004 h 589794"/>
                <a:gd name="connsiteX87" fmla="*/ 395871 w 531543"/>
                <a:gd name="connsiteY87" fmla="*/ 132403 h 589794"/>
                <a:gd name="connsiteX88" fmla="*/ 397209 w 531543"/>
                <a:gd name="connsiteY88" fmla="*/ 144439 h 589794"/>
                <a:gd name="connsiteX89" fmla="*/ 441343 w 531543"/>
                <a:gd name="connsiteY89" fmla="*/ 119029 h 589794"/>
                <a:gd name="connsiteX90" fmla="*/ 390521 w 531543"/>
                <a:gd name="connsiteY90" fmla="*/ 90943 h 589794"/>
                <a:gd name="connsiteX91" fmla="*/ 268818 w 531543"/>
                <a:gd name="connsiteY91" fmla="*/ 21398 h 589794"/>
                <a:gd name="connsiteX92" fmla="*/ 260793 w 531543"/>
                <a:gd name="connsiteY92" fmla="*/ 21398 h 589794"/>
                <a:gd name="connsiteX93" fmla="*/ 121704 w 531543"/>
                <a:gd name="connsiteY93" fmla="*/ 97630 h 589794"/>
                <a:gd name="connsiteX94" fmla="*/ 85594 w 531543"/>
                <a:gd name="connsiteY94" fmla="*/ 117691 h 589794"/>
                <a:gd name="connsiteX95" fmla="*/ 129728 w 531543"/>
                <a:gd name="connsiteY95" fmla="*/ 143102 h 589794"/>
                <a:gd name="connsiteX96" fmla="*/ 132403 w 531543"/>
                <a:gd name="connsiteY96" fmla="*/ 129728 h 589794"/>
                <a:gd name="connsiteX97" fmla="*/ 153801 w 531543"/>
                <a:gd name="connsiteY97" fmla="*/ 104317 h 589794"/>
                <a:gd name="connsiteX98" fmla="*/ 212647 w 531543"/>
                <a:gd name="connsiteY98" fmla="*/ 85594 h 589794"/>
                <a:gd name="connsiteX99" fmla="*/ 263468 w 531543"/>
                <a:gd name="connsiteY99" fmla="*/ 82919 h 58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31543" h="589794">
                  <a:moveTo>
                    <a:pt x="522924" y="589794"/>
                  </a:moveTo>
                  <a:cubicBezTo>
                    <a:pt x="521587" y="589794"/>
                    <a:pt x="521587" y="589794"/>
                    <a:pt x="522924" y="589794"/>
                  </a:cubicBezTo>
                  <a:lnTo>
                    <a:pt x="9362" y="589794"/>
                  </a:lnTo>
                  <a:cubicBezTo>
                    <a:pt x="4012" y="589794"/>
                    <a:pt x="0" y="585782"/>
                    <a:pt x="0" y="581770"/>
                  </a:cubicBezTo>
                  <a:cubicBezTo>
                    <a:pt x="0" y="580433"/>
                    <a:pt x="0" y="561709"/>
                    <a:pt x="8024" y="537636"/>
                  </a:cubicBezTo>
                  <a:cubicBezTo>
                    <a:pt x="16049" y="514900"/>
                    <a:pt x="32098" y="484140"/>
                    <a:pt x="69545" y="460066"/>
                  </a:cubicBezTo>
                  <a:cubicBezTo>
                    <a:pt x="98968" y="440005"/>
                    <a:pt x="172525" y="414595"/>
                    <a:pt x="173862" y="414595"/>
                  </a:cubicBezTo>
                  <a:cubicBezTo>
                    <a:pt x="177875" y="413257"/>
                    <a:pt x="181887" y="415932"/>
                    <a:pt x="183224" y="418607"/>
                  </a:cubicBezTo>
                  <a:cubicBezTo>
                    <a:pt x="183224" y="419944"/>
                    <a:pt x="183224" y="419944"/>
                    <a:pt x="187236" y="426631"/>
                  </a:cubicBezTo>
                  <a:cubicBezTo>
                    <a:pt x="191249" y="437331"/>
                    <a:pt x="199273" y="456054"/>
                    <a:pt x="204623" y="468091"/>
                  </a:cubicBezTo>
                  <a:cubicBezTo>
                    <a:pt x="205960" y="470766"/>
                    <a:pt x="207297" y="472103"/>
                    <a:pt x="207297" y="472103"/>
                  </a:cubicBezTo>
                  <a:cubicBezTo>
                    <a:pt x="207297" y="472103"/>
                    <a:pt x="209972" y="470766"/>
                    <a:pt x="213984" y="466753"/>
                  </a:cubicBezTo>
                  <a:cubicBezTo>
                    <a:pt x="216659" y="462741"/>
                    <a:pt x="222009" y="454717"/>
                    <a:pt x="227358" y="449367"/>
                  </a:cubicBezTo>
                  <a:cubicBezTo>
                    <a:pt x="230033" y="446692"/>
                    <a:pt x="231371" y="444018"/>
                    <a:pt x="232708" y="441343"/>
                  </a:cubicBezTo>
                  <a:cubicBezTo>
                    <a:pt x="235383" y="437331"/>
                    <a:pt x="239395" y="433318"/>
                    <a:pt x="246082" y="433318"/>
                  </a:cubicBezTo>
                  <a:cubicBezTo>
                    <a:pt x="252769" y="433318"/>
                    <a:pt x="256781" y="437331"/>
                    <a:pt x="259456" y="440005"/>
                  </a:cubicBezTo>
                  <a:lnTo>
                    <a:pt x="262131" y="442680"/>
                  </a:lnTo>
                  <a:cubicBezTo>
                    <a:pt x="263468" y="441343"/>
                    <a:pt x="264806" y="441343"/>
                    <a:pt x="264806" y="440005"/>
                  </a:cubicBezTo>
                  <a:cubicBezTo>
                    <a:pt x="268818" y="435993"/>
                    <a:pt x="274167" y="433318"/>
                    <a:pt x="278180" y="433318"/>
                  </a:cubicBezTo>
                  <a:cubicBezTo>
                    <a:pt x="283529" y="433318"/>
                    <a:pt x="287542" y="435993"/>
                    <a:pt x="291554" y="441343"/>
                  </a:cubicBezTo>
                  <a:cubicBezTo>
                    <a:pt x="292891" y="442680"/>
                    <a:pt x="296903" y="448030"/>
                    <a:pt x="300916" y="454717"/>
                  </a:cubicBezTo>
                  <a:cubicBezTo>
                    <a:pt x="304928" y="460066"/>
                    <a:pt x="308940" y="466753"/>
                    <a:pt x="311615" y="470766"/>
                  </a:cubicBezTo>
                  <a:lnTo>
                    <a:pt x="314290" y="473440"/>
                  </a:lnTo>
                  <a:cubicBezTo>
                    <a:pt x="314290" y="473440"/>
                    <a:pt x="315627" y="472103"/>
                    <a:pt x="315627" y="470766"/>
                  </a:cubicBezTo>
                  <a:cubicBezTo>
                    <a:pt x="318302" y="465416"/>
                    <a:pt x="339700" y="419944"/>
                    <a:pt x="341038" y="419944"/>
                  </a:cubicBezTo>
                  <a:cubicBezTo>
                    <a:pt x="342375" y="417270"/>
                    <a:pt x="346387" y="414595"/>
                    <a:pt x="350399" y="415932"/>
                  </a:cubicBezTo>
                  <a:cubicBezTo>
                    <a:pt x="353074" y="415932"/>
                    <a:pt x="425294" y="441343"/>
                    <a:pt x="454717" y="461404"/>
                  </a:cubicBezTo>
                  <a:cubicBezTo>
                    <a:pt x="473440" y="473440"/>
                    <a:pt x="489489" y="488152"/>
                    <a:pt x="501526" y="502863"/>
                  </a:cubicBezTo>
                  <a:cubicBezTo>
                    <a:pt x="510888" y="514900"/>
                    <a:pt x="518912" y="528274"/>
                    <a:pt x="524262" y="541648"/>
                  </a:cubicBezTo>
                  <a:cubicBezTo>
                    <a:pt x="528274" y="551010"/>
                    <a:pt x="529611" y="561709"/>
                    <a:pt x="530949" y="571071"/>
                  </a:cubicBezTo>
                  <a:cubicBezTo>
                    <a:pt x="530949" y="572408"/>
                    <a:pt x="532286" y="581770"/>
                    <a:pt x="530949" y="585782"/>
                  </a:cubicBezTo>
                  <a:cubicBezTo>
                    <a:pt x="529611" y="587120"/>
                    <a:pt x="525599" y="589794"/>
                    <a:pt x="522924" y="589794"/>
                  </a:cubicBezTo>
                  <a:close/>
                  <a:moveTo>
                    <a:pt x="18724" y="572408"/>
                  </a:moveTo>
                  <a:lnTo>
                    <a:pt x="513562" y="572408"/>
                  </a:lnTo>
                  <a:cubicBezTo>
                    <a:pt x="512225" y="555022"/>
                    <a:pt x="502863" y="513562"/>
                    <a:pt x="445355" y="474778"/>
                  </a:cubicBezTo>
                  <a:cubicBezTo>
                    <a:pt x="422619" y="460066"/>
                    <a:pt x="371798" y="440005"/>
                    <a:pt x="353074" y="433318"/>
                  </a:cubicBezTo>
                  <a:cubicBezTo>
                    <a:pt x="347725" y="444018"/>
                    <a:pt x="337025" y="465416"/>
                    <a:pt x="331676" y="477453"/>
                  </a:cubicBezTo>
                  <a:cubicBezTo>
                    <a:pt x="329001" y="481465"/>
                    <a:pt x="324989" y="489489"/>
                    <a:pt x="315627" y="490827"/>
                  </a:cubicBezTo>
                  <a:cubicBezTo>
                    <a:pt x="311615" y="490827"/>
                    <a:pt x="303590" y="490827"/>
                    <a:pt x="296903" y="481465"/>
                  </a:cubicBezTo>
                  <a:cubicBezTo>
                    <a:pt x="294229" y="477453"/>
                    <a:pt x="290216" y="472103"/>
                    <a:pt x="286204" y="465416"/>
                  </a:cubicBezTo>
                  <a:cubicBezTo>
                    <a:pt x="282192" y="458729"/>
                    <a:pt x="278180" y="454717"/>
                    <a:pt x="276842" y="452042"/>
                  </a:cubicBezTo>
                  <a:lnTo>
                    <a:pt x="272830" y="456054"/>
                  </a:lnTo>
                  <a:cubicBezTo>
                    <a:pt x="268818" y="460066"/>
                    <a:pt x="266143" y="461404"/>
                    <a:pt x="262131" y="461404"/>
                  </a:cubicBezTo>
                  <a:cubicBezTo>
                    <a:pt x="259456" y="461404"/>
                    <a:pt x="255444" y="460066"/>
                    <a:pt x="251432" y="456054"/>
                  </a:cubicBezTo>
                  <a:cubicBezTo>
                    <a:pt x="250094" y="454717"/>
                    <a:pt x="247419" y="453379"/>
                    <a:pt x="247419" y="452042"/>
                  </a:cubicBezTo>
                  <a:cubicBezTo>
                    <a:pt x="246082" y="454717"/>
                    <a:pt x="243407" y="457392"/>
                    <a:pt x="242070" y="460066"/>
                  </a:cubicBezTo>
                  <a:cubicBezTo>
                    <a:pt x="238058" y="466753"/>
                    <a:pt x="232708" y="473440"/>
                    <a:pt x="228696" y="478790"/>
                  </a:cubicBezTo>
                  <a:cubicBezTo>
                    <a:pt x="219334" y="490827"/>
                    <a:pt x="211310" y="492164"/>
                    <a:pt x="205960" y="490827"/>
                  </a:cubicBezTo>
                  <a:cubicBezTo>
                    <a:pt x="199273" y="489489"/>
                    <a:pt x="192586" y="485477"/>
                    <a:pt x="189911" y="476115"/>
                  </a:cubicBezTo>
                  <a:cubicBezTo>
                    <a:pt x="184562" y="464079"/>
                    <a:pt x="177875" y="445355"/>
                    <a:pt x="172525" y="434656"/>
                  </a:cubicBezTo>
                  <a:cubicBezTo>
                    <a:pt x="152464" y="441343"/>
                    <a:pt x="102980" y="460066"/>
                    <a:pt x="80244" y="476115"/>
                  </a:cubicBezTo>
                  <a:cubicBezTo>
                    <a:pt x="30760" y="505538"/>
                    <a:pt x="21398" y="552347"/>
                    <a:pt x="18724" y="572408"/>
                  </a:cubicBezTo>
                  <a:close/>
                  <a:moveTo>
                    <a:pt x="387847" y="167175"/>
                  </a:moveTo>
                  <a:cubicBezTo>
                    <a:pt x="386509" y="167175"/>
                    <a:pt x="385172" y="167175"/>
                    <a:pt x="383834" y="165838"/>
                  </a:cubicBezTo>
                  <a:cubicBezTo>
                    <a:pt x="381160" y="164500"/>
                    <a:pt x="379822" y="161826"/>
                    <a:pt x="379822" y="157813"/>
                  </a:cubicBezTo>
                  <a:lnTo>
                    <a:pt x="379822" y="152464"/>
                  </a:lnTo>
                  <a:cubicBezTo>
                    <a:pt x="379822" y="147114"/>
                    <a:pt x="379822" y="141765"/>
                    <a:pt x="378485" y="135078"/>
                  </a:cubicBezTo>
                  <a:cubicBezTo>
                    <a:pt x="377147" y="129728"/>
                    <a:pt x="375810" y="127053"/>
                    <a:pt x="371798" y="124378"/>
                  </a:cubicBezTo>
                  <a:cubicBezTo>
                    <a:pt x="367786" y="121704"/>
                    <a:pt x="362436" y="117691"/>
                    <a:pt x="359761" y="116354"/>
                  </a:cubicBezTo>
                  <a:cubicBezTo>
                    <a:pt x="349062" y="111004"/>
                    <a:pt x="338363" y="106992"/>
                    <a:pt x="326326" y="104317"/>
                  </a:cubicBezTo>
                  <a:cubicBezTo>
                    <a:pt x="307603" y="100305"/>
                    <a:pt x="287542" y="98968"/>
                    <a:pt x="266143" y="98968"/>
                  </a:cubicBezTo>
                  <a:cubicBezTo>
                    <a:pt x="260793" y="98968"/>
                    <a:pt x="227358" y="100305"/>
                    <a:pt x="217997" y="101643"/>
                  </a:cubicBezTo>
                  <a:cubicBezTo>
                    <a:pt x="196598" y="104317"/>
                    <a:pt x="180549" y="109667"/>
                    <a:pt x="165838" y="117691"/>
                  </a:cubicBezTo>
                  <a:cubicBezTo>
                    <a:pt x="159151" y="121704"/>
                    <a:pt x="155139" y="124378"/>
                    <a:pt x="152464" y="132403"/>
                  </a:cubicBezTo>
                  <a:cubicBezTo>
                    <a:pt x="151126" y="139090"/>
                    <a:pt x="149789" y="147114"/>
                    <a:pt x="149789" y="156476"/>
                  </a:cubicBezTo>
                  <a:cubicBezTo>
                    <a:pt x="149789" y="159151"/>
                    <a:pt x="148452" y="161826"/>
                    <a:pt x="145777" y="164500"/>
                  </a:cubicBezTo>
                  <a:cubicBezTo>
                    <a:pt x="143102" y="165838"/>
                    <a:pt x="139090" y="165838"/>
                    <a:pt x="136415" y="164500"/>
                  </a:cubicBezTo>
                  <a:cubicBezTo>
                    <a:pt x="136415" y="164500"/>
                    <a:pt x="77569" y="131065"/>
                    <a:pt x="68208" y="124378"/>
                  </a:cubicBezTo>
                  <a:cubicBezTo>
                    <a:pt x="61521" y="124378"/>
                    <a:pt x="60183" y="121704"/>
                    <a:pt x="60183" y="119029"/>
                  </a:cubicBezTo>
                  <a:cubicBezTo>
                    <a:pt x="60183" y="116354"/>
                    <a:pt x="61521" y="112342"/>
                    <a:pt x="64195" y="111004"/>
                  </a:cubicBezTo>
                  <a:cubicBezTo>
                    <a:pt x="65533" y="109667"/>
                    <a:pt x="66870" y="109667"/>
                    <a:pt x="68208" y="108330"/>
                  </a:cubicBezTo>
                  <a:cubicBezTo>
                    <a:pt x="70882" y="106992"/>
                    <a:pt x="73557" y="104317"/>
                    <a:pt x="76232" y="102980"/>
                  </a:cubicBezTo>
                  <a:cubicBezTo>
                    <a:pt x="88269" y="96293"/>
                    <a:pt x="101643" y="89606"/>
                    <a:pt x="113679" y="81582"/>
                  </a:cubicBezTo>
                  <a:cubicBezTo>
                    <a:pt x="159151" y="56171"/>
                    <a:pt x="204623" y="29423"/>
                    <a:pt x="251432" y="4012"/>
                  </a:cubicBezTo>
                  <a:cubicBezTo>
                    <a:pt x="260793" y="-1337"/>
                    <a:pt x="268818" y="-1337"/>
                    <a:pt x="276842" y="4012"/>
                  </a:cubicBezTo>
                  <a:cubicBezTo>
                    <a:pt x="316964" y="26748"/>
                    <a:pt x="358424" y="50821"/>
                    <a:pt x="398546" y="73557"/>
                  </a:cubicBezTo>
                  <a:cubicBezTo>
                    <a:pt x="417270" y="84256"/>
                    <a:pt x="434656" y="94956"/>
                    <a:pt x="453379" y="105655"/>
                  </a:cubicBezTo>
                  <a:cubicBezTo>
                    <a:pt x="456054" y="106992"/>
                    <a:pt x="458729" y="108330"/>
                    <a:pt x="461404" y="111004"/>
                  </a:cubicBezTo>
                  <a:lnTo>
                    <a:pt x="462741" y="112342"/>
                  </a:lnTo>
                  <a:cubicBezTo>
                    <a:pt x="465416" y="113679"/>
                    <a:pt x="466753" y="116354"/>
                    <a:pt x="466753" y="119029"/>
                  </a:cubicBezTo>
                  <a:cubicBezTo>
                    <a:pt x="466753" y="121704"/>
                    <a:pt x="465416" y="124378"/>
                    <a:pt x="462741" y="125716"/>
                  </a:cubicBezTo>
                  <a:cubicBezTo>
                    <a:pt x="441343" y="137752"/>
                    <a:pt x="393196" y="165838"/>
                    <a:pt x="393196" y="165838"/>
                  </a:cubicBezTo>
                  <a:cubicBezTo>
                    <a:pt x="390521" y="167175"/>
                    <a:pt x="389184" y="167175"/>
                    <a:pt x="387847" y="167175"/>
                  </a:cubicBezTo>
                  <a:close/>
                  <a:moveTo>
                    <a:pt x="263468" y="82919"/>
                  </a:moveTo>
                  <a:cubicBezTo>
                    <a:pt x="286204" y="82919"/>
                    <a:pt x="307603" y="85594"/>
                    <a:pt x="327664" y="89606"/>
                  </a:cubicBezTo>
                  <a:cubicBezTo>
                    <a:pt x="342375" y="92281"/>
                    <a:pt x="354412" y="96293"/>
                    <a:pt x="366448" y="102980"/>
                  </a:cubicBezTo>
                  <a:cubicBezTo>
                    <a:pt x="370460" y="105655"/>
                    <a:pt x="379822" y="111004"/>
                    <a:pt x="381160" y="111004"/>
                  </a:cubicBezTo>
                  <a:cubicBezTo>
                    <a:pt x="390521" y="117691"/>
                    <a:pt x="393196" y="125716"/>
                    <a:pt x="395871" y="132403"/>
                  </a:cubicBezTo>
                  <a:cubicBezTo>
                    <a:pt x="397209" y="136415"/>
                    <a:pt x="397209" y="140427"/>
                    <a:pt x="397209" y="144439"/>
                  </a:cubicBezTo>
                  <a:cubicBezTo>
                    <a:pt x="409245" y="137752"/>
                    <a:pt x="426631" y="127053"/>
                    <a:pt x="441343" y="119029"/>
                  </a:cubicBezTo>
                  <a:cubicBezTo>
                    <a:pt x="423957" y="109667"/>
                    <a:pt x="407908" y="100305"/>
                    <a:pt x="390521" y="90943"/>
                  </a:cubicBezTo>
                  <a:cubicBezTo>
                    <a:pt x="350399" y="68208"/>
                    <a:pt x="308940" y="45472"/>
                    <a:pt x="268818" y="21398"/>
                  </a:cubicBezTo>
                  <a:cubicBezTo>
                    <a:pt x="264806" y="18724"/>
                    <a:pt x="263468" y="18724"/>
                    <a:pt x="260793" y="21398"/>
                  </a:cubicBezTo>
                  <a:cubicBezTo>
                    <a:pt x="212647" y="46809"/>
                    <a:pt x="167175" y="72220"/>
                    <a:pt x="121704" y="97630"/>
                  </a:cubicBezTo>
                  <a:lnTo>
                    <a:pt x="85594" y="117691"/>
                  </a:lnTo>
                  <a:cubicBezTo>
                    <a:pt x="98968" y="125716"/>
                    <a:pt x="117691" y="136415"/>
                    <a:pt x="129728" y="143102"/>
                  </a:cubicBezTo>
                  <a:cubicBezTo>
                    <a:pt x="129728" y="137752"/>
                    <a:pt x="131065" y="133740"/>
                    <a:pt x="132403" y="129728"/>
                  </a:cubicBezTo>
                  <a:cubicBezTo>
                    <a:pt x="136415" y="113679"/>
                    <a:pt x="147114" y="108330"/>
                    <a:pt x="153801" y="104317"/>
                  </a:cubicBezTo>
                  <a:cubicBezTo>
                    <a:pt x="169850" y="94956"/>
                    <a:pt x="188574" y="89606"/>
                    <a:pt x="212647" y="85594"/>
                  </a:cubicBezTo>
                  <a:cubicBezTo>
                    <a:pt x="223346" y="84256"/>
                    <a:pt x="258119" y="82919"/>
                    <a:pt x="263468" y="82919"/>
                  </a:cubicBezTo>
                  <a:close/>
                </a:path>
              </a:pathLst>
            </a:custGeom>
            <a:solidFill>
              <a:schemeClr val="tx1"/>
            </a:solidFill>
            <a:ln w="567" cap="flat">
              <a:noFill/>
              <a:prstDash val="solid"/>
              <a:miter/>
            </a:ln>
          </p:spPr>
          <p:txBody>
            <a:bodyPr rtlCol="0" anchor="ctr"/>
            <a:lstStyle/>
            <a:p>
              <a:endParaRPr lang="zh-CN" altLang="en-US"/>
            </a:p>
          </p:txBody>
        </p:sp>
        <p:sp>
          <p:nvSpPr>
            <p:cNvPr id="11" name="PA-任意多边形 105">
              <a:extLst>
                <a:ext uri="{FF2B5EF4-FFF2-40B4-BE49-F238E27FC236}">
                  <a16:creationId xmlns:a16="http://schemas.microsoft.com/office/drawing/2014/main" id="{7FDD2AB1-A116-4ED6-9C3A-6110BB7DAFF3}"/>
                </a:ext>
              </a:extLst>
            </p:cNvPr>
            <p:cNvSpPr/>
            <p:nvPr>
              <p:custDataLst>
                <p:tags r:id="rId6"/>
              </p:custDataLst>
            </p:nvPr>
          </p:nvSpPr>
          <p:spPr>
            <a:xfrm>
              <a:off x="3746671" y="5402418"/>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sp>
          <p:nvSpPr>
            <p:cNvPr id="12" name="PA-任意多边形 106">
              <a:extLst>
                <a:ext uri="{FF2B5EF4-FFF2-40B4-BE49-F238E27FC236}">
                  <a16:creationId xmlns:a16="http://schemas.microsoft.com/office/drawing/2014/main" id="{2E371A7B-DF7C-412E-ACEC-03287933500D}"/>
                </a:ext>
              </a:extLst>
            </p:cNvPr>
            <p:cNvSpPr/>
            <p:nvPr>
              <p:custDataLst>
                <p:tags r:id="rId7"/>
              </p:custDataLst>
            </p:nvPr>
          </p:nvSpPr>
          <p:spPr>
            <a:xfrm>
              <a:off x="3787931" y="5402418"/>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sp>
          <p:nvSpPr>
            <p:cNvPr id="13" name="PA-任意多边形 107">
              <a:extLst>
                <a:ext uri="{FF2B5EF4-FFF2-40B4-BE49-F238E27FC236}">
                  <a16:creationId xmlns:a16="http://schemas.microsoft.com/office/drawing/2014/main" id="{66F4529D-2160-44EF-AD7A-B8645A479270}"/>
                </a:ext>
              </a:extLst>
            </p:cNvPr>
            <p:cNvSpPr/>
            <p:nvPr>
              <p:custDataLst>
                <p:tags r:id="rId8"/>
              </p:custDataLst>
            </p:nvPr>
          </p:nvSpPr>
          <p:spPr>
            <a:xfrm>
              <a:off x="3758628" y="5441386"/>
              <a:ext cx="25276" cy="3597"/>
            </a:xfrm>
            <a:custGeom>
              <a:avLst/>
              <a:gdLst>
                <a:gd name="connsiteX0" fmla="*/ 50821 w 50821"/>
                <a:gd name="connsiteY0" fmla="*/ 0 h 8024"/>
                <a:gd name="connsiteX1" fmla="*/ 25411 w 50821"/>
                <a:gd name="connsiteY1" fmla="*/ 8024 h 8024"/>
                <a:gd name="connsiteX2" fmla="*/ 0 w 50821"/>
                <a:gd name="connsiteY2" fmla="*/ 0 h 8024"/>
                <a:gd name="connsiteX3" fmla="*/ 25411 w 50821"/>
                <a:gd name="connsiteY3" fmla="*/ 4012 h 8024"/>
                <a:gd name="connsiteX4" fmla="*/ 50821 w 50821"/>
                <a:gd name="connsiteY4" fmla="*/ 0 h 8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1" h="8024">
                  <a:moveTo>
                    <a:pt x="50821" y="0"/>
                  </a:moveTo>
                  <a:cubicBezTo>
                    <a:pt x="50821" y="0"/>
                    <a:pt x="38785" y="8024"/>
                    <a:pt x="25411" y="8024"/>
                  </a:cubicBezTo>
                  <a:cubicBezTo>
                    <a:pt x="12037" y="8024"/>
                    <a:pt x="0" y="0"/>
                    <a:pt x="0" y="0"/>
                  </a:cubicBezTo>
                  <a:cubicBezTo>
                    <a:pt x="0" y="0"/>
                    <a:pt x="12037" y="4012"/>
                    <a:pt x="25411" y="4012"/>
                  </a:cubicBezTo>
                  <a:cubicBezTo>
                    <a:pt x="38785" y="4012"/>
                    <a:pt x="50821" y="0"/>
                    <a:pt x="50821" y="0"/>
                  </a:cubicBezTo>
                  <a:close/>
                </a:path>
              </a:pathLst>
            </a:custGeom>
            <a:solidFill>
              <a:schemeClr val="tx1"/>
            </a:solidFill>
            <a:ln w="567" cap="flat">
              <a:noFill/>
              <a:prstDash val="solid"/>
              <a:miter/>
            </a:ln>
          </p:spPr>
          <p:txBody>
            <a:bodyPr rtlCol="0" anchor="ctr"/>
            <a:lstStyle/>
            <a:p>
              <a:endParaRPr lang="zh-CN" altLang="en-US"/>
            </a:p>
          </p:txBody>
        </p:sp>
        <p:sp>
          <p:nvSpPr>
            <p:cNvPr id="14" name="PA-任意多边形 108">
              <a:extLst>
                <a:ext uri="{FF2B5EF4-FFF2-40B4-BE49-F238E27FC236}">
                  <a16:creationId xmlns:a16="http://schemas.microsoft.com/office/drawing/2014/main" id="{6D9BD74F-5B37-488C-B6D1-5D10B7014498}"/>
                </a:ext>
              </a:extLst>
            </p:cNvPr>
            <p:cNvSpPr/>
            <p:nvPr>
              <p:custDataLst>
                <p:tags r:id="rId9"/>
              </p:custDataLst>
            </p:nvPr>
          </p:nvSpPr>
          <p:spPr>
            <a:xfrm>
              <a:off x="3745910" y="5299876"/>
              <a:ext cx="24664" cy="15835"/>
            </a:xfrm>
            <a:custGeom>
              <a:avLst/>
              <a:gdLst>
                <a:gd name="connsiteX0" fmla="*/ 1392 w 49592"/>
                <a:gd name="connsiteY0" fmla="*/ 30814 h 35328"/>
                <a:gd name="connsiteX1" fmla="*/ 4066 w 49592"/>
                <a:gd name="connsiteY1" fmla="*/ 20115 h 35328"/>
                <a:gd name="connsiteX2" fmla="*/ 37501 w 49592"/>
                <a:gd name="connsiteY2" fmla="*/ 1392 h 35328"/>
                <a:gd name="connsiteX3" fmla="*/ 48201 w 49592"/>
                <a:gd name="connsiteY3" fmla="*/ 4066 h 35328"/>
                <a:gd name="connsiteX4" fmla="*/ 45526 w 49592"/>
                <a:gd name="connsiteY4" fmla="*/ 14766 h 35328"/>
                <a:gd name="connsiteX5" fmla="*/ 13428 w 49592"/>
                <a:gd name="connsiteY5" fmla="*/ 34827 h 35328"/>
                <a:gd name="connsiteX6" fmla="*/ 1392 w 49592"/>
                <a:gd name="connsiteY6" fmla="*/ 30814 h 3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2" h="35328">
                  <a:moveTo>
                    <a:pt x="1392" y="30814"/>
                  </a:moveTo>
                  <a:cubicBezTo>
                    <a:pt x="-1283" y="26802"/>
                    <a:pt x="54" y="21453"/>
                    <a:pt x="4066" y="20115"/>
                  </a:cubicBezTo>
                  <a:lnTo>
                    <a:pt x="37501" y="1392"/>
                  </a:lnTo>
                  <a:cubicBezTo>
                    <a:pt x="41514" y="-1283"/>
                    <a:pt x="46863" y="54"/>
                    <a:pt x="48201" y="4066"/>
                  </a:cubicBezTo>
                  <a:cubicBezTo>
                    <a:pt x="50875" y="8079"/>
                    <a:pt x="49538" y="13428"/>
                    <a:pt x="45526" y="14766"/>
                  </a:cubicBezTo>
                  <a:lnTo>
                    <a:pt x="13428" y="34827"/>
                  </a:lnTo>
                  <a:cubicBezTo>
                    <a:pt x="9416" y="36164"/>
                    <a:pt x="4066" y="34827"/>
                    <a:pt x="1392" y="30814"/>
                  </a:cubicBezTo>
                  <a:close/>
                </a:path>
              </a:pathLst>
            </a:custGeom>
            <a:solidFill>
              <a:schemeClr val="tx1"/>
            </a:solidFill>
            <a:ln w="567" cap="flat">
              <a:noFill/>
              <a:prstDash val="solid"/>
              <a:miter/>
            </a:ln>
          </p:spPr>
          <p:txBody>
            <a:bodyPr rtlCol="0" anchor="ctr"/>
            <a:lstStyle/>
            <a:p>
              <a:endParaRPr lang="zh-CN" altLang="en-US"/>
            </a:p>
          </p:txBody>
        </p:sp>
        <p:sp>
          <p:nvSpPr>
            <p:cNvPr id="15" name="PA-任意多边形 109">
              <a:extLst>
                <a:ext uri="{FF2B5EF4-FFF2-40B4-BE49-F238E27FC236}">
                  <a16:creationId xmlns:a16="http://schemas.microsoft.com/office/drawing/2014/main" id="{B715B415-DDFB-4CE9-8D29-3180156E8366}"/>
                </a:ext>
              </a:extLst>
            </p:cNvPr>
            <p:cNvSpPr/>
            <p:nvPr>
              <p:custDataLst>
                <p:tags r:id="rId10"/>
              </p:custDataLst>
            </p:nvPr>
          </p:nvSpPr>
          <p:spPr>
            <a:xfrm>
              <a:off x="3734657" y="5314249"/>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grpSp>
      <p:sp>
        <p:nvSpPr>
          <p:cNvPr id="16" name="答辩人-文本框">
            <a:extLst>
              <a:ext uri="{FF2B5EF4-FFF2-40B4-BE49-F238E27FC236}">
                <a16:creationId xmlns:a16="http://schemas.microsoft.com/office/drawing/2014/main" id="{5DC30C08-5DD9-4401-9B1B-CE814B3AD7B8}"/>
              </a:ext>
            </a:extLst>
          </p:cNvPr>
          <p:cNvSpPr txBox="1"/>
          <p:nvPr/>
        </p:nvSpPr>
        <p:spPr>
          <a:xfrm>
            <a:off x="3731275" y="3061777"/>
            <a:ext cx="2183409" cy="369332"/>
          </a:xfrm>
          <a:prstGeom prst="rect">
            <a:avLst/>
          </a:prstGeom>
          <a:noFill/>
        </p:spPr>
        <p:txBody>
          <a:bodyPr wrap="square" rtlCol="0">
            <a:spAutoFit/>
          </a:bodyPr>
          <a:lstStyle/>
          <a:p>
            <a:r>
              <a:rPr lang="zh-CN" altLang="en-US" dirty="0">
                <a:solidFill>
                  <a:schemeClr val="tx2">
                    <a:lumMod val="50000"/>
                  </a:schemeClr>
                </a:solidFill>
              </a:rPr>
              <a:t>答辩学生：李鸿锋</a:t>
            </a:r>
          </a:p>
        </p:txBody>
      </p:sp>
      <p:sp>
        <p:nvSpPr>
          <p:cNvPr id="19" name="文本占位符 18">
            <a:extLst>
              <a:ext uri="{FF2B5EF4-FFF2-40B4-BE49-F238E27FC236}">
                <a16:creationId xmlns:a16="http://schemas.microsoft.com/office/drawing/2014/main" id="{A1388064-592F-42CC-B42B-9AC44C31C54E}"/>
              </a:ext>
            </a:extLst>
          </p:cNvPr>
          <p:cNvSpPr>
            <a:spLocks noGrp="1"/>
          </p:cNvSpPr>
          <p:nvPr>
            <p:ph type="body" sz="quarter" idx="10"/>
          </p:nvPr>
        </p:nvSpPr>
        <p:spPr/>
        <p:txBody>
          <a:bodyPr/>
          <a:lstStyle/>
          <a:p>
            <a:r>
              <a:rPr lang="zh-CN" altLang="en-US" dirty="0"/>
              <a:t>感谢老师的悉心指导</a:t>
            </a:r>
          </a:p>
        </p:txBody>
      </p:sp>
      <p:sp>
        <p:nvSpPr>
          <p:cNvPr id="20" name="文本占位符 19">
            <a:extLst>
              <a:ext uri="{FF2B5EF4-FFF2-40B4-BE49-F238E27FC236}">
                <a16:creationId xmlns:a16="http://schemas.microsoft.com/office/drawing/2014/main" id="{E30F4A99-5DAB-4F57-9B1D-ECC87FF4C8F7}"/>
              </a:ext>
            </a:extLst>
          </p:cNvPr>
          <p:cNvSpPr>
            <a:spLocks noGrp="1"/>
          </p:cNvSpPr>
          <p:nvPr>
            <p:ph type="body" sz="quarter" idx="11"/>
          </p:nvPr>
        </p:nvSpPr>
        <p:spPr/>
        <p:txBody>
          <a:bodyPr/>
          <a:lstStyle/>
          <a:p>
            <a:r>
              <a:rPr lang="en-US" altLang="zh-CN" dirty="0"/>
              <a:t>THANKS TO THE TEACHER'S CAREFUL GUIDANCE</a:t>
            </a:r>
          </a:p>
        </p:txBody>
      </p:sp>
    </p:spTree>
    <p:extLst>
      <p:ext uri="{BB962C8B-B14F-4D97-AF65-F5344CB8AC3E}">
        <p14:creationId xmlns:p14="http://schemas.microsoft.com/office/powerpoint/2010/main" val="12818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7E07BC5-7096-40EF-8916-6857A4CA18FD}"/>
              </a:ext>
            </a:extLst>
          </p:cNvPr>
          <p:cNvSpPr>
            <a:spLocks noGrp="1"/>
          </p:cNvSpPr>
          <p:nvPr>
            <p:ph type="body" sz="quarter" idx="10"/>
          </p:nvPr>
        </p:nvSpPr>
        <p:spPr/>
        <p:txBody>
          <a:bodyPr/>
          <a:lstStyle/>
          <a:p>
            <a:r>
              <a:rPr lang="en-US" altLang="zh-CN" dirty="0"/>
              <a:t>Part</a:t>
            </a:r>
            <a:r>
              <a:rPr lang="zh-CN" altLang="en-US" dirty="0"/>
              <a:t> </a:t>
            </a:r>
            <a:r>
              <a:rPr lang="en-US" altLang="zh-CN" dirty="0"/>
              <a:t>2</a:t>
            </a:r>
          </a:p>
        </p:txBody>
      </p:sp>
      <p:sp>
        <p:nvSpPr>
          <p:cNvPr id="5" name="文本占位符 4">
            <a:extLst>
              <a:ext uri="{FF2B5EF4-FFF2-40B4-BE49-F238E27FC236}">
                <a16:creationId xmlns:a16="http://schemas.microsoft.com/office/drawing/2014/main" id="{AB3C93D1-81BE-4810-AE9D-A6BCB96D56D3}"/>
              </a:ext>
            </a:extLst>
          </p:cNvPr>
          <p:cNvSpPr>
            <a:spLocks noGrp="1"/>
          </p:cNvSpPr>
          <p:nvPr>
            <p:ph type="body" sz="quarter" idx="11"/>
          </p:nvPr>
        </p:nvSpPr>
        <p:spPr/>
        <p:txBody>
          <a:bodyPr/>
          <a:lstStyle/>
          <a:p>
            <a:r>
              <a:rPr lang="zh-CN" altLang="en-US" dirty="0"/>
              <a:t>纯文字排版版式</a:t>
            </a:r>
          </a:p>
        </p:txBody>
      </p:sp>
      <p:sp>
        <p:nvSpPr>
          <p:cNvPr id="10" name="letter-type-interface-symbol_44553">
            <a:extLst>
              <a:ext uri="{FF2B5EF4-FFF2-40B4-BE49-F238E27FC236}">
                <a16:creationId xmlns:a16="http://schemas.microsoft.com/office/drawing/2014/main" id="{26FE3027-35DD-4E51-9DCE-90F4647FEFA5}"/>
              </a:ext>
            </a:extLst>
          </p:cNvPr>
          <p:cNvSpPr>
            <a:spLocks noChangeAspect="1"/>
          </p:cNvSpPr>
          <p:nvPr/>
        </p:nvSpPr>
        <p:spPr bwMode="auto">
          <a:xfrm>
            <a:off x="5598160" y="1675468"/>
            <a:ext cx="995680" cy="809874"/>
          </a:xfrm>
          <a:custGeom>
            <a:avLst/>
            <a:gdLst>
              <a:gd name="T0" fmla="*/ 278 w 496"/>
              <a:gd name="T1" fmla="*/ 353 h 404"/>
              <a:gd name="T2" fmla="*/ 259 w 496"/>
              <a:gd name="T3" fmla="*/ 304 h 404"/>
              <a:gd name="T4" fmla="*/ 100 w 496"/>
              <a:gd name="T5" fmla="*/ 304 h 404"/>
              <a:gd name="T6" fmla="*/ 82 w 496"/>
              <a:gd name="T7" fmla="*/ 354 h 404"/>
              <a:gd name="T8" fmla="*/ 63 w 496"/>
              <a:gd name="T9" fmla="*/ 394 h 404"/>
              <a:gd name="T10" fmla="*/ 38 w 496"/>
              <a:gd name="T11" fmla="*/ 404 h 404"/>
              <a:gd name="T12" fmla="*/ 11 w 496"/>
              <a:gd name="T13" fmla="*/ 393 h 404"/>
              <a:gd name="T14" fmla="*/ 0 w 496"/>
              <a:gd name="T15" fmla="*/ 368 h 404"/>
              <a:gd name="T16" fmla="*/ 3 w 496"/>
              <a:gd name="T17" fmla="*/ 352 h 404"/>
              <a:gd name="T18" fmla="*/ 11 w 496"/>
              <a:gd name="T19" fmla="*/ 328 h 404"/>
              <a:gd name="T20" fmla="*/ 111 w 496"/>
              <a:gd name="T21" fmla="*/ 75 h 404"/>
              <a:gd name="T22" fmla="*/ 122 w 496"/>
              <a:gd name="T23" fmla="*/ 48 h 404"/>
              <a:gd name="T24" fmla="*/ 134 w 496"/>
              <a:gd name="T25" fmla="*/ 23 h 404"/>
              <a:gd name="T26" fmla="*/ 152 w 496"/>
              <a:gd name="T27" fmla="*/ 7 h 404"/>
              <a:gd name="T28" fmla="*/ 179 w 496"/>
              <a:gd name="T29" fmla="*/ 0 h 404"/>
              <a:gd name="T30" fmla="*/ 207 w 496"/>
              <a:gd name="T31" fmla="*/ 7 h 404"/>
              <a:gd name="T32" fmla="*/ 225 w 496"/>
              <a:gd name="T33" fmla="*/ 23 h 404"/>
              <a:gd name="T34" fmla="*/ 236 w 496"/>
              <a:gd name="T35" fmla="*/ 44 h 404"/>
              <a:gd name="T36" fmla="*/ 248 w 496"/>
              <a:gd name="T37" fmla="*/ 74 h 404"/>
              <a:gd name="T38" fmla="*/ 350 w 496"/>
              <a:gd name="T39" fmla="*/ 326 h 404"/>
              <a:gd name="T40" fmla="*/ 362 w 496"/>
              <a:gd name="T41" fmla="*/ 368 h 404"/>
              <a:gd name="T42" fmla="*/ 351 w 496"/>
              <a:gd name="T43" fmla="*/ 393 h 404"/>
              <a:gd name="T44" fmla="*/ 323 w 496"/>
              <a:gd name="T45" fmla="*/ 404 h 404"/>
              <a:gd name="T46" fmla="*/ 307 w 496"/>
              <a:gd name="T47" fmla="*/ 401 h 404"/>
              <a:gd name="T48" fmla="*/ 296 w 496"/>
              <a:gd name="T49" fmla="*/ 392 h 404"/>
              <a:gd name="T50" fmla="*/ 287 w 496"/>
              <a:gd name="T51" fmla="*/ 374 h 404"/>
              <a:gd name="T52" fmla="*/ 278 w 496"/>
              <a:gd name="T53" fmla="*/ 353 h 404"/>
              <a:gd name="T54" fmla="*/ 121 w 496"/>
              <a:gd name="T55" fmla="*/ 245 h 404"/>
              <a:gd name="T56" fmla="*/ 238 w 496"/>
              <a:gd name="T57" fmla="*/ 245 h 404"/>
              <a:gd name="T58" fmla="*/ 179 w 496"/>
              <a:gd name="T59" fmla="*/ 84 h 404"/>
              <a:gd name="T60" fmla="*/ 121 w 496"/>
              <a:gd name="T61" fmla="*/ 245 h 404"/>
              <a:gd name="T62" fmla="*/ 487 w 496"/>
              <a:gd name="T63" fmla="*/ 344 h 404"/>
              <a:gd name="T64" fmla="*/ 409 w 496"/>
              <a:gd name="T65" fmla="*/ 153 h 404"/>
              <a:gd name="T66" fmla="*/ 400 w 496"/>
              <a:gd name="T67" fmla="*/ 130 h 404"/>
              <a:gd name="T68" fmla="*/ 391 w 496"/>
              <a:gd name="T69" fmla="*/ 114 h 404"/>
              <a:gd name="T70" fmla="*/ 378 w 496"/>
              <a:gd name="T71" fmla="*/ 102 h 404"/>
              <a:gd name="T72" fmla="*/ 357 w 496"/>
              <a:gd name="T73" fmla="*/ 97 h 404"/>
              <a:gd name="T74" fmla="*/ 336 w 496"/>
              <a:gd name="T75" fmla="*/ 102 h 404"/>
              <a:gd name="T76" fmla="*/ 322 w 496"/>
              <a:gd name="T77" fmla="*/ 115 h 404"/>
              <a:gd name="T78" fmla="*/ 313 w 496"/>
              <a:gd name="T79" fmla="*/ 134 h 404"/>
              <a:gd name="T80" fmla="*/ 308 w 496"/>
              <a:gd name="T81" fmla="*/ 147 h 404"/>
              <a:gd name="T82" fmla="*/ 336 w 496"/>
              <a:gd name="T83" fmla="*/ 218 h 404"/>
              <a:gd name="T84" fmla="*/ 356 w 496"/>
              <a:gd name="T85" fmla="*/ 161 h 404"/>
              <a:gd name="T86" fmla="*/ 402 w 496"/>
              <a:gd name="T87" fmla="*/ 283 h 404"/>
              <a:gd name="T88" fmla="*/ 362 w 496"/>
              <a:gd name="T89" fmla="*/ 283 h 404"/>
              <a:gd name="T90" fmla="*/ 380 w 496"/>
              <a:gd name="T91" fmla="*/ 326 h 404"/>
              <a:gd name="T92" fmla="*/ 381 w 496"/>
              <a:gd name="T93" fmla="*/ 328 h 404"/>
              <a:gd name="T94" fmla="*/ 418 w 496"/>
              <a:gd name="T95" fmla="*/ 328 h 404"/>
              <a:gd name="T96" fmla="*/ 432 w 496"/>
              <a:gd name="T97" fmla="*/ 365 h 404"/>
              <a:gd name="T98" fmla="*/ 439 w 496"/>
              <a:gd name="T99" fmla="*/ 381 h 404"/>
              <a:gd name="T100" fmla="*/ 446 w 496"/>
              <a:gd name="T101" fmla="*/ 394 h 404"/>
              <a:gd name="T102" fmla="*/ 455 w 496"/>
              <a:gd name="T103" fmla="*/ 401 h 404"/>
              <a:gd name="T104" fmla="*/ 467 w 496"/>
              <a:gd name="T105" fmla="*/ 404 h 404"/>
              <a:gd name="T106" fmla="*/ 488 w 496"/>
              <a:gd name="T107" fmla="*/ 395 h 404"/>
              <a:gd name="T108" fmla="*/ 496 w 496"/>
              <a:gd name="T109" fmla="*/ 376 h 404"/>
              <a:gd name="T110" fmla="*/ 487 w 496"/>
              <a:gd name="T111" fmla="*/ 3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6" h="404">
                <a:moveTo>
                  <a:pt x="278" y="353"/>
                </a:moveTo>
                <a:lnTo>
                  <a:pt x="259" y="304"/>
                </a:lnTo>
                <a:lnTo>
                  <a:pt x="100" y="304"/>
                </a:lnTo>
                <a:lnTo>
                  <a:pt x="82" y="354"/>
                </a:lnTo>
                <a:cubicBezTo>
                  <a:pt x="74" y="374"/>
                  <a:pt x="68" y="387"/>
                  <a:pt x="63" y="394"/>
                </a:cubicBezTo>
                <a:cubicBezTo>
                  <a:pt x="58" y="401"/>
                  <a:pt x="50" y="404"/>
                  <a:pt x="38" y="404"/>
                </a:cubicBezTo>
                <a:cubicBezTo>
                  <a:pt x="28" y="404"/>
                  <a:pt x="19" y="400"/>
                  <a:pt x="11" y="393"/>
                </a:cubicBezTo>
                <a:cubicBezTo>
                  <a:pt x="4" y="386"/>
                  <a:pt x="0" y="378"/>
                  <a:pt x="0" y="368"/>
                </a:cubicBezTo>
                <a:cubicBezTo>
                  <a:pt x="0" y="363"/>
                  <a:pt x="1" y="357"/>
                  <a:pt x="3" y="352"/>
                </a:cubicBezTo>
                <a:cubicBezTo>
                  <a:pt x="4" y="346"/>
                  <a:pt x="7" y="338"/>
                  <a:pt x="11" y="328"/>
                </a:cubicBezTo>
                <a:lnTo>
                  <a:pt x="111" y="75"/>
                </a:lnTo>
                <a:cubicBezTo>
                  <a:pt x="114" y="67"/>
                  <a:pt x="118" y="59"/>
                  <a:pt x="122" y="48"/>
                </a:cubicBezTo>
                <a:cubicBezTo>
                  <a:pt x="126" y="38"/>
                  <a:pt x="130" y="30"/>
                  <a:pt x="134" y="23"/>
                </a:cubicBezTo>
                <a:cubicBezTo>
                  <a:pt x="139" y="16"/>
                  <a:pt x="145" y="11"/>
                  <a:pt x="152" y="7"/>
                </a:cubicBezTo>
                <a:cubicBezTo>
                  <a:pt x="160" y="2"/>
                  <a:pt x="169" y="0"/>
                  <a:pt x="179" y="0"/>
                </a:cubicBezTo>
                <a:cubicBezTo>
                  <a:pt x="190" y="0"/>
                  <a:pt x="200" y="2"/>
                  <a:pt x="207" y="7"/>
                </a:cubicBezTo>
                <a:cubicBezTo>
                  <a:pt x="214" y="11"/>
                  <a:pt x="220" y="16"/>
                  <a:pt x="225" y="23"/>
                </a:cubicBezTo>
                <a:cubicBezTo>
                  <a:pt x="229" y="29"/>
                  <a:pt x="233" y="36"/>
                  <a:pt x="236" y="44"/>
                </a:cubicBezTo>
                <a:cubicBezTo>
                  <a:pt x="239" y="51"/>
                  <a:pt x="243" y="61"/>
                  <a:pt x="248" y="74"/>
                </a:cubicBezTo>
                <a:lnTo>
                  <a:pt x="350" y="326"/>
                </a:lnTo>
                <a:cubicBezTo>
                  <a:pt x="358" y="345"/>
                  <a:pt x="362" y="359"/>
                  <a:pt x="362" y="368"/>
                </a:cubicBezTo>
                <a:cubicBezTo>
                  <a:pt x="362" y="377"/>
                  <a:pt x="358" y="385"/>
                  <a:pt x="351" y="393"/>
                </a:cubicBezTo>
                <a:cubicBezTo>
                  <a:pt x="343" y="400"/>
                  <a:pt x="334" y="404"/>
                  <a:pt x="323" y="404"/>
                </a:cubicBezTo>
                <a:cubicBezTo>
                  <a:pt x="317" y="404"/>
                  <a:pt x="312" y="403"/>
                  <a:pt x="307" y="401"/>
                </a:cubicBezTo>
                <a:cubicBezTo>
                  <a:pt x="303" y="398"/>
                  <a:pt x="299" y="395"/>
                  <a:pt x="296" y="392"/>
                </a:cubicBezTo>
                <a:cubicBezTo>
                  <a:pt x="293" y="388"/>
                  <a:pt x="290" y="382"/>
                  <a:pt x="287" y="374"/>
                </a:cubicBezTo>
                <a:cubicBezTo>
                  <a:pt x="283" y="366"/>
                  <a:pt x="280" y="359"/>
                  <a:pt x="278" y="353"/>
                </a:cubicBezTo>
                <a:close/>
                <a:moveTo>
                  <a:pt x="121" y="245"/>
                </a:moveTo>
                <a:lnTo>
                  <a:pt x="238" y="245"/>
                </a:lnTo>
                <a:lnTo>
                  <a:pt x="179" y="84"/>
                </a:lnTo>
                <a:lnTo>
                  <a:pt x="121" y="245"/>
                </a:lnTo>
                <a:close/>
                <a:moveTo>
                  <a:pt x="487" y="344"/>
                </a:moveTo>
                <a:lnTo>
                  <a:pt x="409" y="153"/>
                </a:lnTo>
                <a:cubicBezTo>
                  <a:pt x="405" y="144"/>
                  <a:pt x="402" y="136"/>
                  <a:pt x="400" y="130"/>
                </a:cubicBezTo>
                <a:cubicBezTo>
                  <a:pt x="398" y="125"/>
                  <a:pt x="395" y="119"/>
                  <a:pt x="391" y="114"/>
                </a:cubicBezTo>
                <a:cubicBezTo>
                  <a:pt x="388" y="109"/>
                  <a:pt x="383" y="105"/>
                  <a:pt x="378" y="102"/>
                </a:cubicBezTo>
                <a:cubicBezTo>
                  <a:pt x="372" y="99"/>
                  <a:pt x="365" y="97"/>
                  <a:pt x="357" y="97"/>
                </a:cubicBezTo>
                <a:cubicBezTo>
                  <a:pt x="348" y="97"/>
                  <a:pt x="342" y="99"/>
                  <a:pt x="336" y="102"/>
                </a:cubicBezTo>
                <a:cubicBezTo>
                  <a:pt x="330" y="105"/>
                  <a:pt x="326" y="110"/>
                  <a:pt x="322" y="115"/>
                </a:cubicBezTo>
                <a:cubicBezTo>
                  <a:pt x="319" y="120"/>
                  <a:pt x="316" y="126"/>
                  <a:pt x="313" y="134"/>
                </a:cubicBezTo>
                <a:cubicBezTo>
                  <a:pt x="311" y="139"/>
                  <a:pt x="309" y="143"/>
                  <a:pt x="308" y="147"/>
                </a:cubicBezTo>
                <a:lnTo>
                  <a:pt x="336" y="218"/>
                </a:lnTo>
                <a:lnTo>
                  <a:pt x="356" y="161"/>
                </a:lnTo>
                <a:lnTo>
                  <a:pt x="402" y="283"/>
                </a:lnTo>
                <a:lnTo>
                  <a:pt x="362" y="283"/>
                </a:lnTo>
                <a:lnTo>
                  <a:pt x="380" y="326"/>
                </a:lnTo>
                <a:cubicBezTo>
                  <a:pt x="380" y="327"/>
                  <a:pt x="380" y="327"/>
                  <a:pt x="381" y="328"/>
                </a:cubicBezTo>
                <a:lnTo>
                  <a:pt x="418" y="328"/>
                </a:lnTo>
                <a:lnTo>
                  <a:pt x="432" y="365"/>
                </a:lnTo>
                <a:cubicBezTo>
                  <a:pt x="434" y="370"/>
                  <a:pt x="436" y="375"/>
                  <a:pt x="439" y="381"/>
                </a:cubicBezTo>
                <a:cubicBezTo>
                  <a:pt x="442" y="387"/>
                  <a:pt x="444" y="391"/>
                  <a:pt x="446" y="394"/>
                </a:cubicBezTo>
                <a:cubicBezTo>
                  <a:pt x="449" y="397"/>
                  <a:pt x="452" y="399"/>
                  <a:pt x="455" y="401"/>
                </a:cubicBezTo>
                <a:cubicBezTo>
                  <a:pt x="458" y="403"/>
                  <a:pt x="462" y="404"/>
                  <a:pt x="467" y="404"/>
                </a:cubicBezTo>
                <a:cubicBezTo>
                  <a:pt x="475" y="404"/>
                  <a:pt x="482" y="401"/>
                  <a:pt x="488" y="395"/>
                </a:cubicBezTo>
                <a:cubicBezTo>
                  <a:pt x="494" y="389"/>
                  <a:pt x="496" y="383"/>
                  <a:pt x="496" y="376"/>
                </a:cubicBezTo>
                <a:cubicBezTo>
                  <a:pt x="496" y="369"/>
                  <a:pt x="493" y="359"/>
                  <a:pt x="487" y="344"/>
                </a:cubicBezTo>
                <a:close/>
              </a:path>
            </a:pathLst>
          </a:custGeom>
          <a:solidFill>
            <a:schemeClr val="bg1"/>
          </a:solidFill>
          <a:ln>
            <a:noFill/>
          </a:ln>
        </p:spPr>
      </p:sp>
      <p:sp>
        <p:nvSpPr>
          <p:cNvPr id="6" name="圆角矩形 16">
            <a:extLst>
              <a:ext uri="{FF2B5EF4-FFF2-40B4-BE49-F238E27FC236}">
                <a16:creationId xmlns:a16="http://schemas.microsoft.com/office/drawing/2014/main" id="{C8715906-2087-4D8B-9E61-8A98CA3DDCE8}"/>
              </a:ext>
            </a:extLst>
          </p:cNvPr>
          <p:cNvSpPr/>
          <p:nvPr/>
        </p:nvSpPr>
        <p:spPr>
          <a:xfrm>
            <a:off x="5543550" y="5666872"/>
            <a:ext cx="1104900" cy="652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59">
            <a:extLst>
              <a:ext uri="{FF2B5EF4-FFF2-40B4-BE49-F238E27FC236}">
                <a16:creationId xmlns:a16="http://schemas.microsoft.com/office/drawing/2014/main" id="{8F2F358B-C102-458B-8377-E668FAF174E7}"/>
              </a:ext>
            </a:extLst>
          </p:cNvPr>
          <p:cNvSpPr/>
          <p:nvPr/>
        </p:nvSpPr>
        <p:spPr>
          <a:xfrm>
            <a:off x="5543550" y="5666872"/>
            <a:ext cx="476250" cy="65258"/>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68300" dir="540000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2525919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标题 78">
            <a:extLst>
              <a:ext uri="{FF2B5EF4-FFF2-40B4-BE49-F238E27FC236}">
                <a16:creationId xmlns:a16="http://schemas.microsoft.com/office/drawing/2014/main" id="{318757B0-CC48-465E-848A-336FDDE94E38}"/>
              </a:ext>
            </a:extLst>
          </p:cNvPr>
          <p:cNvSpPr>
            <a:spLocks noGrp="1"/>
          </p:cNvSpPr>
          <p:nvPr>
            <p:ph type="title"/>
          </p:nvPr>
        </p:nvSpPr>
        <p:spPr/>
        <p:txBody>
          <a:bodyPr/>
          <a:lstStyle/>
          <a:p>
            <a:r>
              <a:rPr lang="zh-CN" altLang="en-US" dirty="0"/>
              <a:t>名人名言页</a:t>
            </a:r>
          </a:p>
        </p:txBody>
      </p:sp>
      <p:sp>
        <p:nvSpPr>
          <p:cNvPr id="13" name="灯片编号占位符 5">
            <a:extLst>
              <a:ext uri="{FF2B5EF4-FFF2-40B4-BE49-F238E27FC236}">
                <a16:creationId xmlns:a16="http://schemas.microsoft.com/office/drawing/2014/main" id="{9E9B401B-C6BA-43B4-A64F-4B485D7F6D31}"/>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a:t>  </a:t>
            </a:r>
            <a:r>
              <a:rPr lang="en-US" altLang="zh-CN"/>
              <a:t>Page </a:t>
            </a:r>
            <a:fld id="{7CFB1EEF-B761-4911-A2FD-18DBD3241D03}" type="slidenum">
              <a:rPr lang="zh-CN" altLang="en-US" smtClean="0"/>
              <a:pPr/>
              <a:t>12</a:t>
            </a:fld>
            <a:endParaRPr lang="zh-CN" altLang="en-US" dirty="0"/>
          </a:p>
        </p:txBody>
      </p:sp>
      <p:pic>
        <p:nvPicPr>
          <p:cNvPr id="71" name="图片占位符 70" descr="山上有许多人在草地上&#10;&#10;描述已自动生成">
            <a:extLst>
              <a:ext uri="{FF2B5EF4-FFF2-40B4-BE49-F238E27FC236}">
                <a16:creationId xmlns:a16="http://schemas.microsoft.com/office/drawing/2014/main" id="{CC976A15-DD2B-4DF3-96E2-AE41CE95A0F3}"/>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66" name="文本框 65">
            <a:extLst>
              <a:ext uri="{FF2B5EF4-FFF2-40B4-BE49-F238E27FC236}">
                <a16:creationId xmlns:a16="http://schemas.microsoft.com/office/drawing/2014/main" id="{321CC5F5-BB23-481F-99DC-F2B58FCCE533}"/>
              </a:ext>
            </a:extLst>
          </p:cNvPr>
          <p:cNvSpPr txBox="1"/>
          <p:nvPr/>
        </p:nvSpPr>
        <p:spPr>
          <a:xfrm>
            <a:off x="1615464" y="3246285"/>
            <a:ext cx="8961072" cy="1895840"/>
          </a:xfrm>
          <a:prstGeom prst="rect">
            <a:avLst/>
          </a:prstGeom>
          <a:noFill/>
        </p:spPr>
        <p:txBody>
          <a:bodyPr wrap="square" rtlCol="0">
            <a:spAutoFit/>
          </a:bodyPr>
          <a:lstStyle/>
          <a:p>
            <a:pPr algn="just" hangingPunct="0">
              <a:lnSpc>
                <a:spcPct val="150000"/>
              </a:lnSpc>
            </a:pPr>
            <a:r>
              <a:rPr lang="zh-CN" altLang="en-US" sz="2000" spc="100" dirty="0">
                <a:solidFill>
                  <a:schemeClr val="tx2">
                    <a:lumMod val="75000"/>
                  </a:schemeClr>
                </a:solidFill>
                <a:latin typeface="+mn-ea"/>
              </a:rPr>
              <a:t>这里是模板作者留下的一段话，四川民族学院是个值得怀念的地方，仅以此模板献给我的母校。请在此输入你的文字内容，请在此输入你的文字内容，请在此输入你的文字内容，请在此输入你的文字内容，请在此输入你的文字内容。</a:t>
            </a:r>
          </a:p>
        </p:txBody>
      </p:sp>
    </p:spTree>
    <p:custDataLst>
      <p:tags r:id="rId1"/>
    </p:custDataLst>
    <p:extLst>
      <p:ext uri="{BB962C8B-B14F-4D97-AF65-F5344CB8AC3E}">
        <p14:creationId xmlns:p14="http://schemas.microsoft.com/office/powerpoint/2010/main" val="1058199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98679E3B-5235-410A-86C3-1236186E2B9D}"/>
              </a:ext>
            </a:extLst>
          </p:cNvPr>
          <p:cNvSpPr/>
          <p:nvPr/>
        </p:nvSpPr>
        <p:spPr>
          <a:xfrm>
            <a:off x="1209822" y="1335786"/>
            <a:ext cx="9936480" cy="4752340"/>
          </a:xfrm>
          <a:prstGeom prst="roundRect">
            <a:avLst>
              <a:gd name="adj" fmla="val 1496"/>
            </a:avLst>
          </a:prstGeom>
          <a:solidFill>
            <a:schemeClr val="accent1">
              <a:lumMod val="20000"/>
              <a:lumOff val="80000"/>
            </a:schemeClr>
          </a:solidFill>
          <a:ln>
            <a:noFill/>
          </a:ln>
          <a:effectLst>
            <a:outerShdw blurRad="38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60">
            <a:extLst>
              <a:ext uri="{FF2B5EF4-FFF2-40B4-BE49-F238E27FC236}">
                <a16:creationId xmlns:a16="http://schemas.microsoft.com/office/drawing/2014/main" id="{B510C49E-B45B-4A22-9859-188EC6CC2FD7}"/>
              </a:ext>
            </a:extLst>
          </p:cNvPr>
          <p:cNvSpPr>
            <a:spLocks noGrp="1"/>
          </p:cNvSpPr>
          <p:nvPr>
            <p:ph type="title"/>
          </p:nvPr>
        </p:nvSpPr>
        <p:spPr/>
        <p:txBody>
          <a:bodyPr/>
          <a:lstStyle>
            <a:lvl1pPr>
              <a:defRPr sz="2800">
                <a:solidFill>
                  <a:schemeClr val="accent1"/>
                </a:solidFill>
              </a:defRPr>
            </a:lvl1pPr>
          </a:lstStyle>
          <a:p>
            <a:r>
              <a:rPr lang="zh-CN" altLang="en-US" dirty="0"/>
              <a:t>一段文字内容</a:t>
            </a:r>
          </a:p>
        </p:txBody>
      </p:sp>
      <p:sp>
        <p:nvSpPr>
          <p:cNvPr id="13" name="灯片编号占位符 5">
            <a:extLst>
              <a:ext uri="{FF2B5EF4-FFF2-40B4-BE49-F238E27FC236}">
                <a16:creationId xmlns:a16="http://schemas.microsoft.com/office/drawing/2014/main" id="{9E9B401B-C6BA-43B4-A64F-4B485D7F6D31}"/>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a:t>  </a:t>
            </a:r>
            <a:r>
              <a:rPr lang="en-US" altLang="zh-CN"/>
              <a:t>Page </a:t>
            </a:r>
            <a:fld id="{7CFB1EEF-B761-4911-A2FD-18DBD3241D03}" type="slidenum">
              <a:rPr lang="zh-CN" altLang="en-US" smtClean="0"/>
              <a:pPr/>
              <a:t>13</a:t>
            </a:fld>
            <a:endParaRPr lang="zh-CN" altLang="en-US" dirty="0"/>
          </a:p>
        </p:txBody>
      </p:sp>
      <p:sp>
        <p:nvSpPr>
          <p:cNvPr id="42" name="矩形: 圆角 41">
            <a:extLst>
              <a:ext uri="{FF2B5EF4-FFF2-40B4-BE49-F238E27FC236}">
                <a16:creationId xmlns:a16="http://schemas.microsoft.com/office/drawing/2014/main" id="{7B4BEF3D-0764-4238-A57E-966C310BFD3B}"/>
              </a:ext>
            </a:extLst>
          </p:cNvPr>
          <p:cNvSpPr/>
          <p:nvPr/>
        </p:nvSpPr>
        <p:spPr>
          <a:xfrm>
            <a:off x="1127760" y="1253724"/>
            <a:ext cx="9936480" cy="4752340"/>
          </a:xfrm>
          <a:prstGeom prst="roundRect">
            <a:avLst>
              <a:gd name="adj" fmla="val 1496"/>
            </a:avLst>
          </a:prstGeom>
          <a:solidFill>
            <a:schemeClr val="bg1"/>
          </a:solidFill>
          <a:ln>
            <a:solidFill>
              <a:schemeClr val="accent1"/>
            </a:solidFill>
          </a:ln>
          <a:effectLst>
            <a:outerShdw blurRad="38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流程图: 文档 42">
            <a:extLst>
              <a:ext uri="{FF2B5EF4-FFF2-40B4-BE49-F238E27FC236}">
                <a16:creationId xmlns:a16="http://schemas.microsoft.com/office/drawing/2014/main" id="{92C02FF5-E924-45B3-9D2D-55E24454594B}"/>
              </a:ext>
            </a:extLst>
          </p:cNvPr>
          <p:cNvSpPr/>
          <p:nvPr/>
        </p:nvSpPr>
        <p:spPr>
          <a:xfrm>
            <a:off x="5364480" y="1149032"/>
            <a:ext cx="1463040" cy="832168"/>
          </a:xfrm>
          <a:prstGeom prst="flowChartDocumen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ACF762B2-1ECF-4E74-B812-FC9F7BE14ABB}"/>
              </a:ext>
            </a:extLst>
          </p:cNvPr>
          <p:cNvSpPr txBox="1"/>
          <p:nvPr/>
        </p:nvSpPr>
        <p:spPr>
          <a:xfrm>
            <a:off x="5593080" y="1291005"/>
            <a:ext cx="1102360" cy="461665"/>
          </a:xfrm>
          <a:prstGeom prst="rect">
            <a:avLst/>
          </a:prstGeom>
          <a:noFill/>
        </p:spPr>
        <p:txBody>
          <a:bodyPr wrap="square" rtlCol="0">
            <a:spAutoFit/>
          </a:bodyPr>
          <a:lstStyle/>
          <a:p>
            <a:pPr algn="ctr"/>
            <a:r>
              <a:rPr lang="zh-CN" altLang="en-US" sz="2400" spc="600" dirty="0">
                <a:solidFill>
                  <a:schemeClr val="bg1"/>
                </a:solidFill>
                <a:latin typeface="+mj-ea"/>
                <a:ea typeface="+mj-ea"/>
              </a:rPr>
              <a:t>摘要</a:t>
            </a:r>
          </a:p>
        </p:txBody>
      </p:sp>
      <p:sp>
        <p:nvSpPr>
          <p:cNvPr id="66" name="文本框 65">
            <a:extLst>
              <a:ext uri="{FF2B5EF4-FFF2-40B4-BE49-F238E27FC236}">
                <a16:creationId xmlns:a16="http://schemas.microsoft.com/office/drawing/2014/main" id="{321CC5F5-BB23-481F-99DC-F2B58FCCE533}"/>
              </a:ext>
            </a:extLst>
          </p:cNvPr>
          <p:cNvSpPr txBox="1"/>
          <p:nvPr/>
        </p:nvSpPr>
        <p:spPr>
          <a:xfrm>
            <a:off x="1566251" y="2359109"/>
            <a:ext cx="8961072" cy="2357505"/>
          </a:xfrm>
          <a:prstGeom prst="rect">
            <a:avLst/>
          </a:prstGeom>
          <a:noFill/>
        </p:spPr>
        <p:txBody>
          <a:bodyPr wrap="square" rtlCol="0">
            <a:spAutoFit/>
          </a:bodyPr>
          <a:lstStyle/>
          <a:p>
            <a:pPr algn="just" hangingPunct="0">
              <a:lnSpc>
                <a:spcPct val="150000"/>
              </a:lnSpc>
            </a:pPr>
            <a:r>
              <a:rPr lang="zh-CN" altLang="en-US" sz="2000" spc="100" dirty="0">
                <a:solidFill>
                  <a:schemeClr val="tx2">
                    <a:lumMod val="75000"/>
                  </a:schemeClr>
                </a:solidFill>
                <a:latin typeface="+mn-ea"/>
              </a:rPr>
              <a:t>深入实施电子商务进农村综合示范，加快推进农村流通现代化是乡村振兴的重要突破口。近年来康巴地区农村基础设施改观显著、生产条件明显改善、特色农产品品目逐渐丰富，农村电商发展条件更加完备。互联网和信息技术的发展为康巴地区优质特色农副产品的外销提供了解决途径，推动了康巴地区农村电商的发展。</a:t>
            </a:r>
          </a:p>
        </p:txBody>
      </p:sp>
      <p:grpSp>
        <p:nvGrpSpPr>
          <p:cNvPr id="74" name="组合 73">
            <a:extLst>
              <a:ext uri="{FF2B5EF4-FFF2-40B4-BE49-F238E27FC236}">
                <a16:creationId xmlns:a16="http://schemas.microsoft.com/office/drawing/2014/main" id="{2368FF71-1E36-49D6-BA66-625EE83E5095}"/>
              </a:ext>
            </a:extLst>
          </p:cNvPr>
          <p:cNvGrpSpPr/>
          <p:nvPr/>
        </p:nvGrpSpPr>
        <p:grpSpPr>
          <a:xfrm>
            <a:off x="1566251" y="5140818"/>
            <a:ext cx="8800481" cy="461665"/>
            <a:chOff x="740797" y="4929804"/>
            <a:chExt cx="8800481" cy="461665"/>
          </a:xfrm>
        </p:grpSpPr>
        <p:sp>
          <p:nvSpPr>
            <p:cNvPr id="67" name="文本框 66">
              <a:extLst>
                <a:ext uri="{FF2B5EF4-FFF2-40B4-BE49-F238E27FC236}">
                  <a16:creationId xmlns:a16="http://schemas.microsoft.com/office/drawing/2014/main" id="{594E3FC9-2FD8-4EF2-B94F-5DC97F9D348F}"/>
                </a:ext>
              </a:extLst>
            </p:cNvPr>
            <p:cNvSpPr txBox="1"/>
            <p:nvPr/>
          </p:nvSpPr>
          <p:spPr>
            <a:xfrm>
              <a:off x="740797" y="4929804"/>
              <a:ext cx="1590021" cy="461665"/>
            </a:xfrm>
            <a:prstGeom prst="rect">
              <a:avLst/>
            </a:prstGeom>
            <a:noFill/>
          </p:spPr>
          <p:txBody>
            <a:bodyPr wrap="square" rtlCol="0">
              <a:spAutoFit/>
            </a:bodyPr>
            <a:lstStyle/>
            <a:p>
              <a:r>
                <a:rPr lang="zh-CN" altLang="zh-CN" sz="2400" b="1" spc="200" dirty="0">
                  <a:solidFill>
                    <a:schemeClr val="accent1"/>
                  </a:solidFill>
                  <a:latin typeface="+mn-ea"/>
                </a:rPr>
                <a:t>关键词</a:t>
              </a:r>
              <a:r>
                <a:rPr lang="zh-CN" altLang="en-US" sz="2400" b="1" spc="200" dirty="0">
                  <a:solidFill>
                    <a:schemeClr val="accent1"/>
                  </a:solidFill>
                  <a:latin typeface="+mn-ea"/>
                </a:rPr>
                <a:t>：</a:t>
              </a:r>
            </a:p>
          </p:txBody>
        </p:sp>
        <p:sp>
          <p:nvSpPr>
            <p:cNvPr id="68" name="文本框 67">
              <a:extLst>
                <a:ext uri="{FF2B5EF4-FFF2-40B4-BE49-F238E27FC236}">
                  <a16:creationId xmlns:a16="http://schemas.microsoft.com/office/drawing/2014/main" id="{32358181-545F-4720-963C-5DE64CA72729}"/>
                </a:ext>
              </a:extLst>
            </p:cNvPr>
            <p:cNvSpPr txBox="1"/>
            <p:nvPr/>
          </p:nvSpPr>
          <p:spPr>
            <a:xfrm>
              <a:off x="2323193" y="4929804"/>
              <a:ext cx="1590021" cy="461665"/>
            </a:xfrm>
            <a:prstGeom prst="rect">
              <a:avLst/>
            </a:prstGeom>
            <a:noFill/>
          </p:spPr>
          <p:txBody>
            <a:bodyPr wrap="square" rtlCol="0">
              <a:spAutoFit/>
            </a:bodyPr>
            <a:lstStyle/>
            <a:p>
              <a:r>
                <a:rPr lang="zh-CN" altLang="en-US" sz="2400" spc="200" dirty="0">
                  <a:solidFill>
                    <a:schemeClr val="tx2">
                      <a:lumMod val="75000"/>
                    </a:schemeClr>
                  </a:solidFill>
                  <a:latin typeface="+mn-ea"/>
                </a:rPr>
                <a:t>康巴地区</a:t>
              </a:r>
            </a:p>
          </p:txBody>
        </p:sp>
        <p:sp>
          <p:nvSpPr>
            <p:cNvPr id="69" name="文本框 68">
              <a:extLst>
                <a:ext uri="{FF2B5EF4-FFF2-40B4-BE49-F238E27FC236}">
                  <a16:creationId xmlns:a16="http://schemas.microsoft.com/office/drawing/2014/main" id="{EC313164-F1F7-47E1-AC0B-116D506071BD}"/>
                </a:ext>
              </a:extLst>
            </p:cNvPr>
            <p:cNvSpPr txBox="1"/>
            <p:nvPr/>
          </p:nvSpPr>
          <p:spPr>
            <a:xfrm>
              <a:off x="4301960" y="4929804"/>
              <a:ext cx="1590021" cy="461665"/>
            </a:xfrm>
            <a:prstGeom prst="rect">
              <a:avLst/>
            </a:prstGeom>
            <a:noFill/>
          </p:spPr>
          <p:txBody>
            <a:bodyPr wrap="square" rtlCol="0">
              <a:spAutoFit/>
            </a:bodyPr>
            <a:lstStyle/>
            <a:p>
              <a:r>
                <a:rPr lang="zh-CN" altLang="en-US" sz="2400" spc="200" dirty="0">
                  <a:solidFill>
                    <a:schemeClr val="tx2">
                      <a:lumMod val="75000"/>
                    </a:schemeClr>
                  </a:solidFill>
                  <a:latin typeface="+mn-ea"/>
                </a:rPr>
                <a:t>农村电商</a:t>
              </a:r>
            </a:p>
          </p:txBody>
        </p:sp>
        <p:sp>
          <p:nvSpPr>
            <p:cNvPr id="70" name="文本框 69">
              <a:extLst>
                <a:ext uri="{FF2B5EF4-FFF2-40B4-BE49-F238E27FC236}">
                  <a16:creationId xmlns:a16="http://schemas.microsoft.com/office/drawing/2014/main" id="{20444E40-A578-4904-A2C3-CA34C3F212FA}"/>
                </a:ext>
              </a:extLst>
            </p:cNvPr>
            <p:cNvSpPr txBox="1"/>
            <p:nvPr/>
          </p:nvSpPr>
          <p:spPr>
            <a:xfrm>
              <a:off x="6280727" y="4929804"/>
              <a:ext cx="1590021" cy="461665"/>
            </a:xfrm>
            <a:prstGeom prst="rect">
              <a:avLst/>
            </a:prstGeom>
            <a:noFill/>
          </p:spPr>
          <p:txBody>
            <a:bodyPr wrap="square" rtlCol="0">
              <a:spAutoFit/>
            </a:bodyPr>
            <a:lstStyle/>
            <a:p>
              <a:r>
                <a:rPr lang="zh-CN" altLang="en-US" sz="2400" spc="200" dirty="0">
                  <a:solidFill>
                    <a:schemeClr val="tx2">
                      <a:lumMod val="75000"/>
                    </a:schemeClr>
                  </a:solidFill>
                  <a:latin typeface="+mn-ea"/>
                </a:rPr>
                <a:t>阻碍因素</a:t>
              </a:r>
            </a:p>
          </p:txBody>
        </p:sp>
        <p:sp>
          <p:nvSpPr>
            <p:cNvPr id="73" name="文本框 72">
              <a:extLst>
                <a:ext uri="{FF2B5EF4-FFF2-40B4-BE49-F238E27FC236}">
                  <a16:creationId xmlns:a16="http://schemas.microsoft.com/office/drawing/2014/main" id="{A0F371FC-DA8F-4E11-A9B6-E50EE4E109B7}"/>
                </a:ext>
              </a:extLst>
            </p:cNvPr>
            <p:cNvSpPr txBox="1"/>
            <p:nvPr/>
          </p:nvSpPr>
          <p:spPr>
            <a:xfrm>
              <a:off x="8259495" y="4929804"/>
              <a:ext cx="1281783" cy="461665"/>
            </a:xfrm>
            <a:prstGeom prst="rect">
              <a:avLst/>
            </a:prstGeom>
            <a:noFill/>
          </p:spPr>
          <p:txBody>
            <a:bodyPr wrap="square" rtlCol="0">
              <a:spAutoFit/>
            </a:bodyPr>
            <a:lstStyle/>
            <a:p>
              <a:r>
                <a:rPr lang="zh-CN" altLang="en-US" sz="2400" spc="200" dirty="0">
                  <a:solidFill>
                    <a:schemeClr val="tx2">
                      <a:lumMod val="75000"/>
                    </a:schemeClr>
                  </a:solidFill>
                  <a:latin typeface="+mn-ea"/>
                </a:rPr>
                <a:t>达杠村</a:t>
              </a:r>
            </a:p>
          </p:txBody>
        </p:sp>
      </p:grpSp>
      <p:sp>
        <p:nvSpPr>
          <p:cNvPr id="75" name="矩形 74">
            <a:extLst>
              <a:ext uri="{FF2B5EF4-FFF2-40B4-BE49-F238E27FC236}">
                <a16:creationId xmlns:a16="http://schemas.microsoft.com/office/drawing/2014/main" id="{A6AB5D6C-38F2-48F9-B2FB-D2FDF23A8442}"/>
              </a:ext>
            </a:extLst>
          </p:cNvPr>
          <p:cNvSpPr/>
          <p:nvPr/>
        </p:nvSpPr>
        <p:spPr>
          <a:xfrm flipV="1">
            <a:off x="5364480" y="5953760"/>
            <a:ext cx="1463040" cy="64452"/>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7363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B979A-A7FF-48E8-B9E1-35DB45BDF90F}"/>
              </a:ext>
            </a:extLst>
          </p:cNvPr>
          <p:cNvSpPr>
            <a:spLocks noGrp="1"/>
          </p:cNvSpPr>
          <p:nvPr>
            <p:ph type="title"/>
          </p:nvPr>
        </p:nvSpPr>
        <p:spPr/>
        <p:txBody>
          <a:bodyPr/>
          <a:lstStyle/>
          <a:p>
            <a:r>
              <a:rPr lang="zh-CN" altLang="en-US" dirty="0"/>
              <a:t>两段内容页</a:t>
            </a:r>
          </a:p>
        </p:txBody>
      </p:sp>
      <p:sp>
        <p:nvSpPr>
          <p:cNvPr id="33" name="灯片编号占位符 5">
            <a:extLst>
              <a:ext uri="{FF2B5EF4-FFF2-40B4-BE49-F238E27FC236}">
                <a16:creationId xmlns:a16="http://schemas.microsoft.com/office/drawing/2014/main" id="{786CE6C6-A975-4D9A-BC67-7B363A4DAD9E}"/>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14</a:t>
            </a:fld>
            <a:endParaRPr lang="zh-CN" altLang="en-US" dirty="0"/>
          </a:p>
        </p:txBody>
      </p:sp>
      <p:grpSp>
        <p:nvGrpSpPr>
          <p:cNvPr id="20" name="组合 19">
            <a:extLst>
              <a:ext uri="{FF2B5EF4-FFF2-40B4-BE49-F238E27FC236}">
                <a16:creationId xmlns:a16="http://schemas.microsoft.com/office/drawing/2014/main" id="{6EBA6DCC-490E-415A-A4FC-C607F9744574}"/>
              </a:ext>
            </a:extLst>
          </p:cNvPr>
          <p:cNvGrpSpPr/>
          <p:nvPr/>
        </p:nvGrpSpPr>
        <p:grpSpPr>
          <a:xfrm>
            <a:off x="1103533" y="1828800"/>
            <a:ext cx="4850226" cy="3725333"/>
            <a:chOff x="1998133" y="1828800"/>
            <a:chExt cx="4850226" cy="3725333"/>
          </a:xfrm>
        </p:grpSpPr>
        <p:sp>
          <p:nvSpPr>
            <p:cNvPr id="19" name="流程图: 文档 18">
              <a:extLst>
                <a:ext uri="{FF2B5EF4-FFF2-40B4-BE49-F238E27FC236}">
                  <a16:creationId xmlns:a16="http://schemas.microsoft.com/office/drawing/2014/main" id="{76D5809B-87CA-4448-B7F2-183E401B9C82}"/>
                </a:ext>
              </a:extLst>
            </p:cNvPr>
            <p:cNvSpPr/>
            <p:nvPr/>
          </p:nvSpPr>
          <p:spPr>
            <a:xfrm rot="16200000">
              <a:off x="3475238" y="1976120"/>
              <a:ext cx="3315550" cy="3430692"/>
            </a:xfrm>
            <a:prstGeom prst="flowChartDocument">
              <a:avLst/>
            </a:prstGeom>
            <a:solidFill>
              <a:schemeClr val="bg1"/>
            </a:solidFill>
            <a:ln>
              <a:solidFill>
                <a:schemeClr val="accent1"/>
              </a:solidFill>
            </a:ln>
            <a:effectLst>
              <a:outerShdw blurRad="381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95EA3296-46F3-4825-A812-D3B8D3700950}"/>
                </a:ext>
              </a:extLst>
            </p:cNvPr>
            <p:cNvSpPr/>
            <p:nvPr/>
          </p:nvSpPr>
          <p:spPr>
            <a:xfrm>
              <a:off x="1998133" y="1828800"/>
              <a:ext cx="1710267" cy="3725333"/>
            </a:xfrm>
            <a:prstGeom prst="roundRect">
              <a:avLst>
                <a:gd name="adj" fmla="val 3498"/>
              </a:avLst>
            </a:prstGeom>
            <a:solidFill>
              <a:schemeClr val="accent1"/>
            </a:solidFill>
            <a:ln>
              <a:noFill/>
            </a:ln>
            <a:effectLst>
              <a:outerShdw blurRad="381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2B262B5D-100B-4BEB-B6C6-3B7C97C72EAB}"/>
              </a:ext>
            </a:extLst>
          </p:cNvPr>
          <p:cNvSpPr txBox="1"/>
          <p:nvPr/>
        </p:nvSpPr>
        <p:spPr>
          <a:xfrm>
            <a:off x="1497001" y="2696801"/>
            <a:ext cx="923330" cy="1989328"/>
          </a:xfrm>
          <a:prstGeom prst="rect">
            <a:avLst/>
          </a:prstGeom>
          <a:noFill/>
        </p:spPr>
        <p:txBody>
          <a:bodyPr vert="eaVert" wrap="square" rtlCol="0">
            <a:spAutoFit/>
          </a:bodyPr>
          <a:lstStyle/>
          <a:p>
            <a:pPr lvl="0" algn="ctr"/>
            <a:r>
              <a:rPr lang="en-US" altLang="zh-CN" sz="4800" b="1" spc="200" dirty="0">
                <a:solidFill>
                  <a:schemeClr val="accent1">
                    <a:lumMod val="20000"/>
                    <a:lumOff val="80000"/>
                    <a:alpha val="10000"/>
                  </a:schemeClr>
                </a:solidFill>
                <a:latin typeface="阿里巴巴普惠体 R"/>
              </a:rPr>
              <a:t>01</a:t>
            </a:r>
            <a:endParaRPr lang="zh-CN" altLang="en-US" sz="4800" b="1" spc="200" dirty="0">
              <a:solidFill>
                <a:schemeClr val="accent1">
                  <a:lumMod val="20000"/>
                  <a:lumOff val="80000"/>
                  <a:alpha val="10000"/>
                </a:schemeClr>
              </a:solidFill>
              <a:latin typeface="阿里巴巴普惠体 R"/>
            </a:endParaRPr>
          </a:p>
        </p:txBody>
      </p:sp>
      <p:grpSp>
        <p:nvGrpSpPr>
          <p:cNvPr id="21" name="组合 20">
            <a:extLst>
              <a:ext uri="{FF2B5EF4-FFF2-40B4-BE49-F238E27FC236}">
                <a16:creationId xmlns:a16="http://schemas.microsoft.com/office/drawing/2014/main" id="{CA3E962B-4376-4B9B-AC94-CD7BD5E2A193}"/>
              </a:ext>
            </a:extLst>
          </p:cNvPr>
          <p:cNvGrpSpPr/>
          <p:nvPr/>
        </p:nvGrpSpPr>
        <p:grpSpPr>
          <a:xfrm>
            <a:off x="6238241" y="1828800"/>
            <a:ext cx="4850226" cy="3725333"/>
            <a:chOff x="1998133" y="1828800"/>
            <a:chExt cx="4850226" cy="3725333"/>
          </a:xfrm>
        </p:grpSpPr>
        <p:sp>
          <p:nvSpPr>
            <p:cNvPr id="22" name="流程图: 文档 21">
              <a:extLst>
                <a:ext uri="{FF2B5EF4-FFF2-40B4-BE49-F238E27FC236}">
                  <a16:creationId xmlns:a16="http://schemas.microsoft.com/office/drawing/2014/main" id="{0463DB81-4684-4604-BC96-E33C44D6A158}"/>
                </a:ext>
              </a:extLst>
            </p:cNvPr>
            <p:cNvSpPr/>
            <p:nvPr/>
          </p:nvSpPr>
          <p:spPr>
            <a:xfrm rot="16200000">
              <a:off x="3475238" y="1976120"/>
              <a:ext cx="3315550" cy="3430692"/>
            </a:xfrm>
            <a:prstGeom prst="flowChartDocument">
              <a:avLst/>
            </a:prstGeom>
            <a:solidFill>
              <a:schemeClr val="bg1"/>
            </a:solidFill>
            <a:ln>
              <a:solidFill>
                <a:schemeClr val="accent1"/>
              </a:solidFill>
            </a:ln>
            <a:effectLst>
              <a:outerShdw blurRad="381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42700656-6CA5-4EC6-83D5-498F5550F4F4}"/>
                </a:ext>
              </a:extLst>
            </p:cNvPr>
            <p:cNvSpPr/>
            <p:nvPr/>
          </p:nvSpPr>
          <p:spPr>
            <a:xfrm>
              <a:off x="1998133" y="1828800"/>
              <a:ext cx="1710267" cy="3725333"/>
            </a:xfrm>
            <a:prstGeom prst="roundRect">
              <a:avLst>
                <a:gd name="adj" fmla="val 3498"/>
              </a:avLst>
            </a:prstGeom>
            <a:solidFill>
              <a:schemeClr val="accent1"/>
            </a:solidFill>
            <a:ln>
              <a:noFill/>
            </a:ln>
            <a:effectLst>
              <a:outerShdw blurRad="381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a:extLst>
              <a:ext uri="{FF2B5EF4-FFF2-40B4-BE49-F238E27FC236}">
                <a16:creationId xmlns:a16="http://schemas.microsoft.com/office/drawing/2014/main" id="{54EDB2C3-67AE-436C-9894-9BEBDBD3CF12}"/>
              </a:ext>
            </a:extLst>
          </p:cNvPr>
          <p:cNvSpPr>
            <a:spLocks noChangeAspect="1"/>
          </p:cNvSpPr>
          <p:nvPr/>
        </p:nvSpPr>
        <p:spPr>
          <a:xfrm>
            <a:off x="2813799" y="2303970"/>
            <a:ext cx="2460930" cy="2774990"/>
          </a:xfrm>
          <a:prstGeom prst="rect">
            <a:avLst/>
          </a:prstGeom>
        </p:spPr>
        <p:txBody>
          <a:bodyPr wrap="none" anchor="ctr" anchorCtr="0">
            <a:noAutofit/>
          </a:bodyPr>
          <a:lstStyle/>
          <a:p>
            <a:pP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p:txBody>
      </p:sp>
      <p:sp>
        <p:nvSpPr>
          <p:cNvPr id="28" name="文本框 27">
            <a:extLst>
              <a:ext uri="{FF2B5EF4-FFF2-40B4-BE49-F238E27FC236}">
                <a16:creationId xmlns:a16="http://schemas.microsoft.com/office/drawing/2014/main" id="{A47D56C1-BBDD-4FE3-A2F1-A19E5AB3987C}"/>
              </a:ext>
            </a:extLst>
          </p:cNvPr>
          <p:cNvSpPr txBox="1"/>
          <p:nvPr/>
        </p:nvSpPr>
        <p:spPr>
          <a:xfrm>
            <a:off x="1681667" y="2447078"/>
            <a:ext cx="553998" cy="2488774"/>
          </a:xfrm>
          <a:prstGeom prst="rect">
            <a:avLst/>
          </a:prstGeom>
          <a:noFill/>
        </p:spPr>
        <p:txBody>
          <a:bodyPr vert="eaVert" wrap="square" rtlCol="0">
            <a:spAutoFit/>
          </a:bodyPr>
          <a:lstStyle/>
          <a:p>
            <a:pPr lvl="0" algn="ctr"/>
            <a:r>
              <a:rPr lang="zh-CN" altLang="en-US" sz="2400" b="1" spc="200" dirty="0">
                <a:solidFill>
                  <a:prstClr val="white"/>
                </a:solidFill>
                <a:latin typeface="阿里巴巴普惠体 R"/>
              </a:rPr>
              <a:t>输入小标题</a:t>
            </a:r>
          </a:p>
        </p:txBody>
      </p:sp>
      <p:sp>
        <p:nvSpPr>
          <p:cNvPr id="29" name="文本框 28">
            <a:extLst>
              <a:ext uri="{FF2B5EF4-FFF2-40B4-BE49-F238E27FC236}">
                <a16:creationId xmlns:a16="http://schemas.microsoft.com/office/drawing/2014/main" id="{BC47E049-A2FE-4F22-B5F5-3CF24F018496}"/>
              </a:ext>
            </a:extLst>
          </p:cNvPr>
          <p:cNvSpPr txBox="1"/>
          <p:nvPr/>
        </p:nvSpPr>
        <p:spPr>
          <a:xfrm>
            <a:off x="6816375" y="2447078"/>
            <a:ext cx="553998" cy="2488774"/>
          </a:xfrm>
          <a:prstGeom prst="rect">
            <a:avLst/>
          </a:prstGeom>
          <a:noFill/>
        </p:spPr>
        <p:txBody>
          <a:bodyPr vert="eaVert" wrap="square" rtlCol="0">
            <a:spAutoFit/>
          </a:bodyPr>
          <a:lstStyle/>
          <a:p>
            <a:pPr lvl="0" algn="ctr"/>
            <a:r>
              <a:rPr lang="zh-CN" altLang="en-US" sz="2400" b="1" spc="200" dirty="0">
                <a:solidFill>
                  <a:prstClr val="white"/>
                </a:solidFill>
                <a:latin typeface="阿里巴巴普惠体 R"/>
              </a:rPr>
              <a:t>输入小标题</a:t>
            </a:r>
          </a:p>
        </p:txBody>
      </p:sp>
      <p:sp>
        <p:nvSpPr>
          <p:cNvPr id="31" name="文本框 30">
            <a:extLst>
              <a:ext uri="{FF2B5EF4-FFF2-40B4-BE49-F238E27FC236}">
                <a16:creationId xmlns:a16="http://schemas.microsoft.com/office/drawing/2014/main" id="{3ED519EC-7EBE-442D-B635-575D7C60C532}"/>
              </a:ext>
            </a:extLst>
          </p:cNvPr>
          <p:cNvSpPr txBox="1"/>
          <p:nvPr/>
        </p:nvSpPr>
        <p:spPr>
          <a:xfrm>
            <a:off x="6631709" y="2696801"/>
            <a:ext cx="923330" cy="1989328"/>
          </a:xfrm>
          <a:prstGeom prst="rect">
            <a:avLst/>
          </a:prstGeom>
          <a:noFill/>
        </p:spPr>
        <p:txBody>
          <a:bodyPr vert="eaVert" wrap="square" rtlCol="0">
            <a:spAutoFit/>
          </a:bodyPr>
          <a:lstStyle/>
          <a:p>
            <a:pPr lvl="0" algn="ctr"/>
            <a:r>
              <a:rPr lang="en-US" altLang="zh-CN" sz="4800" b="1" spc="200" dirty="0">
                <a:solidFill>
                  <a:schemeClr val="accent1">
                    <a:lumMod val="20000"/>
                    <a:lumOff val="80000"/>
                    <a:alpha val="10000"/>
                  </a:schemeClr>
                </a:solidFill>
                <a:latin typeface="阿里巴巴普惠体 R"/>
              </a:rPr>
              <a:t>02</a:t>
            </a:r>
            <a:endParaRPr lang="zh-CN" altLang="en-US" sz="4800" b="1" spc="200" dirty="0">
              <a:solidFill>
                <a:schemeClr val="accent1">
                  <a:lumMod val="20000"/>
                  <a:lumOff val="80000"/>
                  <a:alpha val="10000"/>
                </a:schemeClr>
              </a:solidFill>
              <a:latin typeface="阿里巴巴普惠体 R"/>
            </a:endParaRPr>
          </a:p>
        </p:txBody>
      </p:sp>
      <p:sp>
        <p:nvSpPr>
          <p:cNvPr id="32" name="矩形 31">
            <a:extLst>
              <a:ext uri="{FF2B5EF4-FFF2-40B4-BE49-F238E27FC236}">
                <a16:creationId xmlns:a16="http://schemas.microsoft.com/office/drawing/2014/main" id="{2FC4644E-8BD7-4C96-B3C7-A2FCE449215F}"/>
              </a:ext>
            </a:extLst>
          </p:cNvPr>
          <p:cNvSpPr>
            <a:spLocks noChangeAspect="1"/>
          </p:cNvSpPr>
          <p:nvPr/>
        </p:nvSpPr>
        <p:spPr>
          <a:xfrm>
            <a:off x="7948507" y="2303970"/>
            <a:ext cx="2460930" cy="2774990"/>
          </a:xfrm>
          <a:prstGeom prst="rect">
            <a:avLst/>
          </a:prstGeom>
        </p:spPr>
        <p:txBody>
          <a:bodyPr wrap="none" anchor="ctr" anchorCtr="0">
            <a:noAutofit/>
          </a:bodyPr>
          <a:lstStyle/>
          <a:p>
            <a:pP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p:txBody>
      </p:sp>
    </p:spTree>
    <p:extLst>
      <p:ext uri="{BB962C8B-B14F-4D97-AF65-F5344CB8AC3E}">
        <p14:creationId xmlns:p14="http://schemas.microsoft.com/office/powerpoint/2010/main" val="2622910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60">
            <a:extLst>
              <a:ext uri="{FF2B5EF4-FFF2-40B4-BE49-F238E27FC236}">
                <a16:creationId xmlns:a16="http://schemas.microsoft.com/office/drawing/2014/main" id="{B510C49E-B45B-4A22-9859-188EC6CC2FD7}"/>
              </a:ext>
            </a:extLst>
          </p:cNvPr>
          <p:cNvSpPr>
            <a:spLocks noGrp="1"/>
          </p:cNvSpPr>
          <p:nvPr>
            <p:ph type="title"/>
          </p:nvPr>
        </p:nvSpPr>
        <p:spPr/>
        <p:txBody>
          <a:bodyPr/>
          <a:lstStyle>
            <a:lvl1pPr>
              <a:defRPr sz="2800">
                <a:solidFill>
                  <a:schemeClr val="accent1"/>
                </a:solidFill>
              </a:defRPr>
            </a:lvl1pPr>
          </a:lstStyle>
          <a:p>
            <a:r>
              <a:rPr lang="zh-CN" altLang="en-US" dirty="0"/>
              <a:t>三段内容页面</a:t>
            </a:r>
          </a:p>
        </p:txBody>
      </p:sp>
      <p:sp>
        <p:nvSpPr>
          <p:cNvPr id="13" name="灯片编号占位符 5">
            <a:extLst>
              <a:ext uri="{FF2B5EF4-FFF2-40B4-BE49-F238E27FC236}">
                <a16:creationId xmlns:a16="http://schemas.microsoft.com/office/drawing/2014/main" id="{9E9B401B-C6BA-43B4-A64F-4B485D7F6D31}"/>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15</a:t>
            </a:fld>
            <a:endParaRPr lang="zh-CN" altLang="en-US" dirty="0"/>
          </a:p>
        </p:txBody>
      </p:sp>
      <p:sp>
        <p:nvSpPr>
          <p:cNvPr id="3" name="半闭框 2">
            <a:extLst>
              <a:ext uri="{FF2B5EF4-FFF2-40B4-BE49-F238E27FC236}">
                <a16:creationId xmlns:a16="http://schemas.microsoft.com/office/drawing/2014/main" id="{CE3B5816-8E23-4899-8D9C-460AC10132C9}"/>
              </a:ext>
            </a:extLst>
          </p:cNvPr>
          <p:cNvSpPr/>
          <p:nvPr/>
        </p:nvSpPr>
        <p:spPr>
          <a:xfrm rot="16200000">
            <a:off x="1110908" y="5636065"/>
            <a:ext cx="359179" cy="389648"/>
          </a:xfrm>
          <a:prstGeom prst="halfFrame">
            <a:avLst>
              <a:gd name="adj1" fmla="val 9883"/>
              <a:gd name="adj2" fmla="val 8627"/>
            </a:avLst>
          </a:prstGeom>
          <a:solidFill>
            <a:schemeClr val="accent1"/>
          </a:solidFill>
          <a:ln>
            <a:noFill/>
          </a:ln>
          <a:effectLst>
            <a:outerShdw blurRad="508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 name="组合 3">
            <a:extLst>
              <a:ext uri="{FF2B5EF4-FFF2-40B4-BE49-F238E27FC236}">
                <a16:creationId xmlns:a16="http://schemas.microsoft.com/office/drawing/2014/main" id="{49DBC420-AF81-4434-929D-010F929F147A}"/>
              </a:ext>
            </a:extLst>
          </p:cNvPr>
          <p:cNvGrpSpPr/>
          <p:nvPr/>
        </p:nvGrpSpPr>
        <p:grpSpPr>
          <a:xfrm>
            <a:off x="1273929" y="1717195"/>
            <a:ext cx="2962309" cy="4113694"/>
            <a:chOff x="4100160" y="822519"/>
            <a:chExt cx="3991681" cy="5543161"/>
          </a:xfrm>
        </p:grpSpPr>
        <p:sp>
          <p:nvSpPr>
            <p:cNvPr id="26" name="矩形: 圆角 25">
              <a:extLst>
                <a:ext uri="{FF2B5EF4-FFF2-40B4-BE49-F238E27FC236}">
                  <a16:creationId xmlns:a16="http://schemas.microsoft.com/office/drawing/2014/main" id="{845BA86E-DD26-4534-8D79-1BB7EA318927}"/>
                </a:ext>
              </a:extLst>
            </p:cNvPr>
            <p:cNvSpPr/>
            <p:nvPr/>
          </p:nvSpPr>
          <p:spPr>
            <a:xfrm>
              <a:off x="4100160" y="822519"/>
              <a:ext cx="3991681" cy="5543161"/>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16">
              <a:extLst>
                <a:ext uri="{FF2B5EF4-FFF2-40B4-BE49-F238E27FC236}">
                  <a16:creationId xmlns:a16="http://schemas.microsoft.com/office/drawing/2014/main" id="{6F58BC35-D676-40C3-94B0-E6E7D993AFFA}"/>
                </a:ext>
              </a:extLst>
            </p:cNvPr>
            <p:cNvSpPr/>
            <p:nvPr/>
          </p:nvSpPr>
          <p:spPr>
            <a:xfrm>
              <a:off x="5543550" y="5666872"/>
              <a:ext cx="1104900" cy="652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圆角矩形 59">
              <a:extLst>
                <a:ext uri="{FF2B5EF4-FFF2-40B4-BE49-F238E27FC236}">
                  <a16:creationId xmlns:a16="http://schemas.microsoft.com/office/drawing/2014/main" id="{B3F9A1B6-595D-4D54-9A37-9CBD58A11D57}"/>
                </a:ext>
              </a:extLst>
            </p:cNvPr>
            <p:cNvSpPr/>
            <p:nvPr/>
          </p:nvSpPr>
          <p:spPr>
            <a:xfrm>
              <a:off x="5543551" y="5666872"/>
              <a:ext cx="363822" cy="65258"/>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68300" dir="540000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4" name="组合 33">
            <a:extLst>
              <a:ext uri="{FF2B5EF4-FFF2-40B4-BE49-F238E27FC236}">
                <a16:creationId xmlns:a16="http://schemas.microsoft.com/office/drawing/2014/main" id="{37D27A59-FFA8-496A-AF53-465AEC03B4B5}"/>
              </a:ext>
            </a:extLst>
          </p:cNvPr>
          <p:cNvGrpSpPr/>
          <p:nvPr/>
        </p:nvGrpSpPr>
        <p:grpSpPr>
          <a:xfrm>
            <a:off x="4614845" y="1717195"/>
            <a:ext cx="2962309" cy="4113694"/>
            <a:chOff x="4100160" y="822519"/>
            <a:chExt cx="3991681" cy="5543161"/>
          </a:xfrm>
        </p:grpSpPr>
        <p:sp>
          <p:nvSpPr>
            <p:cNvPr id="35" name="矩形: 圆角 34">
              <a:extLst>
                <a:ext uri="{FF2B5EF4-FFF2-40B4-BE49-F238E27FC236}">
                  <a16:creationId xmlns:a16="http://schemas.microsoft.com/office/drawing/2014/main" id="{CE56A46D-D9EE-4449-9F50-098296BA0207}"/>
                </a:ext>
              </a:extLst>
            </p:cNvPr>
            <p:cNvSpPr/>
            <p:nvPr/>
          </p:nvSpPr>
          <p:spPr>
            <a:xfrm>
              <a:off x="4100160" y="822519"/>
              <a:ext cx="3991681" cy="5543161"/>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16">
              <a:extLst>
                <a:ext uri="{FF2B5EF4-FFF2-40B4-BE49-F238E27FC236}">
                  <a16:creationId xmlns:a16="http://schemas.microsoft.com/office/drawing/2014/main" id="{0B4D0F6E-13CD-4093-B32D-D38BA5F8774C}"/>
                </a:ext>
              </a:extLst>
            </p:cNvPr>
            <p:cNvSpPr/>
            <p:nvPr/>
          </p:nvSpPr>
          <p:spPr>
            <a:xfrm>
              <a:off x="5543550" y="5666872"/>
              <a:ext cx="1104900" cy="652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圆角矩形 59">
              <a:extLst>
                <a:ext uri="{FF2B5EF4-FFF2-40B4-BE49-F238E27FC236}">
                  <a16:creationId xmlns:a16="http://schemas.microsoft.com/office/drawing/2014/main" id="{5557A782-3A3C-4D6A-9456-1A9C559D93CA}"/>
                </a:ext>
              </a:extLst>
            </p:cNvPr>
            <p:cNvSpPr/>
            <p:nvPr/>
          </p:nvSpPr>
          <p:spPr>
            <a:xfrm>
              <a:off x="5543551" y="5666872"/>
              <a:ext cx="727644" cy="65258"/>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68300" dir="540000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a:extLst>
              <a:ext uri="{FF2B5EF4-FFF2-40B4-BE49-F238E27FC236}">
                <a16:creationId xmlns:a16="http://schemas.microsoft.com/office/drawing/2014/main" id="{AAC840C2-F1D3-4413-A0BE-99EDBE84B9EF}"/>
              </a:ext>
            </a:extLst>
          </p:cNvPr>
          <p:cNvGrpSpPr/>
          <p:nvPr/>
        </p:nvGrpSpPr>
        <p:grpSpPr>
          <a:xfrm>
            <a:off x="7955762" y="1717195"/>
            <a:ext cx="2962309" cy="4113694"/>
            <a:chOff x="4100160" y="822519"/>
            <a:chExt cx="3991681" cy="5543161"/>
          </a:xfrm>
        </p:grpSpPr>
        <p:sp>
          <p:nvSpPr>
            <p:cNvPr id="46" name="矩形: 圆角 45">
              <a:extLst>
                <a:ext uri="{FF2B5EF4-FFF2-40B4-BE49-F238E27FC236}">
                  <a16:creationId xmlns:a16="http://schemas.microsoft.com/office/drawing/2014/main" id="{3475F0C2-8DF2-4523-AFCF-337D6878C362}"/>
                </a:ext>
              </a:extLst>
            </p:cNvPr>
            <p:cNvSpPr/>
            <p:nvPr/>
          </p:nvSpPr>
          <p:spPr>
            <a:xfrm>
              <a:off x="4100160" y="822519"/>
              <a:ext cx="3991681" cy="5543161"/>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16">
              <a:extLst>
                <a:ext uri="{FF2B5EF4-FFF2-40B4-BE49-F238E27FC236}">
                  <a16:creationId xmlns:a16="http://schemas.microsoft.com/office/drawing/2014/main" id="{6411161B-6093-482D-B169-E5E9201F7CB9}"/>
                </a:ext>
              </a:extLst>
            </p:cNvPr>
            <p:cNvSpPr/>
            <p:nvPr/>
          </p:nvSpPr>
          <p:spPr>
            <a:xfrm>
              <a:off x="5543550" y="5666872"/>
              <a:ext cx="1104900" cy="652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圆角矩形 59">
              <a:extLst>
                <a:ext uri="{FF2B5EF4-FFF2-40B4-BE49-F238E27FC236}">
                  <a16:creationId xmlns:a16="http://schemas.microsoft.com/office/drawing/2014/main" id="{A84BD645-4CC0-4ED3-9981-B5FB22FE3A12}"/>
                </a:ext>
              </a:extLst>
            </p:cNvPr>
            <p:cNvSpPr/>
            <p:nvPr/>
          </p:nvSpPr>
          <p:spPr>
            <a:xfrm>
              <a:off x="5543551" y="5666872"/>
              <a:ext cx="1106020" cy="65258"/>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68300" dir="540000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7" name="矩形 56">
            <a:extLst>
              <a:ext uri="{FF2B5EF4-FFF2-40B4-BE49-F238E27FC236}">
                <a16:creationId xmlns:a16="http://schemas.microsoft.com/office/drawing/2014/main" id="{66364706-C0F9-49DF-B4A6-E69FB8770DA4}"/>
              </a:ext>
            </a:extLst>
          </p:cNvPr>
          <p:cNvSpPr/>
          <p:nvPr/>
        </p:nvSpPr>
        <p:spPr>
          <a:xfrm>
            <a:off x="1508588" y="2983893"/>
            <a:ext cx="2492990" cy="1989327"/>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p:txBody>
      </p:sp>
      <p:sp>
        <p:nvSpPr>
          <p:cNvPr id="58" name="矩形 57">
            <a:extLst>
              <a:ext uri="{FF2B5EF4-FFF2-40B4-BE49-F238E27FC236}">
                <a16:creationId xmlns:a16="http://schemas.microsoft.com/office/drawing/2014/main" id="{94F7F6B2-D7C9-4026-BE0C-40F820218A5D}"/>
              </a:ext>
            </a:extLst>
          </p:cNvPr>
          <p:cNvSpPr/>
          <p:nvPr/>
        </p:nvSpPr>
        <p:spPr>
          <a:xfrm>
            <a:off x="4849504" y="2983893"/>
            <a:ext cx="2492990" cy="1989327"/>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p:txBody>
      </p:sp>
      <p:sp>
        <p:nvSpPr>
          <p:cNvPr id="59" name="矩形 58">
            <a:extLst>
              <a:ext uri="{FF2B5EF4-FFF2-40B4-BE49-F238E27FC236}">
                <a16:creationId xmlns:a16="http://schemas.microsoft.com/office/drawing/2014/main" id="{772B8A98-4115-457E-85E1-9EEFA71A9D92}"/>
              </a:ext>
            </a:extLst>
          </p:cNvPr>
          <p:cNvSpPr/>
          <p:nvPr/>
        </p:nvSpPr>
        <p:spPr>
          <a:xfrm>
            <a:off x="8190422" y="2983893"/>
            <a:ext cx="2492990" cy="1989327"/>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请在这里输入正文内容</a:t>
            </a:r>
            <a:endParaRPr lang="en-US" altLang="zh-CN" dirty="0">
              <a:solidFill>
                <a:schemeClr val="tx2">
                  <a:lumMod val="75000"/>
                </a:schemeClr>
              </a:solidFill>
              <a:latin typeface="+mn-ea"/>
            </a:endParaRPr>
          </a:p>
        </p:txBody>
      </p:sp>
      <p:sp>
        <p:nvSpPr>
          <p:cNvPr id="60" name="半闭框 59">
            <a:extLst>
              <a:ext uri="{FF2B5EF4-FFF2-40B4-BE49-F238E27FC236}">
                <a16:creationId xmlns:a16="http://schemas.microsoft.com/office/drawing/2014/main" id="{F9F4661E-67B4-41F9-A570-3AFA71D83335}"/>
              </a:ext>
            </a:extLst>
          </p:cNvPr>
          <p:cNvSpPr/>
          <p:nvPr/>
        </p:nvSpPr>
        <p:spPr>
          <a:xfrm rot="16200000" flipH="1" flipV="1">
            <a:off x="10746450" y="1566080"/>
            <a:ext cx="359179" cy="389648"/>
          </a:xfrm>
          <a:prstGeom prst="halfFrame">
            <a:avLst>
              <a:gd name="adj1" fmla="val 9883"/>
              <a:gd name="adj2" fmla="val 8627"/>
            </a:avLst>
          </a:prstGeom>
          <a:solidFill>
            <a:schemeClr val="accent1"/>
          </a:solidFill>
          <a:ln>
            <a:noFill/>
          </a:ln>
          <a:effectLst>
            <a:outerShdw blurRad="508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 name="组合 7">
            <a:extLst>
              <a:ext uri="{FF2B5EF4-FFF2-40B4-BE49-F238E27FC236}">
                <a16:creationId xmlns:a16="http://schemas.microsoft.com/office/drawing/2014/main" id="{C009CC2F-57F8-4087-9B7A-EAFDC44473CC}"/>
              </a:ext>
            </a:extLst>
          </p:cNvPr>
          <p:cNvGrpSpPr/>
          <p:nvPr/>
        </p:nvGrpSpPr>
        <p:grpSpPr>
          <a:xfrm>
            <a:off x="4332080" y="2102393"/>
            <a:ext cx="2099624" cy="455191"/>
            <a:chOff x="4332080" y="2102393"/>
            <a:chExt cx="2099624" cy="455191"/>
          </a:xfrm>
        </p:grpSpPr>
        <p:grpSp>
          <p:nvGrpSpPr>
            <p:cNvPr id="7" name="组合 6">
              <a:extLst>
                <a:ext uri="{FF2B5EF4-FFF2-40B4-BE49-F238E27FC236}">
                  <a16:creationId xmlns:a16="http://schemas.microsoft.com/office/drawing/2014/main" id="{A86FE373-D5D9-49E9-B1C3-32E9BC2588AA}"/>
                </a:ext>
              </a:extLst>
            </p:cNvPr>
            <p:cNvGrpSpPr/>
            <p:nvPr/>
          </p:nvGrpSpPr>
          <p:grpSpPr>
            <a:xfrm>
              <a:off x="4407835" y="2102393"/>
              <a:ext cx="2023869" cy="455191"/>
              <a:chOff x="4628355" y="1937085"/>
              <a:chExt cx="1903214" cy="455191"/>
            </a:xfrm>
          </p:grpSpPr>
          <p:sp>
            <p:nvSpPr>
              <p:cNvPr id="55" name="流程图: 文档 54">
                <a:extLst>
                  <a:ext uri="{FF2B5EF4-FFF2-40B4-BE49-F238E27FC236}">
                    <a16:creationId xmlns:a16="http://schemas.microsoft.com/office/drawing/2014/main" id="{42C7B21F-4E14-44C9-9594-01512AAAD225}"/>
                  </a:ext>
                </a:extLst>
              </p:cNvPr>
              <p:cNvSpPr/>
              <p:nvPr/>
            </p:nvSpPr>
            <p:spPr>
              <a:xfrm rot="16200000">
                <a:off x="6098595" y="1959302"/>
                <a:ext cx="455187" cy="410761"/>
              </a:xfrm>
              <a:prstGeom prst="flowChartDocument">
                <a:avLst/>
              </a:prstGeom>
              <a:solidFill>
                <a:schemeClr val="accent1"/>
              </a:solidFill>
              <a:ln w="0" cap="flat" cmpd="sng" algn="ctr">
                <a:noFill/>
                <a:prstDash val="solid"/>
                <a:miter lim="800000"/>
              </a:ln>
              <a:effectLst>
                <a:outerShdw blurRad="2540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B289CA5-1D65-4C20-A214-8088E76C922C}"/>
                  </a:ext>
                </a:extLst>
              </p:cNvPr>
              <p:cNvSpPr/>
              <p:nvPr/>
            </p:nvSpPr>
            <p:spPr>
              <a:xfrm rot="16200000">
                <a:off x="5255655" y="1309785"/>
                <a:ext cx="455187" cy="1709788"/>
              </a:xfrm>
              <a:prstGeom prst="rect">
                <a:avLst/>
              </a:prstGeom>
              <a:gradFill flip="none" rotWithShape="1">
                <a:gsLst>
                  <a:gs pos="100000">
                    <a:schemeClr val="accent1"/>
                  </a:gs>
                  <a:gs pos="0">
                    <a:schemeClr val="accent1">
                      <a:lumMod val="65000"/>
                      <a:lumOff val="35000"/>
                    </a:scheme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a:extLst>
                <a:ext uri="{FF2B5EF4-FFF2-40B4-BE49-F238E27FC236}">
                  <a16:creationId xmlns:a16="http://schemas.microsoft.com/office/drawing/2014/main" id="{057D5300-A8EA-4C0C-9E2B-F66EF6C9401C}"/>
                </a:ext>
              </a:extLst>
            </p:cNvPr>
            <p:cNvSpPr txBox="1"/>
            <p:nvPr/>
          </p:nvSpPr>
          <p:spPr>
            <a:xfrm>
              <a:off x="4332080" y="2123555"/>
              <a:ext cx="1969688" cy="430887"/>
            </a:xfrm>
            <a:prstGeom prst="rect">
              <a:avLst/>
            </a:prstGeom>
            <a:noFill/>
          </p:spPr>
          <p:txBody>
            <a:bodyPr wrap="square" rtlCol="0">
              <a:spAutoFit/>
            </a:bodyPr>
            <a:lstStyle/>
            <a:p>
              <a:pPr algn="ctr"/>
              <a:r>
                <a:rPr lang="zh-CN" altLang="en-US" sz="2200" b="1" spc="200" dirty="0">
                  <a:solidFill>
                    <a:schemeClr val="bg1"/>
                  </a:solidFill>
                  <a:latin typeface="+mn-ea"/>
                </a:rPr>
                <a:t>输入小标题</a:t>
              </a:r>
            </a:p>
          </p:txBody>
        </p:sp>
      </p:grpSp>
      <p:grpSp>
        <p:nvGrpSpPr>
          <p:cNvPr id="63" name="组合 62">
            <a:extLst>
              <a:ext uri="{FF2B5EF4-FFF2-40B4-BE49-F238E27FC236}">
                <a16:creationId xmlns:a16="http://schemas.microsoft.com/office/drawing/2014/main" id="{226FC60F-58BE-4DC3-9BF4-E121191E1A4D}"/>
              </a:ext>
            </a:extLst>
          </p:cNvPr>
          <p:cNvGrpSpPr/>
          <p:nvPr/>
        </p:nvGrpSpPr>
        <p:grpSpPr>
          <a:xfrm>
            <a:off x="993340" y="2122949"/>
            <a:ext cx="2099624" cy="455191"/>
            <a:chOff x="4332080" y="2102393"/>
            <a:chExt cx="2099624" cy="455191"/>
          </a:xfrm>
        </p:grpSpPr>
        <p:grpSp>
          <p:nvGrpSpPr>
            <p:cNvPr id="64" name="组合 63">
              <a:extLst>
                <a:ext uri="{FF2B5EF4-FFF2-40B4-BE49-F238E27FC236}">
                  <a16:creationId xmlns:a16="http://schemas.microsoft.com/office/drawing/2014/main" id="{64F1D574-0A19-4B33-8B80-9D8D5F79589D}"/>
                </a:ext>
              </a:extLst>
            </p:cNvPr>
            <p:cNvGrpSpPr/>
            <p:nvPr/>
          </p:nvGrpSpPr>
          <p:grpSpPr>
            <a:xfrm>
              <a:off x="4407835" y="2102393"/>
              <a:ext cx="2023869" cy="455191"/>
              <a:chOff x="4628355" y="1937085"/>
              <a:chExt cx="1903214" cy="455191"/>
            </a:xfrm>
          </p:grpSpPr>
          <p:sp>
            <p:nvSpPr>
              <p:cNvPr id="67" name="流程图: 文档 66">
                <a:extLst>
                  <a:ext uri="{FF2B5EF4-FFF2-40B4-BE49-F238E27FC236}">
                    <a16:creationId xmlns:a16="http://schemas.microsoft.com/office/drawing/2014/main" id="{926894FA-F791-491B-B3B2-0431AF7E19B5}"/>
                  </a:ext>
                </a:extLst>
              </p:cNvPr>
              <p:cNvSpPr/>
              <p:nvPr/>
            </p:nvSpPr>
            <p:spPr>
              <a:xfrm rot="16200000">
                <a:off x="6098595" y="1959302"/>
                <a:ext cx="455187" cy="410761"/>
              </a:xfrm>
              <a:prstGeom prst="flowChartDocument">
                <a:avLst/>
              </a:prstGeom>
              <a:solidFill>
                <a:schemeClr val="accent1"/>
              </a:solidFill>
              <a:ln w="0" cap="flat" cmpd="sng" algn="ctr">
                <a:noFill/>
                <a:prstDash val="solid"/>
                <a:miter lim="800000"/>
              </a:ln>
              <a:effectLst>
                <a:outerShdw blurRad="2540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2F419D41-0DEF-4EEB-AC48-B55AADDD303A}"/>
                  </a:ext>
                </a:extLst>
              </p:cNvPr>
              <p:cNvSpPr/>
              <p:nvPr/>
            </p:nvSpPr>
            <p:spPr>
              <a:xfrm rot="16200000">
                <a:off x="5255655" y="1309785"/>
                <a:ext cx="455187" cy="1709788"/>
              </a:xfrm>
              <a:prstGeom prst="rect">
                <a:avLst/>
              </a:prstGeom>
              <a:gradFill flip="none" rotWithShape="1">
                <a:gsLst>
                  <a:gs pos="100000">
                    <a:schemeClr val="accent1"/>
                  </a:gs>
                  <a:gs pos="0">
                    <a:schemeClr val="accent1">
                      <a:lumMod val="65000"/>
                      <a:lumOff val="35000"/>
                    </a:scheme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文本框 64">
              <a:extLst>
                <a:ext uri="{FF2B5EF4-FFF2-40B4-BE49-F238E27FC236}">
                  <a16:creationId xmlns:a16="http://schemas.microsoft.com/office/drawing/2014/main" id="{814EDF36-F5BC-4108-8CEF-AA0BDE42FA65}"/>
                </a:ext>
              </a:extLst>
            </p:cNvPr>
            <p:cNvSpPr txBox="1"/>
            <p:nvPr/>
          </p:nvSpPr>
          <p:spPr>
            <a:xfrm>
              <a:off x="4332080" y="2123555"/>
              <a:ext cx="1969688" cy="430887"/>
            </a:xfrm>
            <a:prstGeom prst="rect">
              <a:avLst/>
            </a:prstGeom>
            <a:noFill/>
          </p:spPr>
          <p:txBody>
            <a:bodyPr wrap="square" rtlCol="0">
              <a:spAutoFit/>
            </a:bodyPr>
            <a:lstStyle/>
            <a:p>
              <a:pPr algn="ctr"/>
              <a:r>
                <a:rPr lang="zh-CN" altLang="en-US" sz="2200" b="1" spc="200" dirty="0">
                  <a:solidFill>
                    <a:schemeClr val="bg1"/>
                  </a:solidFill>
                  <a:latin typeface="+mn-ea"/>
                </a:rPr>
                <a:t>输入小标题</a:t>
              </a:r>
            </a:p>
          </p:txBody>
        </p:sp>
      </p:grpSp>
      <p:grpSp>
        <p:nvGrpSpPr>
          <p:cNvPr id="69" name="组合 68">
            <a:extLst>
              <a:ext uri="{FF2B5EF4-FFF2-40B4-BE49-F238E27FC236}">
                <a16:creationId xmlns:a16="http://schemas.microsoft.com/office/drawing/2014/main" id="{BC732D84-20F3-4371-9BBA-E4BD58A0DF9D}"/>
              </a:ext>
            </a:extLst>
          </p:cNvPr>
          <p:cNvGrpSpPr/>
          <p:nvPr/>
        </p:nvGrpSpPr>
        <p:grpSpPr>
          <a:xfrm>
            <a:off x="7681826" y="2102393"/>
            <a:ext cx="2099624" cy="455191"/>
            <a:chOff x="4332080" y="2102393"/>
            <a:chExt cx="2099624" cy="455191"/>
          </a:xfrm>
        </p:grpSpPr>
        <p:grpSp>
          <p:nvGrpSpPr>
            <p:cNvPr id="70" name="组合 69">
              <a:extLst>
                <a:ext uri="{FF2B5EF4-FFF2-40B4-BE49-F238E27FC236}">
                  <a16:creationId xmlns:a16="http://schemas.microsoft.com/office/drawing/2014/main" id="{2F1F5FBA-1857-437C-B9B0-CAE9DD765091}"/>
                </a:ext>
              </a:extLst>
            </p:cNvPr>
            <p:cNvGrpSpPr/>
            <p:nvPr/>
          </p:nvGrpSpPr>
          <p:grpSpPr>
            <a:xfrm>
              <a:off x="4407835" y="2102393"/>
              <a:ext cx="2023869" cy="455191"/>
              <a:chOff x="4628355" y="1937085"/>
              <a:chExt cx="1903214" cy="455191"/>
            </a:xfrm>
          </p:grpSpPr>
          <p:sp>
            <p:nvSpPr>
              <p:cNvPr id="72" name="流程图: 文档 71">
                <a:extLst>
                  <a:ext uri="{FF2B5EF4-FFF2-40B4-BE49-F238E27FC236}">
                    <a16:creationId xmlns:a16="http://schemas.microsoft.com/office/drawing/2014/main" id="{11400191-1691-40A1-9AF6-E0D5F92CB847}"/>
                  </a:ext>
                </a:extLst>
              </p:cNvPr>
              <p:cNvSpPr/>
              <p:nvPr/>
            </p:nvSpPr>
            <p:spPr>
              <a:xfrm rot="16200000">
                <a:off x="6098595" y="1959302"/>
                <a:ext cx="455187" cy="410761"/>
              </a:xfrm>
              <a:prstGeom prst="flowChartDocument">
                <a:avLst/>
              </a:prstGeom>
              <a:solidFill>
                <a:schemeClr val="accent1"/>
              </a:solidFill>
              <a:ln w="0" cap="flat" cmpd="sng" algn="ctr">
                <a:noFill/>
                <a:prstDash val="solid"/>
                <a:miter lim="800000"/>
              </a:ln>
              <a:effectLst>
                <a:outerShdw blurRad="2540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AB6F5C4C-9D32-4725-9037-FFC4D955C3D1}"/>
                  </a:ext>
                </a:extLst>
              </p:cNvPr>
              <p:cNvSpPr/>
              <p:nvPr/>
            </p:nvSpPr>
            <p:spPr>
              <a:xfrm rot="16200000">
                <a:off x="5255655" y="1309785"/>
                <a:ext cx="455187" cy="1709788"/>
              </a:xfrm>
              <a:prstGeom prst="rect">
                <a:avLst/>
              </a:prstGeom>
              <a:gradFill flip="none" rotWithShape="1">
                <a:gsLst>
                  <a:gs pos="100000">
                    <a:schemeClr val="accent1"/>
                  </a:gs>
                  <a:gs pos="0">
                    <a:schemeClr val="accent1">
                      <a:lumMod val="65000"/>
                      <a:lumOff val="35000"/>
                    </a:scheme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框 70">
              <a:extLst>
                <a:ext uri="{FF2B5EF4-FFF2-40B4-BE49-F238E27FC236}">
                  <a16:creationId xmlns:a16="http://schemas.microsoft.com/office/drawing/2014/main" id="{39D2C14B-9656-4325-BE42-D0DE04090900}"/>
                </a:ext>
              </a:extLst>
            </p:cNvPr>
            <p:cNvSpPr txBox="1"/>
            <p:nvPr/>
          </p:nvSpPr>
          <p:spPr>
            <a:xfrm>
              <a:off x="4332080" y="2123555"/>
              <a:ext cx="1969688" cy="430887"/>
            </a:xfrm>
            <a:prstGeom prst="rect">
              <a:avLst/>
            </a:prstGeom>
            <a:noFill/>
          </p:spPr>
          <p:txBody>
            <a:bodyPr wrap="square" rtlCol="0">
              <a:spAutoFit/>
            </a:bodyPr>
            <a:lstStyle/>
            <a:p>
              <a:pPr algn="ctr"/>
              <a:r>
                <a:rPr lang="zh-CN" altLang="en-US" sz="2200" b="1" spc="200" dirty="0">
                  <a:solidFill>
                    <a:schemeClr val="bg1"/>
                  </a:solidFill>
                  <a:latin typeface="+mn-ea"/>
                </a:rPr>
                <a:t>输入小标题</a:t>
              </a:r>
            </a:p>
          </p:txBody>
        </p:sp>
      </p:grpSp>
    </p:spTree>
    <p:custDataLst>
      <p:tags r:id="rId1"/>
    </p:custDataLst>
    <p:extLst>
      <p:ext uri="{BB962C8B-B14F-4D97-AF65-F5344CB8AC3E}">
        <p14:creationId xmlns:p14="http://schemas.microsoft.com/office/powerpoint/2010/main" val="2707227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60">
            <a:extLst>
              <a:ext uri="{FF2B5EF4-FFF2-40B4-BE49-F238E27FC236}">
                <a16:creationId xmlns:a16="http://schemas.microsoft.com/office/drawing/2014/main" id="{B510C49E-B45B-4A22-9859-188EC6CC2FD7}"/>
              </a:ext>
            </a:extLst>
          </p:cNvPr>
          <p:cNvSpPr>
            <a:spLocks noGrp="1"/>
          </p:cNvSpPr>
          <p:nvPr>
            <p:ph type="title"/>
          </p:nvPr>
        </p:nvSpPr>
        <p:spPr/>
        <p:txBody>
          <a:bodyPr/>
          <a:lstStyle>
            <a:lvl1pPr>
              <a:defRPr sz="2800">
                <a:solidFill>
                  <a:schemeClr val="accent1"/>
                </a:solidFill>
              </a:defRPr>
            </a:lvl1pPr>
          </a:lstStyle>
          <a:p>
            <a:r>
              <a:rPr lang="zh-CN" altLang="en-US" dirty="0"/>
              <a:t>三段内容页面</a:t>
            </a:r>
          </a:p>
        </p:txBody>
      </p:sp>
      <p:sp>
        <p:nvSpPr>
          <p:cNvPr id="79" name="灯片编号占位符 5">
            <a:extLst>
              <a:ext uri="{FF2B5EF4-FFF2-40B4-BE49-F238E27FC236}">
                <a16:creationId xmlns:a16="http://schemas.microsoft.com/office/drawing/2014/main" id="{54A78453-4BA9-4761-A59A-E1ECD80C3EC1}"/>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16</a:t>
            </a:fld>
            <a:endParaRPr lang="zh-CN" altLang="en-US" dirty="0"/>
          </a:p>
        </p:txBody>
      </p:sp>
      <p:sp>
        <p:nvSpPr>
          <p:cNvPr id="39" name="矩形: 圆角 38">
            <a:extLst>
              <a:ext uri="{FF2B5EF4-FFF2-40B4-BE49-F238E27FC236}">
                <a16:creationId xmlns:a16="http://schemas.microsoft.com/office/drawing/2014/main" id="{61CADDAB-FC81-4EC5-9E2D-9260B66A1B47}"/>
              </a:ext>
            </a:extLst>
          </p:cNvPr>
          <p:cNvSpPr/>
          <p:nvPr/>
        </p:nvSpPr>
        <p:spPr>
          <a:xfrm rot="5400000" flipV="1">
            <a:off x="5402090" y="-2503960"/>
            <a:ext cx="1399540" cy="9244836"/>
          </a:xfrm>
          <a:prstGeom prst="roundRect">
            <a:avLst>
              <a:gd name="adj" fmla="val 2148"/>
            </a:avLst>
          </a:prstGeom>
          <a:solidFill>
            <a:schemeClr val="bg1"/>
          </a:solidFill>
          <a:ln>
            <a:noFill/>
          </a:ln>
          <a:effectLst>
            <a:outerShdw blurRad="38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925B74C8-6908-4A2F-9D36-3A86C5AE8E42}"/>
              </a:ext>
            </a:extLst>
          </p:cNvPr>
          <p:cNvSpPr/>
          <p:nvPr/>
        </p:nvSpPr>
        <p:spPr>
          <a:xfrm rot="5400000" flipV="1">
            <a:off x="5402090" y="-890425"/>
            <a:ext cx="1399540" cy="9244835"/>
          </a:xfrm>
          <a:prstGeom prst="roundRect">
            <a:avLst>
              <a:gd name="adj" fmla="val 2511"/>
            </a:avLst>
          </a:prstGeom>
          <a:solidFill>
            <a:schemeClr val="bg1"/>
          </a:solidFill>
          <a:ln>
            <a:noFill/>
          </a:ln>
          <a:effectLst>
            <a:outerShdw blurRad="38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D8C62F3C-54AC-42B4-9A52-77525DD3208E}"/>
              </a:ext>
            </a:extLst>
          </p:cNvPr>
          <p:cNvSpPr/>
          <p:nvPr/>
        </p:nvSpPr>
        <p:spPr>
          <a:xfrm rot="5400000" flipV="1">
            <a:off x="5402090" y="723110"/>
            <a:ext cx="1399540" cy="9244836"/>
          </a:xfrm>
          <a:prstGeom prst="roundRect">
            <a:avLst>
              <a:gd name="adj" fmla="val 1604"/>
            </a:avLst>
          </a:prstGeom>
          <a:solidFill>
            <a:schemeClr val="bg1"/>
          </a:solidFill>
          <a:ln>
            <a:noFill/>
          </a:ln>
          <a:effectLst>
            <a:outerShdw blurRad="38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流程图: 文档 49">
            <a:extLst>
              <a:ext uri="{FF2B5EF4-FFF2-40B4-BE49-F238E27FC236}">
                <a16:creationId xmlns:a16="http://schemas.microsoft.com/office/drawing/2014/main" id="{11CBB848-CAE4-4510-8680-7D7A364A3512}"/>
              </a:ext>
            </a:extLst>
          </p:cNvPr>
          <p:cNvSpPr/>
          <p:nvPr/>
        </p:nvSpPr>
        <p:spPr>
          <a:xfrm rot="5400000" flipV="1">
            <a:off x="1384965" y="5111303"/>
            <a:ext cx="599599" cy="468452"/>
          </a:xfrm>
          <a:prstGeom prst="flowChartDocument">
            <a:avLst/>
          </a:prstGeom>
          <a:ln>
            <a:noFill/>
          </a:ln>
          <a:effectLst>
            <a:outerShdw blurRad="381000" sx="105000" sy="105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流程图: 文档 50">
            <a:extLst>
              <a:ext uri="{FF2B5EF4-FFF2-40B4-BE49-F238E27FC236}">
                <a16:creationId xmlns:a16="http://schemas.microsoft.com/office/drawing/2014/main" id="{AC4E9EAF-80DB-4C0D-BE49-C3961450B92A}"/>
              </a:ext>
            </a:extLst>
          </p:cNvPr>
          <p:cNvSpPr/>
          <p:nvPr/>
        </p:nvSpPr>
        <p:spPr>
          <a:xfrm rot="5400000" flipV="1">
            <a:off x="1383389" y="3497767"/>
            <a:ext cx="599599" cy="468452"/>
          </a:xfrm>
          <a:prstGeom prst="flowChartDocument">
            <a:avLst/>
          </a:prstGeom>
          <a:ln>
            <a:noFill/>
          </a:ln>
          <a:effectLst>
            <a:outerShdw blurRad="381000" sx="105000" sy="105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流程图: 文档 53">
            <a:extLst>
              <a:ext uri="{FF2B5EF4-FFF2-40B4-BE49-F238E27FC236}">
                <a16:creationId xmlns:a16="http://schemas.microsoft.com/office/drawing/2014/main" id="{E047DC6A-7AAF-4C84-A519-2DD234146873}"/>
              </a:ext>
            </a:extLst>
          </p:cNvPr>
          <p:cNvSpPr/>
          <p:nvPr/>
        </p:nvSpPr>
        <p:spPr>
          <a:xfrm rot="5400000" flipV="1">
            <a:off x="1371668" y="1884232"/>
            <a:ext cx="599599" cy="468451"/>
          </a:xfrm>
          <a:prstGeom prst="flowChartDocument">
            <a:avLst/>
          </a:prstGeom>
          <a:ln>
            <a:noFill/>
          </a:ln>
          <a:effectLst>
            <a:outerShdw blurRad="381000" sx="105000" sy="105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12B805F7-6BA4-4246-9435-675E80FC185D}"/>
              </a:ext>
            </a:extLst>
          </p:cNvPr>
          <p:cNvSpPr/>
          <p:nvPr/>
        </p:nvSpPr>
        <p:spPr>
          <a:xfrm>
            <a:off x="4339840" y="3299863"/>
            <a:ext cx="6078444" cy="835998"/>
          </a:xfrm>
          <a:prstGeom prst="rect">
            <a:avLst/>
          </a:prstGeom>
        </p:spPr>
        <p:txBody>
          <a:bodyPr wrap="square">
            <a:spAutoFit/>
          </a:bodyPr>
          <a:lstStyle/>
          <a:p>
            <a:pPr>
              <a:lnSpc>
                <a:spcPct val="140000"/>
              </a:lnSpc>
            </a:pPr>
            <a:r>
              <a:rPr lang="zh-CN" altLang="en-US" dirty="0">
                <a:solidFill>
                  <a:schemeClr val="tx2">
                    <a:lumMod val="75000"/>
                  </a:schemeClr>
                </a:solidFill>
                <a:latin typeface="+mn-ea"/>
              </a:rPr>
              <a:t>请在这里输入正文相关内容请在这里输入正文相关内容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请在这里输入正文相关内容请在这里输入正文相关内容</a:t>
            </a:r>
          </a:p>
        </p:txBody>
      </p:sp>
      <p:sp>
        <p:nvSpPr>
          <p:cNvPr id="66" name="矩形 65">
            <a:extLst>
              <a:ext uri="{FF2B5EF4-FFF2-40B4-BE49-F238E27FC236}">
                <a16:creationId xmlns:a16="http://schemas.microsoft.com/office/drawing/2014/main" id="{990E5813-8324-4E6E-819F-A3238070BDFA}"/>
              </a:ext>
            </a:extLst>
          </p:cNvPr>
          <p:cNvSpPr/>
          <p:nvPr/>
        </p:nvSpPr>
        <p:spPr>
          <a:xfrm>
            <a:off x="4339840" y="4932562"/>
            <a:ext cx="6078444" cy="835998"/>
          </a:xfrm>
          <a:prstGeom prst="rect">
            <a:avLst/>
          </a:prstGeom>
        </p:spPr>
        <p:txBody>
          <a:bodyPr wrap="square">
            <a:spAutoFit/>
          </a:bodyPr>
          <a:lstStyle/>
          <a:p>
            <a:pPr>
              <a:lnSpc>
                <a:spcPct val="140000"/>
              </a:lnSpc>
            </a:pPr>
            <a:r>
              <a:rPr lang="zh-CN" altLang="en-US" dirty="0">
                <a:solidFill>
                  <a:schemeClr val="tx2">
                    <a:lumMod val="75000"/>
                  </a:schemeClr>
                </a:solidFill>
                <a:latin typeface="+mn-ea"/>
              </a:rPr>
              <a:t>请在这里输入正文相关内容请在这里输入正文相关内容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请在这里输入正文相关内容请在这里输入正文相关内容</a:t>
            </a:r>
          </a:p>
        </p:txBody>
      </p:sp>
      <p:sp>
        <p:nvSpPr>
          <p:cNvPr id="74" name="矩形 73">
            <a:extLst>
              <a:ext uri="{FF2B5EF4-FFF2-40B4-BE49-F238E27FC236}">
                <a16:creationId xmlns:a16="http://schemas.microsoft.com/office/drawing/2014/main" id="{463D012C-54A0-4F42-84E7-308D86DB956C}"/>
              </a:ext>
            </a:extLst>
          </p:cNvPr>
          <p:cNvSpPr/>
          <p:nvPr/>
        </p:nvSpPr>
        <p:spPr>
          <a:xfrm>
            <a:off x="4324614" y="1705491"/>
            <a:ext cx="6078444" cy="835998"/>
          </a:xfrm>
          <a:prstGeom prst="rect">
            <a:avLst/>
          </a:prstGeom>
        </p:spPr>
        <p:txBody>
          <a:bodyPr wrap="square">
            <a:spAutoFit/>
          </a:bodyPr>
          <a:lstStyle/>
          <a:p>
            <a:pPr>
              <a:lnSpc>
                <a:spcPct val="140000"/>
              </a:lnSpc>
            </a:pPr>
            <a:r>
              <a:rPr lang="zh-CN" altLang="en-US" dirty="0">
                <a:solidFill>
                  <a:schemeClr val="tx2">
                    <a:lumMod val="75000"/>
                  </a:schemeClr>
                </a:solidFill>
                <a:latin typeface="+mn-ea"/>
              </a:rPr>
              <a:t>请在这里输入正文相关内容请在这里输入正文相关内容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请在这里输入正文相关内容请在这里输入正文相关内容</a:t>
            </a:r>
          </a:p>
        </p:txBody>
      </p:sp>
      <p:sp>
        <p:nvSpPr>
          <p:cNvPr id="75" name="文本框 74">
            <a:extLst>
              <a:ext uri="{FF2B5EF4-FFF2-40B4-BE49-F238E27FC236}">
                <a16:creationId xmlns:a16="http://schemas.microsoft.com/office/drawing/2014/main" id="{0A43E189-40ED-4A27-A0CC-B1A5EB5EF620}"/>
              </a:ext>
            </a:extLst>
          </p:cNvPr>
          <p:cNvSpPr txBox="1"/>
          <p:nvPr/>
        </p:nvSpPr>
        <p:spPr>
          <a:xfrm>
            <a:off x="2075655" y="1887624"/>
            <a:ext cx="2204427" cy="461665"/>
          </a:xfrm>
          <a:prstGeom prst="rect">
            <a:avLst/>
          </a:prstGeom>
          <a:noFill/>
        </p:spPr>
        <p:txBody>
          <a:bodyPr wrap="square" rtlCol="0">
            <a:spAutoFit/>
          </a:bodyPr>
          <a:lstStyle/>
          <a:p>
            <a:r>
              <a:rPr lang="zh-CN" altLang="en-US" sz="2400" b="1" spc="200" dirty="0">
                <a:solidFill>
                  <a:schemeClr val="tx2">
                    <a:lumMod val="50000"/>
                  </a:schemeClr>
                </a:solidFill>
                <a:latin typeface="+mn-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b="1" spc="200" dirty="0">
              <a:solidFill>
                <a:schemeClr val="accent4"/>
              </a:solidFill>
              <a:latin typeface="+mn-ea"/>
            </a:endParaRPr>
          </a:p>
        </p:txBody>
      </p:sp>
      <p:sp>
        <p:nvSpPr>
          <p:cNvPr id="76" name="文本框 75">
            <a:extLst>
              <a:ext uri="{FF2B5EF4-FFF2-40B4-BE49-F238E27FC236}">
                <a16:creationId xmlns:a16="http://schemas.microsoft.com/office/drawing/2014/main" id="{9500D780-3DCE-42B9-9D93-634C375F9827}"/>
              </a:ext>
            </a:extLst>
          </p:cNvPr>
          <p:cNvSpPr txBox="1"/>
          <p:nvPr/>
        </p:nvSpPr>
        <p:spPr>
          <a:xfrm>
            <a:off x="2075655" y="3501159"/>
            <a:ext cx="2204427" cy="461665"/>
          </a:xfrm>
          <a:prstGeom prst="rect">
            <a:avLst/>
          </a:prstGeom>
          <a:noFill/>
        </p:spPr>
        <p:txBody>
          <a:bodyPr wrap="square" rtlCol="0">
            <a:spAutoFit/>
          </a:bodyPr>
          <a:lstStyle/>
          <a:p>
            <a:r>
              <a:rPr lang="zh-CN" altLang="en-US" sz="2400" b="1" spc="200" dirty="0">
                <a:solidFill>
                  <a:schemeClr val="tx2">
                    <a:lumMod val="50000"/>
                  </a:schemeClr>
                </a:solidFill>
                <a:latin typeface="+mn-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b="1" spc="200" dirty="0">
              <a:solidFill>
                <a:schemeClr val="tx2">
                  <a:lumMod val="50000"/>
                </a:schemeClr>
              </a:solidFill>
              <a:latin typeface="+mn-ea"/>
            </a:endParaRPr>
          </a:p>
        </p:txBody>
      </p:sp>
      <p:sp>
        <p:nvSpPr>
          <p:cNvPr id="77" name="文本框 76">
            <a:extLst>
              <a:ext uri="{FF2B5EF4-FFF2-40B4-BE49-F238E27FC236}">
                <a16:creationId xmlns:a16="http://schemas.microsoft.com/office/drawing/2014/main" id="{E9E52238-8921-4D14-8FB1-9C8E669D9735}"/>
              </a:ext>
            </a:extLst>
          </p:cNvPr>
          <p:cNvSpPr txBox="1"/>
          <p:nvPr/>
        </p:nvSpPr>
        <p:spPr>
          <a:xfrm>
            <a:off x="2090880" y="5114695"/>
            <a:ext cx="2189202" cy="461665"/>
          </a:xfrm>
          <a:prstGeom prst="rect">
            <a:avLst/>
          </a:prstGeom>
          <a:noFill/>
        </p:spPr>
        <p:txBody>
          <a:bodyPr wrap="square" rtlCol="0">
            <a:spAutoFit/>
          </a:bodyPr>
          <a:lstStyle/>
          <a:p>
            <a:r>
              <a:rPr lang="zh-CN" altLang="en-US" sz="2400" b="1" spc="200" dirty="0">
                <a:solidFill>
                  <a:schemeClr val="tx2">
                    <a:lumMod val="50000"/>
                  </a:schemeClr>
                </a:solidFill>
                <a:latin typeface="+mn-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b="1" spc="200" dirty="0">
              <a:solidFill>
                <a:schemeClr val="tx2">
                  <a:lumMod val="50000"/>
                </a:schemeClr>
              </a:solidFill>
              <a:latin typeface="+mn-ea"/>
            </a:endParaRPr>
          </a:p>
        </p:txBody>
      </p:sp>
    </p:spTree>
    <p:custDataLst>
      <p:tags r:id="rId1"/>
    </p:custDataLst>
    <p:extLst>
      <p:ext uri="{BB962C8B-B14F-4D97-AF65-F5344CB8AC3E}">
        <p14:creationId xmlns:p14="http://schemas.microsoft.com/office/powerpoint/2010/main" val="3351501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202B06B-E9F3-419A-B4BE-79A1FBF1F629}"/>
              </a:ext>
            </a:extLst>
          </p:cNvPr>
          <p:cNvSpPr>
            <a:spLocks noGrp="1"/>
          </p:cNvSpPr>
          <p:nvPr>
            <p:ph type="title"/>
          </p:nvPr>
        </p:nvSpPr>
        <p:spPr/>
        <p:txBody>
          <a:bodyPr/>
          <a:lstStyle/>
          <a:p>
            <a:r>
              <a:rPr lang="zh-CN" altLang="en-US" dirty="0"/>
              <a:t>四段内容页面</a:t>
            </a:r>
          </a:p>
        </p:txBody>
      </p:sp>
      <p:sp>
        <p:nvSpPr>
          <p:cNvPr id="60" name="灯片编号占位符 5">
            <a:extLst>
              <a:ext uri="{FF2B5EF4-FFF2-40B4-BE49-F238E27FC236}">
                <a16:creationId xmlns:a16="http://schemas.microsoft.com/office/drawing/2014/main" id="{3F1CFB0D-FD24-45A5-B206-39FE7CC08125}"/>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17</a:t>
            </a:fld>
            <a:endParaRPr lang="zh-CN" altLang="en-US" dirty="0"/>
          </a:p>
        </p:txBody>
      </p:sp>
      <p:grpSp>
        <p:nvGrpSpPr>
          <p:cNvPr id="30" name="组合 29">
            <a:extLst>
              <a:ext uri="{FF2B5EF4-FFF2-40B4-BE49-F238E27FC236}">
                <a16:creationId xmlns:a16="http://schemas.microsoft.com/office/drawing/2014/main" id="{85618B3B-D22A-4440-B063-0109B1072E2A}"/>
              </a:ext>
            </a:extLst>
          </p:cNvPr>
          <p:cNvGrpSpPr/>
          <p:nvPr/>
        </p:nvGrpSpPr>
        <p:grpSpPr>
          <a:xfrm>
            <a:off x="782408" y="2252718"/>
            <a:ext cx="10627185" cy="3357327"/>
            <a:chOff x="803275" y="2252718"/>
            <a:chExt cx="10627185" cy="3357327"/>
          </a:xfrm>
        </p:grpSpPr>
        <p:sp>
          <p:nvSpPr>
            <p:cNvPr id="26" name="矩形: 圆角 25">
              <a:extLst>
                <a:ext uri="{FF2B5EF4-FFF2-40B4-BE49-F238E27FC236}">
                  <a16:creationId xmlns:a16="http://schemas.microsoft.com/office/drawing/2014/main" id="{BC829F5F-C41F-4AAD-83DE-0B96833559A8}"/>
                </a:ext>
              </a:extLst>
            </p:cNvPr>
            <p:cNvSpPr/>
            <p:nvPr/>
          </p:nvSpPr>
          <p:spPr>
            <a:xfrm>
              <a:off x="803275" y="2252718"/>
              <a:ext cx="2455740" cy="3357327"/>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D0CBE7FE-34F6-4B47-858F-32AFAF80316C}"/>
                </a:ext>
              </a:extLst>
            </p:cNvPr>
            <p:cNvSpPr/>
            <p:nvPr/>
          </p:nvSpPr>
          <p:spPr>
            <a:xfrm>
              <a:off x="3527090" y="2252718"/>
              <a:ext cx="2455740" cy="3357327"/>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B4CD15F3-909F-4EE7-BE58-D466822F463C}"/>
                </a:ext>
              </a:extLst>
            </p:cNvPr>
            <p:cNvSpPr/>
            <p:nvPr/>
          </p:nvSpPr>
          <p:spPr>
            <a:xfrm>
              <a:off x="6250905" y="2252718"/>
              <a:ext cx="2455740" cy="3357327"/>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56434543-DEC1-442E-8795-CB4EF1B9C163}"/>
                </a:ext>
              </a:extLst>
            </p:cNvPr>
            <p:cNvSpPr/>
            <p:nvPr/>
          </p:nvSpPr>
          <p:spPr>
            <a:xfrm>
              <a:off x="8974720" y="2252718"/>
              <a:ext cx="2455740" cy="3357327"/>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流程图: 文档 30">
            <a:extLst>
              <a:ext uri="{FF2B5EF4-FFF2-40B4-BE49-F238E27FC236}">
                <a16:creationId xmlns:a16="http://schemas.microsoft.com/office/drawing/2014/main" id="{9AD0960C-234B-44DE-A603-389F500AE584}"/>
              </a:ext>
            </a:extLst>
          </p:cNvPr>
          <p:cNvSpPr/>
          <p:nvPr/>
        </p:nvSpPr>
        <p:spPr>
          <a:xfrm>
            <a:off x="4301314" y="2179756"/>
            <a:ext cx="865558" cy="492324"/>
          </a:xfrm>
          <a:prstGeom prst="flowChartDocumen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文档 31">
            <a:extLst>
              <a:ext uri="{FF2B5EF4-FFF2-40B4-BE49-F238E27FC236}">
                <a16:creationId xmlns:a16="http://schemas.microsoft.com/office/drawing/2014/main" id="{821115DB-A3E3-4465-B8C3-DFE90BB28484}"/>
              </a:ext>
            </a:extLst>
          </p:cNvPr>
          <p:cNvSpPr/>
          <p:nvPr/>
        </p:nvSpPr>
        <p:spPr>
          <a:xfrm>
            <a:off x="7025129" y="2179756"/>
            <a:ext cx="865558" cy="492324"/>
          </a:xfrm>
          <a:prstGeom prst="flowChartDocumen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文档 32">
            <a:extLst>
              <a:ext uri="{FF2B5EF4-FFF2-40B4-BE49-F238E27FC236}">
                <a16:creationId xmlns:a16="http://schemas.microsoft.com/office/drawing/2014/main" id="{3A7B3D96-C94D-45A1-B83F-5A3E7E02B9FB}"/>
              </a:ext>
            </a:extLst>
          </p:cNvPr>
          <p:cNvSpPr/>
          <p:nvPr/>
        </p:nvSpPr>
        <p:spPr>
          <a:xfrm>
            <a:off x="9748944" y="2179756"/>
            <a:ext cx="865558" cy="492324"/>
          </a:xfrm>
          <a:prstGeom prst="flowChartDocumen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文档 33">
            <a:extLst>
              <a:ext uri="{FF2B5EF4-FFF2-40B4-BE49-F238E27FC236}">
                <a16:creationId xmlns:a16="http://schemas.microsoft.com/office/drawing/2014/main" id="{1F248C6A-D600-4033-B43F-69CD7DBC8638}"/>
              </a:ext>
            </a:extLst>
          </p:cNvPr>
          <p:cNvSpPr/>
          <p:nvPr/>
        </p:nvSpPr>
        <p:spPr>
          <a:xfrm>
            <a:off x="1577499" y="2179756"/>
            <a:ext cx="865558" cy="492324"/>
          </a:xfrm>
          <a:prstGeom prst="flowChartDocumen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A3419910-6C93-4012-BE6A-58087623B87C}"/>
              </a:ext>
            </a:extLst>
          </p:cNvPr>
          <p:cNvSpPr/>
          <p:nvPr/>
        </p:nvSpPr>
        <p:spPr>
          <a:xfrm>
            <a:off x="1121252" y="3385206"/>
            <a:ext cx="1778051" cy="1999393"/>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sp>
        <p:nvSpPr>
          <p:cNvPr id="36" name="矩形 35">
            <a:extLst>
              <a:ext uri="{FF2B5EF4-FFF2-40B4-BE49-F238E27FC236}">
                <a16:creationId xmlns:a16="http://schemas.microsoft.com/office/drawing/2014/main" id="{4EB17E24-CCD0-44CE-9686-06C216F8A3A1}"/>
              </a:ext>
            </a:extLst>
          </p:cNvPr>
          <p:cNvSpPr/>
          <p:nvPr/>
        </p:nvSpPr>
        <p:spPr>
          <a:xfrm>
            <a:off x="3845067" y="3379512"/>
            <a:ext cx="1778051" cy="1999393"/>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sp>
        <p:nvSpPr>
          <p:cNvPr id="37" name="矩形 36">
            <a:extLst>
              <a:ext uri="{FF2B5EF4-FFF2-40B4-BE49-F238E27FC236}">
                <a16:creationId xmlns:a16="http://schemas.microsoft.com/office/drawing/2014/main" id="{08B8FC13-0E8E-47EF-9680-4B5AAD175347}"/>
              </a:ext>
            </a:extLst>
          </p:cNvPr>
          <p:cNvSpPr/>
          <p:nvPr/>
        </p:nvSpPr>
        <p:spPr>
          <a:xfrm>
            <a:off x="6568882" y="3379512"/>
            <a:ext cx="1778051" cy="1999393"/>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sp>
        <p:nvSpPr>
          <p:cNvPr id="38" name="矩形 37">
            <a:extLst>
              <a:ext uri="{FF2B5EF4-FFF2-40B4-BE49-F238E27FC236}">
                <a16:creationId xmlns:a16="http://schemas.microsoft.com/office/drawing/2014/main" id="{63F2DF6A-09F0-45DF-ABCC-1A9B99222C42}"/>
              </a:ext>
            </a:extLst>
          </p:cNvPr>
          <p:cNvSpPr/>
          <p:nvPr/>
        </p:nvSpPr>
        <p:spPr>
          <a:xfrm>
            <a:off x="9292697" y="3379512"/>
            <a:ext cx="1778051" cy="1999393"/>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sp>
        <p:nvSpPr>
          <p:cNvPr id="39" name="矩形 38">
            <a:extLst>
              <a:ext uri="{FF2B5EF4-FFF2-40B4-BE49-F238E27FC236}">
                <a16:creationId xmlns:a16="http://schemas.microsoft.com/office/drawing/2014/main" id="{4CC722F9-F5F9-49AA-BF66-3012A9B7473F}"/>
              </a:ext>
            </a:extLst>
          </p:cNvPr>
          <p:cNvSpPr/>
          <p:nvPr/>
        </p:nvSpPr>
        <p:spPr>
          <a:xfrm>
            <a:off x="9748944" y="5568315"/>
            <a:ext cx="865558"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B0E31B7A-5A49-4273-AE99-0824A4E9B2BC}"/>
              </a:ext>
            </a:extLst>
          </p:cNvPr>
          <p:cNvSpPr/>
          <p:nvPr/>
        </p:nvSpPr>
        <p:spPr>
          <a:xfrm>
            <a:off x="7025129" y="5568315"/>
            <a:ext cx="865558"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32C9147B-5EA3-4009-AB4F-0FD896410B77}"/>
              </a:ext>
            </a:extLst>
          </p:cNvPr>
          <p:cNvSpPr/>
          <p:nvPr/>
        </p:nvSpPr>
        <p:spPr>
          <a:xfrm>
            <a:off x="4301314" y="5568315"/>
            <a:ext cx="865558"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4D7E6F9-9DD4-496C-B7EB-46FB7A3C5DDB}"/>
              </a:ext>
            </a:extLst>
          </p:cNvPr>
          <p:cNvSpPr/>
          <p:nvPr/>
        </p:nvSpPr>
        <p:spPr>
          <a:xfrm>
            <a:off x="1577499" y="5568315"/>
            <a:ext cx="865558"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C7C66BCC-4913-41BE-A311-C5EBD4CE0D87}"/>
              </a:ext>
            </a:extLst>
          </p:cNvPr>
          <p:cNvSpPr txBox="1"/>
          <p:nvPr/>
        </p:nvSpPr>
        <p:spPr>
          <a:xfrm>
            <a:off x="1654456" y="2179756"/>
            <a:ext cx="711642" cy="461665"/>
          </a:xfrm>
          <a:prstGeom prst="rect">
            <a:avLst/>
          </a:prstGeom>
          <a:noFill/>
        </p:spPr>
        <p:txBody>
          <a:bodyPr wrap="square" rtlCol="0">
            <a:spAutoFit/>
          </a:bodyPr>
          <a:lstStyle/>
          <a:p>
            <a:pPr algn="ctr"/>
            <a:r>
              <a:rPr lang="en-US" altLang="zh-CN" sz="2400" b="1" spc="200" dirty="0">
                <a:solidFill>
                  <a:schemeClr val="bg1"/>
                </a:solidFill>
                <a:latin typeface="+mn-ea"/>
              </a:rPr>
              <a:t>01</a:t>
            </a:r>
            <a:endParaRPr lang="zh-CN" altLang="en-US" sz="2400" b="1" spc="200" dirty="0">
              <a:solidFill>
                <a:schemeClr val="bg1"/>
              </a:solidFill>
              <a:latin typeface="+mn-ea"/>
            </a:endParaRPr>
          </a:p>
        </p:txBody>
      </p:sp>
      <p:sp>
        <p:nvSpPr>
          <p:cNvPr id="44" name="文本框 43">
            <a:extLst>
              <a:ext uri="{FF2B5EF4-FFF2-40B4-BE49-F238E27FC236}">
                <a16:creationId xmlns:a16="http://schemas.microsoft.com/office/drawing/2014/main" id="{CE69461B-0DBC-4D77-97C7-3BEF3AB55CF6}"/>
              </a:ext>
            </a:extLst>
          </p:cNvPr>
          <p:cNvSpPr txBox="1"/>
          <p:nvPr/>
        </p:nvSpPr>
        <p:spPr>
          <a:xfrm>
            <a:off x="4378271" y="2179755"/>
            <a:ext cx="711642" cy="461665"/>
          </a:xfrm>
          <a:prstGeom prst="rect">
            <a:avLst/>
          </a:prstGeom>
          <a:noFill/>
        </p:spPr>
        <p:txBody>
          <a:bodyPr wrap="square" rtlCol="0">
            <a:spAutoFit/>
          </a:bodyPr>
          <a:lstStyle/>
          <a:p>
            <a:pPr algn="ctr"/>
            <a:r>
              <a:rPr lang="en-US" altLang="zh-CN" sz="2400" b="1" spc="200" dirty="0">
                <a:solidFill>
                  <a:schemeClr val="bg1"/>
                </a:solidFill>
                <a:latin typeface="+mn-ea"/>
              </a:rPr>
              <a:t>02</a:t>
            </a:r>
            <a:endParaRPr lang="zh-CN" altLang="en-US" sz="2400" b="1" spc="200" dirty="0">
              <a:solidFill>
                <a:schemeClr val="bg1"/>
              </a:solidFill>
              <a:latin typeface="+mn-ea"/>
            </a:endParaRPr>
          </a:p>
        </p:txBody>
      </p:sp>
      <p:sp>
        <p:nvSpPr>
          <p:cNvPr id="51" name="文本框 50">
            <a:extLst>
              <a:ext uri="{FF2B5EF4-FFF2-40B4-BE49-F238E27FC236}">
                <a16:creationId xmlns:a16="http://schemas.microsoft.com/office/drawing/2014/main" id="{0E19CE51-862E-4394-9714-CDCB1445965A}"/>
              </a:ext>
            </a:extLst>
          </p:cNvPr>
          <p:cNvSpPr txBox="1"/>
          <p:nvPr/>
        </p:nvSpPr>
        <p:spPr>
          <a:xfrm>
            <a:off x="9825901" y="2179754"/>
            <a:ext cx="711642" cy="461665"/>
          </a:xfrm>
          <a:prstGeom prst="rect">
            <a:avLst/>
          </a:prstGeom>
          <a:noFill/>
        </p:spPr>
        <p:txBody>
          <a:bodyPr wrap="square" rtlCol="0">
            <a:spAutoFit/>
          </a:bodyPr>
          <a:lstStyle/>
          <a:p>
            <a:pPr algn="ctr"/>
            <a:r>
              <a:rPr lang="en-US" altLang="zh-CN" sz="2400" b="1" spc="200" dirty="0">
                <a:solidFill>
                  <a:schemeClr val="bg1"/>
                </a:solidFill>
                <a:latin typeface="+mn-ea"/>
              </a:rPr>
              <a:t>04</a:t>
            </a:r>
            <a:endParaRPr lang="zh-CN" altLang="en-US" sz="2400" b="1" spc="200" dirty="0">
              <a:solidFill>
                <a:schemeClr val="bg1"/>
              </a:solidFill>
              <a:latin typeface="+mn-ea"/>
            </a:endParaRPr>
          </a:p>
        </p:txBody>
      </p:sp>
      <p:sp>
        <p:nvSpPr>
          <p:cNvPr id="52" name="文本框 51">
            <a:extLst>
              <a:ext uri="{FF2B5EF4-FFF2-40B4-BE49-F238E27FC236}">
                <a16:creationId xmlns:a16="http://schemas.microsoft.com/office/drawing/2014/main" id="{3E85DAAC-7EA5-4256-B0CD-AAEF59F58B65}"/>
              </a:ext>
            </a:extLst>
          </p:cNvPr>
          <p:cNvSpPr txBox="1"/>
          <p:nvPr/>
        </p:nvSpPr>
        <p:spPr>
          <a:xfrm>
            <a:off x="7102086" y="2179754"/>
            <a:ext cx="711642" cy="461665"/>
          </a:xfrm>
          <a:prstGeom prst="rect">
            <a:avLst/>
          </a:prstGeom>
          <a:noFill/>
        </p:spPr>
        <p:txBody>
          <a:bodyPr wrap="square" rtlCol="0">
            <a:spAutoFit/>
          </a:bodyPr>
          <a:lstStyle/>
          <a:p>
            <a:pPr algn="ctr"/>
            <a:r>
              <a:rPr lang="en-US" altLang="zh-CN" sz="2400" b="1" spc="200" dirty="0">
                <a:solidFill>
                  <a:schemeClr val="bg1"/>
                </a:solidFill>
                <a:latin typeface="+mn-ea"/>
              </a:rPr>
              <a:t>03</a:t>
            </a:r>
            <a:endParaRPr lang="zh-CN" altLang="en-US" sz="2400" b="1" spc="200" dirty="0">
              <a:solidFill>
                <a:schemeClr val="bg1"/>
              </a:solidFill>
              <a:latin typeface="+mn-ea"/>
            </a:endParaRPr>
          </a:p>
        </p:txBody>
      </p:sp>
      <p:sp>
        <p:nvSpPr>
          <p:cNvPr id="53" name="文本框 52">
            <a:extLst>
              <a:ext uri="{FF2B5EF4-FFF2-40B4-BE49-F238E27FC236}">
                <a16:creationId xmlns:a16="http://schemas.microsoft.com/office/drawing/2014/main" id="{A40532E1-75C4-4C11-B23A-FC8D8AEDBC32}"/>
              </a:ext>
            </a:extLst>
          </p:cNvPr>
          <p:cNvSpPr txBox="1"/>
          <p:nvPr/>
        </p:nvSpPr>
        <p:spPr>
          <a:xfrm>
            <a:off x="1044294" y="2874052"/>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
        <p:nvSpPr>
          <p:cNvPr id="54" name="文本框 53">
            <a:extLst>
              <a:ext uri="{FF2B5EF4-FFF2-40B4-BE49-F238E27FC236}">
                <a16:creationId xmlns:a16="http://schemas.microsoft.com/office/drawing/2014/main" id="{759A3944-200A-432D-96B4-B1BE3EF60B0A}"/>
              </a:ext>
            </a:extLst>
          </p:cNvPr>
          <p:cNvSpPr txBox="1"/>
          <p:nvPr/>
        </p:nvSpPr>
        <p:spPr>
          <a:xfrm>
            <a:off x="3768109" y="2874052"/>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
        <p:nvSpPr>
          <p:cNvPr id="55" name="文本框 54">
            <a:extLst>
              <a:ext uri="{FF2B5EF4-FFF2-40B4-BE49-F238E27FC236}">
                <a16:creationId xmlns:a16="http://schemas.microsoft.com/office/drawing/2014/main" id="{EF786CE6-3BE6-4498-B381-1AF2649C19DA}"/>
              </a:ext>
            </a:extLst>
          </p:cNvPr>
          <p:cNvSpPr txBox="1"/>
          <p:nvPr/>
        </p:nvSpPr>
        <p:spPr>
          <a:xfrm>
            <a:off x="6491924" y="2874052"/>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
        <p:nvSpPr>
          <p:cNvPr id="56" name="文本框 55">
            <a:extLst>
              <a:ext uri="{FF2B5EF4-FFF2-40B4-BE49-F238E27FC236}">
                <a16:creationId xmlns:a16="http://schemas.microsoft.com/office/drawing/2014/main" id="{AB77DBB5-0D27-4838-82F1-265796FD59E7}"/>
              </a:ext>
            </a:extLst>
          </p:cNvPr>
          <p:cNvSpPr txBox="1"/>
          <p:nvPr/>
        </p:nvSpPr>
        <p:spPr>
          <a:xfrm>
            <a:off x="9215740" y="2874052"/>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Tree>
    <p:extLst>
      <p:ext uri="{BB962C8B-B14F-4D97-AF65-F5344CB8AC3E}">
        <p14:creationId xmlns:p14="http://schemas.microsoft.com/office/powerpoint/2010/main" val="1296886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a:extLst>
              <a:ext uri="{FF2B5EF4-FFF2-40B4-BE49-F238E27FC236}">
                <a16:creationId xmlns:a16="http://schemas.microsoft.com/office/drawing/2014/main" id="{F01EC7A8-717B-476E-B349-D5842FFA7D98}"/>
              </a:ext>
            </a:extLst>
          </p:cNvPr>
          <p:cNvSpPr>
            <a:spLocks noGrp="1"/>
          </p:cNvSpPr>
          <p:nvPr>
            <p:ph type="title"/>
          </p:nvPr>
        </p:nvSpPr>
        <p:spPr/>
        <p:txBody>
          <a:bodyPr/>
          <a:lstStyle/>
          <a:p>
            <a:r>
              <a:rPr lang="zh-CN" altLang="en-US" dirty="0"/>
              <a:t>四段内容页面</a:t>
            </a:r>
          </a:p>
        </p:txBody>
      </p:sp>
      <p:sp>
        <p:nvSpPr>
          <p:cNvPr id="114" name="灯片编号占位符 5">
            <a:extLst>
              <a:ext uri="{FF2B5EF4-FFF2-40B4-BE49-F238E27FC236}">
                <a16:creationId xmlns:a16="http://schemas.microsoft.com/office/drawing/2014/main" id="{C691914F-5117-4D6A-81AC-CE61D96F3060}"/>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18</a:t>
            </a:fld>
            <a:endParaRPr lang="zh-CN" altLang="en-US" dirty="0"/>
          </a:p>
        </p:txBody>
      </p:sp>
      <p:sp>
        <p:nvSpPr>
          <p:cNvPr id="78" name="英文-文本框">
            <a:extLst>
              <a:ext uri="{FF2B5EF4-FFF2-40B4-BE49-F238E27FC236}">
                <a16:creationId xmlns:a16="http://schemas.microsoft.com/office/drawing/2014/main" id="{9ACB8A43-2104-4365-8BBF-F92F3F1444D4}"/>
              </a:ext>
            </a:extLst>
          </p:cNvPr>
          <p:cNvSpPr txBox="1">
            <a:spLocks/>
          </p:cNvSpPr>
          <p:nvPr/>
        </p:nvSpPr>
        <p:spPr>
          <a:xfrm>
            <a:off x="4745038" y="5357813"/>
            <a:ext cx="2701925" cy="584200"/>
          </a:xfrm>
          <a:prstGeom prst="rect">
            <a:avLst/>
          </a:prstGeom>
        </p:spPr>
        <p:txBody>
          <a:bodyPr vert="horz" wrap="square" lIns="91440" tIns="45720" rIns="91440" bIns="45720" anchor="t" anchorCtr="0">
            <a:sp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3200" kern="1200" spc="0">
                <a:solidFill>
                  <a:srgbClr val="FFFFFF"/>
                </a:solidFill>
                <a:latin typeface="Arial" panose="020B0604020202020204" pitchFamily="34" charset="0"/>
                <a:ea typeface="阿里巴巴普惠体 B"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CONTENTS</a:t>
            </a:r>
            <a:endParaRPr lang="zh-CN" altLang="en-US"/>
          </a:p>
        </p:txBody>
      </p:sp>
      <p:grpSp>
        <p:nvGrpSpPr>
          <p:cNvPr id="7" name="组合 6">
            <a:extLst>
              <a:ext uri="{FF2B5EF4-FFF2-40B4-BE49-F238E27FC236}">
                <a16:creationId xmlns:a16="http://schemas.microsoft.com/office/drawing/2014/main" id="{1AA9CC26-2F75-40D3-96F5-5657BE3A894A}"/>
              </a:ext>
            </a:extLst>
          </p:cNvPr>
          <p:cNvGrpSpPr/>
          <p:nvPr/>
        </p:nvGrpSpPr>
        <p:grpSpPr>
          <a:xfrm>
            <a:off x="2678189" y="3689210"/>
            <a:ext cx="6835623" cy="3168790"/>
            <a:chOff x="2678189" y="3689210"/>
            <a:chExt cx="6835623" cy="3168790"/>
          </a:xfrm>
        </p:grpSpPr>
        <p:sp>
          <p:nvSpPr>
            <p:cNvPr id="41" name="任意多边形: 形状 40">
              <a:extLst>
                <a:ext uri="{FF2B5EF4-FFF2-40B4-BE49-F238E27FC236}">
                  <a16:creationId xmlns:a16="http://schemas.microsoft.com/office/drawing/2014/main" id="{283D553D-F664-494E-B27F-4933E7B9AAC1}"/>
                </a:ext>
              </a:extLst>
            </p:cNvPr>
            <p:cNvSpPr/>
            <p:nvPr/>
          </p:nvSpPr>
          <p:spPr>
            <a:xfrm>
              <a:off x="3024050" y="3966716"/>
              <a:ext cx="6143900" cy="2891284"/>
            </a:xfrm>
            <a:custGeom>
              <a:avLst/>
              <a:gdLst>
                <a:gd name="connsiteX0" fmla="*/ 3071950 w 6143900"/>
                <a:gd name="connsiteY0" fmla="*/ 0 h 2891284"/>
                <a:gd name="connsiteX1" fmla="*/ 6137598 w 6143900"/>
                <a:gd name="connsiteY1" fmla="*/ 2766487 h 2891284"/>
                <a:gd name="connsiteX2" fmla="*/ 6143900 w 6143900"/>
                <a:gd name="connsiteY2" fmla="*/ 2891284 h 2891284"/>
                <a:gd name="connsiteX3" fmla="*/ 0 w 6143900"/>
                <a:gd name="connsiteY3" fmla="*/ 2891284 h 2891284"/>
                <a:gd name="connsiteX4" fmla="*/ 6302 w 6143900"/>
                <a:gd name="connsiteY4" fmla="*/ 2766487 h 2891284"/>
                <a:gd name="connsiteX5" fmla="*/ 3071950 w 6143900"/>
                <a:gd name="connsiteY5" fmla="*/ 0 h 289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3900" h="2891284">
                  <a:moveTo>
                    <a:pt x="3071950" y="0"/>
                  </a:moveTo>
                  <a:cubicBezTo>
                    <a:pt x="4667479" y="0"/>
                    <a:pt x="5979792" y="1212593"/>
                    <a:pt x="6137598" y="2766487"/>
                  </a:cubicBezTo>
                  <a:lnTo>
                    <a:pt x="6143900" y="2891284"/>
                  </a:lnTo>
                  <a:lnTo>
                    <a:pt x="0" y="2891284"/>
                  </a:lnTo>
                  <a:lnTo>
                    <a:pt x="6302" y="2766487"/>
                  </a:lnTo>
                  <a:cubicBezTo>
                    <a:pt x="164109" y="1212593"/>
                    <a:pt x="1476422" y="0"/>
                    <a:pt x="30719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useBgFill="1">
          <p:nvSpPr>
            <p:cNvPr id="43" name="任意多边形: 形状 42">
              <a:extLst>
                <a:ext uri="{FF2B5EF4-FFF2-40B4-BE49-F238E27FC236}">
                  <a16:creationId xmlns:a16="http://schemas.microsoft.com/office/drawing/2014/main" id="{C00BB2F2-2237-4CB3-9087-D4730E0DD18B}"/>
                </a:ext>
              </a:extLst>
            </p:cNvPr>
            <p:cNvSpPr/>
            <p:nvPr/>
          </p:nvSpPr>
          <p:spPr>
            <a:xfrm>
              <a:off x="3485460" y="4428126"/>
              <a:ext cx="5221082" cy="2429874"/>
            </a:xfrm>
            <a:custGeom>
              <a:avLst/>
              <a:gdLst>
                <a:gd name="connsiteX0" fmla="*/ 2610541 w 5221082"/>
                <a:gd name="connsiteY0" fmla="*/ 0 h 2429874"/>
                <a:gd name="connsiteX1" fmla="*/ 5217163 w 5221082"/>
                <a:gd name="connsiteY1" fmla="*/ 2352253 h 2429874"/>
                <a:gd name="connsiteX2" fmla="*/ 5221082 w 5221082"/>
                <a:gd name="connsiteY2" fmla="*/ 2429874 h 2429874"/>
                <a:gd name="connsiteX3" fmla="*/ 0 w 5221082"/>
                <a:gd name="connsiteY3" fmla="*/ 2429874 h 2429874"/>
                <a:gd name="connsiteX4" fmla="*/ 3920 w 5221082"/>
                <a:gd name="connsiteY4" fmla="*/ 2352253 h 2429874"/>
                <a:gd name="connsiteX5" fmla="*/ 2610541 w 5221082"/>
                <a:gd name="connsiteY5" fmla="*/ 0 h 242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1082" h="2429874">
                  <a:moveTo>
                    <a:pt x="2610541" y="0"/>
                  </a:moveTo>
                  <a:cubicBezTo>
                    <a:pt x="3967168" y="0"/>
                    <a:pt x="5082985" y="1031028"/>
                    <a:pt x="5217163" y="2352253"/>
                  </a:cubicBezTo>
                  <a:lnTo>
                    <a:pt x="5221082" y="2429874"/>
                  </a:lnTo>
                  <a:lnTo>
                    <a:pt x="0" y="2429874"/>
                  </a:lnTo>
                  <a:lnTo>
                    <a:pt x="3920" y="2352253"/>
                  </a:lnTo>
                  <a:cubicBezTo>
                    <a:pt x="138098" y="1031028"/>
                    <a:pt x="1253915" y="0"/>
                    <a:pt x="2610541" y="0"/>
                  </a:cubicBezTo>
                  <a:close/>
                </a:path>
              </a:pathLst>
            </a:custGeom>
            <a:ln>
              <a:noFill/>
            </a:ln>
            <a:effectLst>
              <a:outerShdw blurRad="139700" dist="50800" dir="5400000" sx="105000" sy="105000" algn="ctr" rotWithShape="0">
                <a:schemeClr val="tx1">
                  <a:lumMod val="50000"/>
                  <a:lumOff val="50000"/>
                  <a:alpha val="70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形状 44">
              <a:extLst>
                <a:ext uri="{FF2B5EF4-FFF2-40B4-BE49-F238E27FC236}">
                  <a16:creationId xmlns:a16="http://schemas.microsoft.com/office/drawing/2014/main" id="{BFB59B89-203D-4810-9598-7D57FDC8131D}"/>
                </a:ext>
              </a:extLst>
            </p:cNvPr>
            <p:cNvSpPr/>
            <p:nvPr/>
          </p:nvSpPr>
          <p:spPr>
            <a:xfrm>
              <a:off x="2678189" y="3689210"/>
              <a:ext cx="6835623" cy="3168790"/>
            </a:xfrm>
            <a:custGeom>
              <a:avLst/>
              <a:gdLst>
                <a:gd name="connsiteX0" fmla="*/ 3417812 w 6835623"/>
                <a:gd name="connsiteY0" fmla="*/ 0 h 3168790"/>
                <a:gd name="connsiteX1" fmla="*/ 6827731 w 6835623"/>
                <a:gd name="connsiteY1" fmla="*/ 3015618 h 3168790"/>
                <a:gd name="connsiteX2" fmla="*/ 6835623 w 6835623"/>
                <a:gd name="connsiteY2" fmla="*/ 3168790 h 3168790"/>
                <a:gd name="connsiteX3" fmla="*/ 0 w 6835623"/>
                <a:gd name="connsiteY3" fmla="*/ 3168790 h 3168790"/>
                <a:gd name="connsiteX4" fmla="*/ 7893 w 6835623"/>
                <a:gd name="connsiteY4" fmla="*/ 3015618 h 3168790"/>
                <a:gd name="connsiteX5" fmla="*/ 3417812 w 6835623"/>
                <a:gd name="connsiteY5" fmla="*/ 0 h 316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5623" h="3168790">
                  <a:moveTo>
                    <a:pt x="3417812" y="0"/>
                  </a:moveTo>
                  <a:cubicBezTo>
                    <a:pt x="5192518" y="0"/>
                    <a:pt x="6652202" y="1321790"/>
                    <a:pt x="6827731" y="3015618"/>
                  </a:cubicBezTo>
                  <a:lnTo>
                    <a:pt x="6835623" y="3168790"/>
                  </a:lnTo>
                  <a:lnTo>
                    <a:pt x="0" y="3168790"/>
                  </a:lnTo>
                  <a:lnTo>
                    <a:pt x="7893" y="3015618"/>
                  </a:lnTo>
                  <a:cubicBezTo>
                    <a:pt x="183421" y="1321790"/>
                    <a:pt x="1643106" y="0"/>
                    <a:pt x="3417812" y="0"/>
                  </a:cubicBezTo>
                  <a:close/>
                </a:path>
              </a:pathLst>
            </a:cu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a:extLst>
                <a:ext uri="{FF2B5EF4-FFF2-40B4-BE49-F238E27FC236}">
                  <a16:creationId xmlns:a16="http://schemas.microsoft.com/office/drawing/2014/main" id="{04F02075-21BC-4914-BF18-12799BA0397D}"/>
                </a:ext>
              </a:extLst>
            </p:cNvPr>
            <p:cNvSpPr/>
            <p:nvPr/>
          </p:nvSpPr>
          <p:spPr>
            <a:xfrm>
              <a:off x="3221993" y="4222139"/>
              <a:ext cx="5748015" cy="2635861"/>
            </a:xfrm>
            <a:custGeom>
              <a:avLst/>
              <a:gdLst>
                <a:gd name="connsiteX0" fmla="*/ 2874008 w 5748015"/>
                <a:gd name="connsiteY0" fmla="*/ 0 h 2635861"/>
                <a:gd name="connsiteX1" fmla="*/ 5742930 w 5748015"/>
                <a:gd name="connsiteY1" fmla="*/ 2537179 h 2635861"/>
                <a:gd name="connsiteX2" fmla="*/ 5748015 w 5748015"/>
                <a:gd name="connsiteY2" fmla="*/ 2635861 h 2635861"/>
                <a:gd name="connsiteX3" fmla="*/ 0 w 5748015"/>
                <a:gd name="connsiteY3" fmla="*/ 2635861 h 2635861"/>
                <a:gd name="connsiteX4" fmla="*/ 5085 w 5748015"/>
                <a:gd name="connsiteY4" fmla="*/ 2537179 h 2635861"/>
                <a:gd name="connsiteX5" fmla="*/ 2874008 w 5748015"/>
                <a:gd name="connsiteY5" fmla="*/ 0 h 263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015" h="2635861">
                  <a:moveTo>
                    <a:pt x="2874008" y="0"/>
                  </a:moveTo>
                  <a:cubicBezTo>
                    <a:pt x="4367150" y="0"/>
                    <a:pt x="5595250" y="1112083"/>
                    <a:pt x="5742930" y="2537179"/>
                  </a:cubicBezTo>
                  <a:lnTo>
                    <a:pt x="5748015" y="2635861"/>
                  </a:lnTo>
                  <a:lnTo>
                    <a:pt x="0" y="2635861"/>
                  </a:lnTo>
                  <a:lnTo>
                    <a:pt x="5085" y="2537179"/>
                  </a:lnTo>
                  <a:cubicBezTo>
                    <a:pt x="152765" y="1112083"/>
                    <a:pt x="1380866" y="0"/>
                    <a:pt x="2874008"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84" name="组合 83">
            <a:extLst>
              <a:ext uri="{FF2B5EF4-FFF2-40B4-BE49-F238E27FC236}">
                <a16:creationId xmlns:a16="http://schemas.microsoft.com/office/drawing/2014/main" id="{4988DC98-6779-4691-9B96-EE4477CFB80A}"/>
              </a:ext>
            </a:extLst>
          </p:cNvPr>
          <p:cNvGrpSpPr/>
          <p:nvPr/>
        </p:nvGrpSpPr>
        <p:grpSpPr>
          <a:xfrm rot="16200000">
            <a:off x="3795942" y="2969063"/>
            <a:ext cx="1759316" cy="502920"/>
            <a:chOff x="8018937" y="1280160"/>
            <a:chExt cx="1759316" cy="502920"/>
          </a:xfrm>
        </p:grpSpPr>
        <p:grpSp>
          <p:nvGrpSpPr>
            <p:cNvPr id="85" name="组合 84">
              <a:extLst>
                <a:ext uri="{FF2B5EF4-FFF2-40B4-BE49-F238E27FC236}">
                  <a16:creationId xmlns:a16="http://schemas.microsoft.com/office/drawing/2014/main" id="{464375D4-B102-4F86-BA9C-EBB5755E7487}"/>
                </a:ext>
              </a:extLst>
            </p:cNvPr>
            <p:cNvGrpSpPr/>
            <p:nvPr/>
          </p:nvGrpSpPr>
          <p:grpSpPr>
            <a:xfrm>
              <a:off x="8018937" y="1280160"/>
              <a:ext cx="502920" cy="502920"/>
              <a:chOff x="8018937" y="1280160"/>
              <a:chExt cx="502920" cy="502920"/>
            </a:xfrm>
          </p:grpSpPr>
          <p:sp>
            <p:nvSpPr>
              <p:cNvPr id="87" name="椭圆 86">
                <a:extLst>
                  <a:ext uri="{FF2B5EF4-FFF2-40B4-BE49-F238E27FC236}">
                    <a16:creationId xmlns:a16="http://schemas.microsoft.com/office/drawing/2014/main" id="{E5086670-F1AD-4727-808B-0294D80F244D}"/>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箭头: V 形 87">
                <a:extLst>
                  <a:ext uri="{FF2B5EF4-FFF2-40B4-BE49-F238E27FC236}">
                    <a16:creationId xmlns:a16="http://schemas.microsoft.com/office/drawing/2014/main" id="{9739DEEB-5481-4DF5-955F-86262847471B}"/>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86" name="直接连接符 85">
              <a:extLst>
                <a:ext uri="{FF2B5EF4-FFF2-40B4-BE49-F238E27FC236}">
                  <a16:creationId xmlns:a16="http://schemas.microsoft.com/office/drawing/2014/main" id="{5C51ECA2-FB4A-4D25-B2E6-ACFD88842D84}"/>
                </a:ext>
              </a:extLst>
            </p:cNvPr>
            <p:cNvCxnSpPr>
              <a:cxnSpLocks/>
            </p:cNvCxnSpPr>
            <p:nvPr/>
          </p:nvCxnSpPr>
          <p:spPr>
            <a:xfrm rot="5400000" flipV="1">
              <a:off x="9150055" y="903422"/>
              <a:ext cx="0" cy="125639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F65A335C-02C8-44D5-968B-BF3313DF540E}"/>
              </a:ext>
            </a:extLst>
          </p:cNvPr>
          <p:cNvGrpSpPr/>
          <p:nvPr/>
        </p:nvGrpSpPr>
        <p:grpSpPr>
          <a:xfrm rot="16200000">
            <a:off x="6357745" y="2969063"/>
            <a:ext cx="1759316" cy="502920"/>
            <a:chOff x="8018937" y="1280160"/>
            <a:chExt cx="1759316" cy="502920"/>
          </a:xfrm>
        </p:grpSpPr>
        <p:grpSp>
          <p:nvGrpSpPr>
            <p:cNvPr id="90" name="组合 89">
              <a:extLst>
                <a:ext uri="{FF2B5EF4-FFF2-40B4-BE49-F238E27FC236}">
                  <a16:creationId xmlns:a16="http://schemas.microsoft.com/office/drawing/2014/main" id="{7BFE6F31-17D1-49D9-8579-C9592C0AAD15}"/>
                </a:ext>
              </a:extLst>
            </p:cNvPr>
            <p:cNvGrpSpPr/>
            <p:nvPr/>
          </p:nvGrpSpPr>
          <p:grpSpPr>
            <a:xfrm>
              <a:off x="8018937" y="1280160"/>
              <a:ext cx="502920" cy="502920"/>
              <a:chOff x="8018937" y="1280160"/>
              <a:chExt cx="502920" cy="502920"/>
            </a:xfrm>
          </p:grpSpPr>
          <p:sp>
            <p:nvSpPr>
              <p:cNvPr id="92" name="椭圆 91">
                <a:extLst>
                  <a:ext uri="{FF2B5EF4-FFF2-40B4-BE49-F238E27FC236}">
                    <a16:creationId xmlns:a16="http://schemas.microsoft.com/office/drawing/2014/main" id="{787401E5-93AA-476F-9A7F-3DEDC1A51DD3}"/>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箭头: V 形 92">
                <a:extLst>
                  <a:ext uri="{FF2B5EF4-FFF2-40B4-BE49-F238E27FC236}">
                    <a16:creationId xmlns:a16="http://schemas.microsoft.com/office/drawing/2014/main" id="{E3EA080A-496B-46ED-979F-78A60F07496C}"/>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91" name="直接连接符 90">
              <a:extLst>
                <a:ext uri="{FF2B5EF4-FFF2-40B4-BE49-F238E27FC236}">
                  <a16:creationId xmlns:a16="http://schemas.microsoft.com/office/drawing/2014/main" id="{1B27AFD3-CA53-4591-991A-EA6A095ABE35}"/>
                </a:ext>
              </a:extLst>
            </p:cNvPr>
            <p:cNvCxnSpPr>
              <a:cxnSpLocks/>
            </p:cNvCxnSpPr>
            <p:nvPr/>
          </p:nvCxnSpPr>
          <p:spPr>
            <a:xfrm rot="5400000" flipV="1">
              <a:off x="9150055" y="903422"/>
              <a:ext cx="0" cy="125639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DCD34AC6-5141-4506-AEB4-DDDA822A6C9B}"/>
              </a:ext>
            </a:extLst>
          </p:cNvPr>
          <p:cNvGrpSpPr/>
          <p:nvPr/>
        </p:nvGrpSpPr>
        <p:grpSpPr>
          <a:xfrm rot="16200000">
            <a:off x="8424324" y="4675780"/>
            <a:ext cx="1759316" cy="502920"/>
            <a:chOff x="8018937" y="1280160"/>
            <a:chExt cx="1759316" cy="502920"/>
          </a:xfrm>
        </p:grpSpPr>
        <p:grpSp>
          <p:nvGrpSpPr>
            <p:cNvPr id="95" name="组合 94">
              <a:extLst>
                <a:ext uri="{FF2B5EF4-FFF2-40B4-BE49-F238E27FC236}">
                  <a16:creationId xmlns:a16="http://schemas.microsoft.com/office/drawing/2014/main" id="{9CBE19B8-7908-4264-8E0A-6C74980F427A}"/>
                </a:ext>
              </a:extLst>
            </p:cNvPr>
            <p:cNvGrpSpPr/>
            <p:nvPr/>
          </p:nvGrpSpPr>
          <p:grpSpPr>
            <a:xfrm>
              <a:off x="8018937" y="1280160"/>
              <a:ext cx="502920" cy="502920"/>
              <a:chOff x="8018937" y="1280160"/>
              <a:chExt cx="502920" cy="502920"/>
            </a:xfrm>
          </p:grpSpPr>
          <p:sp>
            <p:nvSpPr>
              <p:cNvPr id="97" name="椭圆 96">
                <a:extLst>
                  <a:ext uri="{FF2B5EF4-FFF2-40B4-BE49-F238E27FC236}">
                    <a16:creationId xmlns:a16="http://schemas.microsoft.com/office/drawing/2014/main" id="{CD4E8217-9992-4163-99B5-91290595A3D4}"/>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V 形 97">
                <a:extLst>
                  <a:ext uri="{FF2B5EF4-FFF2-40B4-BE49-F238E27FC236}">
                    <a16:creationId xmlns:a16="http://schemas.microsoft.com/office/drawing/2014/main" id="{5611448F-B2F4-4090-9621-D9C26404B89E}"/>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96" name="直接连接符 95">
              <a:extLst>
                <a:ext uri="{FF2B5EF4-FFF2-40B4-BE49-F238E27FC236}">
                  <a16:creationId xmlns:a16="http://schemas.microsoft.com/office/drawing/2014/main" id="{B6FC5B23-6C34-4852-8325-12F91788CF7C}"/>
                </a:ext>
              </a:extLst>
            </p:cNvPr>
            <p:cNvCxnSpPr>
              <a:cxnSpLocks/>
            </p:cNvCxnSpPr>
            <p:nvPr/>
          </p:nvCxnSpPr>
          <p:spPr>
            <a:xfrm rot="5400000" flipV="1">
              <a:off x="9150055" y="903422"/>
              <a:ext cx="0" cy="125639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841B88A3-DF9D-44EB-B577-F484F05D12DB}"/>
              </a:ext>
            </a:extLst>
          </p:cNvPr>
          <p:cNvGrpSpPr/>
          <p:nvPr/>
        </p:nvGrpSpPr>
        <p:grpSpPr>
          <a:xfrm rot="16200000">
            <a:off x="1993687" y="4721105"/>
            <a:ext cx="1759316" cy="502920"/>
            <a:chOff x="8018937" y="1280160"/>
            <a:chExt cx="1759316" cy="502920"/>
          </a:xfrm>
        </p:grpSpPr>
        <p:grpSp>
          <p:nvGrpSpPr>
            <p:cNvPr id="100" name="组合 99">
              <a:extLst>
                <a:ext uri="{FF2B5EF4-FFF2-40B4-BE49-F238E27FC236}">
                  <a16:creationId xmlns:a16="http://schemas.microsoft.com/office/drawing/2014/main" id="{E24960D2-001C-47FA-8710-5F1F557196DD}"/>
                </a:ext>
              </a:extLst>
            </p:cNvPr>
            <p:cNvGrpSpPr/>
            <p:nvPr/>
          </p:nvGrpSpPr>
          <p:grpSpPr>
            <a:xfrm>
              <a:off x="8018937" y="1280160"/>
              <a:ext cx="502920" cy="502920"/>
              <a:chOff x="8018937" y="1280160"/>
              <a:chExt cx="502920" cy="502920"/>
            </a:xfrm>
          </p:grpSpPr>
          <p:sp>
            <p:nvSpPr>
              <p:cNvPr id="102" name="椭圆 101">
                <a:extLst>
                  <a:ext uri="{FF2B5EF4-FFF2-40B4-BE49-F238E27FC236}">
                    <a16:creationId xmlns:a16="http://schemas.microsoft.com/office/drawing/2014/main" id="{D73040D3-CC57-4E3D-9D65-EBB3A00A40E9}"/>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V 形 102">
                <a:extLst>
                  <a:ext uri="{FF2B5EF4-FFF2-40B4-BE49-F238E27FC236}">
                    <a16:creationId xmlns:a16="http://schemas.microsoft.com/office/drawing/2014/main" id="{BA3514EC-2F95-4217-A26A-75E8D27A4BB7}"/>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101" name="直接连接符 100">
              <a:extLst>
                <a:ext uri="{FF2B5EF4-FFF2-40B4-BE49-F238E27FC236}">
                  <a16:creationId xmlns:a16="http://schemas.microsoft.com/office/drawing/2014/main" id="{95143170-0DDF-4690-8F1E-74161F4BE57D}"/>
                </a:ext>
              </a:extLst>
            </p:cNvPr>
            <p:cNvCxnSpPr>
              <a:cxnSpLocks/>
            </p:cNvCxnSpPr>
            <p:nvPr/>
          </p:nvCxnSpPr>
          <p:spPr>
            <a:xfrm rot="5400000" flipV="1">
              <a:off x="9150055" y="903422"/>
              <a:ext cx="0" cy="125639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4" name="文本占位符 48">
            <a:extLst>
              <a:ext uri="{FF2B5EF4-FFF2-40B4-BE49-F238E27FC236}">
                <a16:creationId xmlns:a16="http://schemas.microsoft.com/office/drawing/2014/main" id="{C232E4F6-56DE-479E-903F-138515A73732}"/>
              </a:ext>
            </a:extLst>
          </p:cNvPr>
          <p:cNvSpPr txBox="1">
            <a:spLocks/>
          </p:cNvSpPr>
          <p:nvPr/>
        </p:nvSpPr>
        <p:spPr>
          <a:xfrm>
            <a:off x="4405564" y="1467456"/>
            <a:ext cx="546061" cy="430887"/>
          </a:xfrm>
          <a:prstGeom prst="rect">
            <a:avLst/>
          </a:prstGeom>
        </p:spPr>
        <p:txBody>
          <a:bodyPr vert="horz" wrap="square" lIns="0" tIns="0" rIns="0" bIns="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chemeClr val="accent1"/>
                </a:solidFill>
                <a:latin typeface="Arial Black" panose="020B0A04020102020204" pitchFamily="34" charset="0"/>
                <a:ea typeface="阿里巴巴普惠体 R" panose="00020600040101010101" pitchFamily="18" charset="-122"/>
                <a:cs typeface="+mn-cs"/>
                <a:sym typeface="Arial Black" panose="020B0A040201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02</a:t>
            </a:r>
            <a:endParaRPr lang="zh-CN" altLang="en-US" dirty="0"/>
          </a:p>
        </p:txBody>
      </p:sp>
      <p:sp>
        <p:nvSpPr>
          <p:cNvPr id="105" name="文本占位符 49">
            <a:extLst>
              <a:ext uri="{FF2B5EF4-FFF2-40B4-BE49-F238E27FC236}">
                <a16:creationId xmlns:a16="http://schemas.microsoft.com/office/drawing/2014/main" id="{84C2FA95-FC19-44C0-809D-00CCA7822362}"/>
              </a:ext>
            </a:extLst>
          </p:cNvPr>
          <p:cNvSpPr txBox="1">
            <a:spLocks/>
          </p:cNvSpPr>
          <p:nvPr/>
        </p:nvSpPr>
        <p:spPr>
          <a:xfrm>
            <a:off x="3622395" y="1973210"/>
            <a:ext cx="2112399" cy="276999"/>
          </a:xfrm>
          <a:prstGeom prst="rect">
            <a:avLst/>
          </a:prstGeom>
          <a:ln>
            <a:noFill/>
          </a:ln>
        </p:spPr>
        <p:txBody>
          <a:bodyPr vert="horz" wrap="square" lIns="0" tIns="0" rIns="0" bIns="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chemeClr val="accent1"/>
                </a:solidFill>
                <a:latin typeface="Arial" panose="020B0604020202020204" pitchFamily="34" charset="0"/>
                <a:ea typeface="阿里巴巴普惠体 R"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在此输入你的标题</a:t>
            </a:r>
          </a:p>
        </p:txBody>
      </p:sp>
      <p:sp>
        <p:nvSpPr>
          <p:cNvPr id="106" name="文本占位符 50">
            <a:extLst>
              <a:ext uri="{FF2B5EF4-FFF2-40B4-BE49-F238E27FC236}">
                <a16:creationId xmlns:a16="http://schemas.microsoft.com/office/drawing/2014/main" id="{3BCA20DC-9E54-4D60-AF8B-864C2B1A69DB}"/>
              </a:ext>
            </a:extLst>
          </p:cNvPr>
          <p:cNvSpPr txBox="1">
            <a:spLocks/>
          </p:cNvSpPr>
          <p:nvPr/>
        </p:nvSpPr>
        <p:spPr>
          <a:xfrm>
            <a:off x="2611527" y="3264829"/>
            <a:ext cx="546061" cy="430887"/>
          </a:xfrm>
          <a:prstGeom prst="rect">
            <a:avLst/>
          </a:prstGeom>
        </p:spPr>
        <p:txBody>
          <a:bodyPr vert="horz" wrap="square" lIns="0" tIns="0" rIns="0" bIns="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chemeClr val="accent1"/>
                </a:solidFill>
                <a:latin typeface="Arial Black" panose="020B0A04020102020204" pitchFamily="34" charset="0"/>
                <a:ea typeface="阿里巴巴普惠体 R" panose="00020600040101010101" pitchFamily="18" charset="-122"/>
                <a:cs typeface="+mn-cs"/>
                <a:sym typeface="Arial Black" panose="020B0A040201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01</a:t>
            </a:r>
            <a:endParaRPr lang="zh-CN" altLang="en-US"/>
          </a:p>
        </p:txBody>
      </p:sp>
      <p:sp>
        <p:nvSpPr>
          <p:cNvPr id="107" name="文本占位符 51">
            <a:extLst>
              <a:ext uri="{FF2B5EF4-FFF2-40B4-BE49-F238E27FC236}">
                <a16:creationId xmlns:a16="http://schemas.microsoft.com/office/drawing/2014/main" id="{B31D8CD5-E301-44BA-B39A-04EE6B3D11DA}"/>
              </a:ext>
            </a:extLst>
          </p:cNvPr>
          <p:cNvSpPr txBox="1">
            <a:spLocks/>
          </p:cNvSpPr>
          <p:nvPr/>
        </p:nvSpPr>
        <p:spPr>
          <a:xfrm>
            <a:off x="1828358" y="3770583"/>
            <a:ext cx="2112399" cy="276999"/>
          </a:xfrm>
          <a:prstGeom prst="rect">
            <a:avLst/>
          </a:prstGeom>
          <a:ln>
            <a:noFill/>
          </a:ln>
        </p:spPr>
        <p:txBody>
          <a:bodyPr vert="horz" wrap="square" lIns="0" tIns="0" rIns="0" bIns="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chemeClr val="accent1"/>
                </a:solidFill>
                <a:latin typeface="Arial" panose="020B0604020202020204" pitchFamily="34" charset="0"/>
                <a:ea typeface="阿里巴巴普惠体 R"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在此输入你的标题</a:t>
            </a:r>
          </a:p>
        </p:txBody>
      </p:sp>
      <p:sp>
        <p:nvSpPr>
          <p:cNvPr id="108" name="文本占位符 52">
            <a:extLst>
              <a:ext uri="{FF2B5EF4-FFF2-40B4-BE49-F238E27FC236}">
                <a16:creationId xmlns:a16="http://schemas.microsoft.com/office/drawing/2014/main" id="{49293EC1-9D1D-47A0-A2E4-C6E4A86A0541}"/>
              </a:ext>
            </a:extLst>
          </p:cNvPr>
          <p:cNvSpPr txBox="1">
            <a:spLocks/>
          </p:cNvSpPr>
          <p:nvPr/>
        </p:nvSpPr>
        <p:spPr>
          <a:xfrm>
            <a:off x="6961813" y="1526218"/>
            <a:ext cx="546061" cy="430887"/>
          </a:xfrm>
          <a:prstGeom prst="rect">
            <a:avLst/>
          </a:prstGeom>
        </p:spPr>
        <p:txBody>
          <a:bodyPr vert="horz" wrap="square" lIns="0" tIns="0" rIns="0" bIns="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chemeClr val="accent1"/>
                </a:solidFill>
                <a:latin typeface="Arial Black" panose="020B0A04020102020204" pitchFamily="34" charset="0"/>
                <a:ea typeface="阿里巴巴普惠体 R" panose="00020600040101010101" pitchFamily="18" charset="-122"/>
                <a:cs typeface="+mn-cs"/>
                <a:sym typeface="Arial Black" panose="020B0A040201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03</a:t>
            </a:r>
            <a:endParaRPr lang="zh-CN" altLang="en-US"/>
          </a:p>
        </p:txBody>
      </p:sp>
      <p:sp>
        <p:nvSpPr>
          <p:cNvPr id="109" name="文本占位符 53">
            <a:extLst>
              <a:ext uri="{FF2B5EF4-FFF2-40B4-BE49-F238E27FC236}">
                <a16:creationId xmlns:a16="http://schemas.microsoft.com/office/drawing/2014/main" id="{8D514BB6-4EDE-4E07-B6B0-8AF85499C74C}"/>
              </a:ext>
            </a:extLst>
          </p:cNvPr>
          <p:cNvSpPr txBox="1">
            <a:spLocks/>
          </p:cNvSpPr>
          <p:nvPr/>
        </p:nvSpPr>
        <p:spPr>
          <a:xfrm>
            <a:off x="6178644" y="2031972"/>
            <a:ext cx="2112399" cy="276999"/>
          </a:xfrm>
          <a:prstGeom prst="rect">
            <a:avLst/>
          </a:prstGeom>
        </p:spPr>
        <p:txBody>
          <a:bodyPr vert="horz" wrap="square" lIns="0" tIns="0" rIns="0" bIns="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chemeClr val="accent1"/>
                </a:solidFill>
                <a:latin typeface="Arial" panose="020B0604020202020204" pitchFamily="34" charset="0"/>
                <a:ea typeface="阿里巴巴普惠体 R"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在此输入你的标题</a:t>
            </a:r>
            <a:endParaRPr lang="zh-CN" altLang="en-US" dirty="0"/>
          </a:p>
        </p:txBody>
      </p:sp>
      <p:sp>
        <p:nvSpPr>
          <p:cNvPr id="110" name="文本占位符 54">
            <a:extLst>
              <a:ext uri="{FF2B5EF4-FFF2-40B4-BE49-F238E27FC236}">
                <a16:creationId xmlns:a16="http://schemas.microsoft.com/office/drawing/2014/main" id="{DA7E2261-FE6D-40B1-9C46-01CA6E098084}"/>
              </a:ext>
            </a:extLst>
          </p:cNvPr>
          <p:cNvSpPr txBox="1">
            <a:spLocks/>
          </p:cNvSpPr>
          <p:nvPr/>
        </p:nvSpPr>
        <p:spPr>
          <a:xfrm>
            <a:off x="9035241" y="3198693"/>
            <a:ext cx="546061" cy="430887"/>
          </a:xfrm>
          <a:prstGeom prst="rect">
            <a:avLst/>
          </a:prstGeom>
        </p:spPr>
        <p:txBody>
          <a:bodyPr vert="horz" wrap="square" lIns="0" tIns="0" rIns="0" bIns="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chemeClr val="accent1"/>
                </a:solidFill>
                <a:latin typeface="Arial Black" panose="020B0A04020102020204" pitchFamily="34" charset="0"/>
                <a:ea typeface="阿里巴巴普惠体 R" panose="00020600040101010101" pitchFamily="18" charset="-122"/>
                <a:cs typeface="+mn-cs"/>
                <a:sym typeface="Arial Black" panose="020B0A040201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04</a:t>
            </a:r>
            <a:endParaRPr lang="zh-CN" altLang="en-US"/>
          </a:p>
        </p:txBody>
      </p:sp>
      <p:sp>
        <p:nvSpPr>
          <p:cNvPr id="111" name="文本占位符 55">
            <a:extLst>
              <a:ext uri="{FF2B5EF4-FFF2-40B4-BE49-F238E27FC236}">
                <a16:creationId xmlns:a16="http://schemas.microsoft.com/office/drawing/2014/main" id="{FE4012D9-03D1-4BFD-A789-BD8BB02902B0}"/>
              </a:ext>
            </a:extLst>
          </p:cNvPr>
          <p:cNvSpPr txBox="1">
            <a:spLocks/>
          </p:cNvSpPr>
          <p:nvPr/>
        </p:nvSpPr>
        <p:spPr>
          <a:xfrm>
            <a:off x="8252072" y="3704447"/>
            <a:ext cx="2112399" cy="276999"/>
          </a:xfrm>
          <a:prstGeom prst="rect">
            <a:avLst/>
          </a:prstGeom>
        </p:spPr>
        <p:txBody>
          <a:bodyPr vert="horz" wrap="square" lIns="0" tIns="0" rIns="0" bIns="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chemeClr val="accent1"/>
                </a:solidFill>
                <a:latin typeface="Arial" panose="020B0604020202020204" pitchFamily="34" charset="0"/>
                <a:ea typeface="阿里巴巴普惠体 R"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在此输入你的标题</a:t>
            </a:r>
          </a:p>
        </p:txBody>
      </p:sp>
      <p:sp>
        <p:nvSpPr>
          <p:cNvPr id="113" name="文本占位符 57">
            <a:extLst>
              <a:ext uri="{FF2B5EF4-FFF2-40B4-BE49-F238E27FC236}">
                <a16:creationId xmlns:a16="http://schemas.microsoft.com/office/drawing/2014/main" id="{DF236B76-B1FF-4C2F-BABB-2A298CCF22C7}"/>
              </a:ext>
            </a:extLst>
          </p:cNvPr>
          <p:cNvSpPr txBox="1">
            <a:spLocks/>
          </p:cNvSpPr>
          <p:nvPr/>
        </p:nvSpPr>
        <p:spPr>
          <a:xfrm>
            <a:off x="4483325" y="5357165"/>
            <a:ext cx="3225350" cy="523220"/>
          </a:xfrm>
          <a:prstGeom prst="rect">
            <a:avLst/>
          </a:prstGeom>
        </p:spPr>
        <p:txBody>
          <a:bodyPr vert="horz" wrap="square" lIns="91440" tIns="45720" rIns="91440" bIns="45720" anchor="t" anchorCtr="0">
            <a:sp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3200" kern="1200" spc="0">
                <a:solidFill>
                  <a:schemeClr val="accent1"/>
                </a:solidFill>
                <a:latin typeface="Arial" panose="020B0604020202020204" pitchFamily="34" charset="0"/>
                <a:ea typeface="阿里巴巴普惠体 B"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800" dirty="0"/>
              <a:t>输入你的文字内容</a:t>
            </a:r>
          </a:p>
        </p:txBody>
      </p:sp>
    </p:spTree>
    <p:extLst>
      <p:ext uri="{BB962C8B-B14F-4D97-AF65-F5344CB8AC3E}">
        <p14:creationId xmlns:p14="http://schemas.microsoft.com/office/powerpoint/2010/main" val="153635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202B06B-E9F3-419A-B4BE-79A1FBF1F629}"/>
              </a:ext>
            </a:extLst>
          </p:cNvPr>
          <p:cNvSpPr>
            <a:spLocks noGrp="1"/>
          </p:cNvSpPr>
          <p:nvPr>
            <p:ph type="title"/>
          </p:nvPr>
        </p:nvSpPr>
        <p:spPr/>
        <p:txBody>
          <a:bodyPr/>
          <a:lstStyle/>
          <a:p>
            <a:r>
              <a:rPr lang="zh-CN" altLang="en-US" dirty="0"/>
              <a:t>五段内容页面</a:t>
            </a:r>
          </a:p>
        </p:txBody>
      </p:sp>
      <p:sp>
        <p:nvSpPr>
          <p:cNvPr id="135" name="灯片编号占位符 5">
            <a:extLst>
              <a:ext uri="{FF2B5EF4-FFF2-40B4-BE49-F238E27FC236}">
                <a16:creationId xmlns:a16="http://schemas.microsoft.com/office/drawing/2014/main" id="{22C51C54-AD90-4824-830E-1B7A168011F1}"/>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19</a:t>
            </a:fld>
            <a:endParaRPr lang="zh-CN" altLang="en-US" dirty="0"/>
          </a:p>
        </p:txBody>
      </p:sp>
      <p:grpSp>
        <p:nvGrpSpPr>
          <p:cNvPr id="7" name="组合 6">
            <a:extLst>
              <a:ext uri="{FF2B5EF4-FFF2-40B4-BE49-F238E27FC236}">
                <a16:creationId xmlns:a16="http://schemas.microsoft.com/office/drawing/2014/main" id="{5241723E-34FC-43B4-950A-EA795D67243A}"/>
              </a:ext>
            </a:extLst>
          </p:cNvPr>
          <p:cNvGrpSpPr/>
          <p:nvPr/>
        </p:nvGrpSpPr>
        <p:grpSpPr>
          <a:xfrm>
            <a:off x="1084744" y="2377439"/>
            <a:ext cx="2501736" cy="1441125"/>
            <a:chOff x="1394942" y="3047416"/>
            <a:chExt cx="2501736" cy="1441125"/>
          </a:xfrm>
        </p:grpSpPr>
        <p:sp>
          <p:nvSpPr>
            <p:cNvPr id="46" name="矩形: 圆角 45">
              <a:extLst>
                <a:ext uri="{FF2B5EF4-FFF2-40B4-BE49-F238E27FC236}">
                  <a16:creationId xmlns:a16="http://schemas.microsoft.com/office/drawing/2014/main" id="{5108861D-25D4-434B-964D-8C382E51C42A}"/>
                </a:ext>
              </a:extLst>
            </p:cNvPr>
            <p:cNvSpPr/>
            <p:nvPr/>
          </p:nvSpPr>
          <p:spPr>
            <a:xfrm>
              <a:off x="1394942" y="3047416"/>
              <a:ext cx="2501736" cy="1441125"/>
            </a:xfrm>
            <a:prstGeom prst="roundRect">
              <a:avLst>
                <a:gd name="adj" fmla="val 1319"/>
              </a:avLst>
            </a:prstGeom>
            <a:solidFill>
              <a:schemeClr val="bg1"/>
            </a:solidFill>
            <a:ln w="12700" cap="flat" cmpd="sng" algn="ctr">
              <a:gradFill>
                <a:gsLst>
                  <a:gs pos="0">
                    <a:schemeClr val="accent1">
                      <a:alpha val="0"/>
                    </a:schemeClr>
                  </a:gs>
                  <a:gs pos="100000">
                    <a:schemeClr val="accent1"/>
                  </a:gs>
                </a:gsLst>
                <a:lin ang="5400000" scaled="1"/>
              </a:gradFill>
              <a:prstDash val="solid"/>
              <a:miter lim="800000"/>
            </a:ln>
            <a:effectLst>
              <a:outerShdw blurRad="317500" dist="50800" dir="5400000" algn="ctr" rotWithShape="0">
                <a:srgbClr val="000000">
                  <a:alpha val="20000"/>
                </a:srgbClr>
              </a:outerShdw>
            </a:effectLst>
            <a:scene3d>
              <a:camera prst="perspectiveRelaxed" fov="7200000">
                <a:rot lat="1767360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2BD96F69-DB92-4A34-8FB5-618DDD67CC68}"/>
                </a:ext>
              </a:extLst>
            </p:cNvPr>
            <p:cNvSpPr txBox="1"/>
            <p:nvPr/>
          </p:nvSpPr>
          <p:spPr>
            <a:xfrm>
              <a:off x="1679826" y="3125225"/>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
          <p:nvSpPr>
            <p:cNvPr id="64" name="矩形 63">
              <a:extLst>
                <a:ext uri="{FF2B5EF4-FFF2-40B4-BE49-F238E27FC236}">
                  <a16:creationId xmlns:a16="http://schemas.microsoft.com/office/drawing/2014/main" id="{F585A5AC-FF6E-43D8-BBCC-B5B187B4A9C8}"/>
                </a:ext>
              </a:extLst>
            </p:cNvPr>
            <p:cNvSpPr/>
            <p:nvPr/>
          </p:nvSpPr>
          <p:spPr>
            <a:xfrm>
              <a:off x="1756784" y="3532422"/>
              <a:ext cx="1778051" cy="448200"/>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grpSp>
      <p:grpSp>
        <p:nvGrpSpPr>
          <p:cNvPr id="86" name="组合 85">
            <a:extLst>
              <a:ext uri="{FF2B5EF4-FFF2-40B4-BE49-F238E27FC236}">
                <a16:creationId xmlns:a16="http://schemas.microsoft.com/office/drawing/2014/main" id="{93ED7744-D59C-44E3-9A68-A08AEEA90FE5}"/>
              </a:ext>
            </a:extLst>
          </p:cNvPr>
          <p:cNvGrpSpPr/>
          <p:nvPr/>
        </p:nvGrpSpPr>
        <p:grpSpPr>
          <a:xfrm>
            <a:off x="4845132" y="2377439"/>
            <a:ext cx="2501736" cy="1441125"/>
            <a:chOff x="1394942" y="3047416"/>
            <a:chExt cx="2501736" cy="1441125"/>
          </a:xfrm>
        </p:grpSpPr>
        <p:sp>
          <p:nvSpPr>
            <p:cNvPr id="87" name="矩形: 圆角 86">
              <a:extLst>
                <a:ext uri="{FF2B5EF4-FFF2-40B4-BE49-F238E27FC236}">
                  <a16:creationId xmlns:a16="http://schemas.microsoft.com/office/drawing/2014/main" id="{27E60E35-B8EF-4E81-866C-5703C30D45A5}"/>
                </a:ext>
              </a:extLst>
            </p:cNvPr>
            <p:cNvSpPr/>
            <p:nvPr/>
          </p:nvSpPr>
          <p:spPr>
            <a:xfrm>
              <a:off x="1394942" y="3047416"/>
              <a:ext cx="2501736" cy="1441125"/>
            </a:xfrm>
            <a:prstGeom prst="roundRect">
              <a:avLst>
                <a:gd name="adj" fmla="val 1319"/>
              </a:avLst>
            </a:prstGeom>
            <a:solidFill>
              <a:schemeClr val="bg1"/>
            </a:solidFill>
            <a:ln w="12700" cap="flat" cmpd="sng" algn="ctr">
              <a:gradFill>
                <a:gsLst>
                  <a:gs pos="0">
                    <a:schemeClr val="accent1">
                      <a:alpha val="0"/>
                    </a:schemeClr>
                  </a:gs>
                  <a:gs pos="100000">
                    <a:schemeClr val="accent1"/>
                  </a:gs>
                </a:gsLst>
                <a:lin ang="5400000" scaled="1"/>
              </a:gradFill>
              <a:prstDash val="solid"/>
              <a:miter lim="800000"/>
            </a:ln>
            <a:effectLst>
              <a:outerShdw blurRad="317500" dist="50800" dir="5400000" algn="ctr" rotWithShape="0">
                <a:srgbClr val="000000">
                  <a:alpha val="20000"/>
                </a:srgbClr>
              </a:outerShdw>
            </a:effectLst>
            <a:scene3d>
              <a:camera prst="perspectiveRelaxed" fov="7200000">
                <a:rot lat="1767360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A3581EDC-FD66-46F3-9320-0398699545B4}"/>
                </a:ext>
              </a:extLst>
            </p:cNvPr>
            <p:cNvSpPr txBox="1"/>
            <p:nvPr/>
          </p:nvSpPr>
          <p:spPr>
            <a:xfrm>
              <a:off x="1679826" y="3125225"/>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
          <p:nvSpPr>
            <p:cNvPr id="90" name="矩形 89">
              <a:extLst>
                <a:ext uri="{FF2B5EF4-FFF2-40B4-BE49-F238E27FC236}">
                  <a16:creationId xmlns:a16="http://schemas.microsoft.com/office/drawing/2014/main" id="{E6C972A5-9CAE-4DCC-9F44-9699167EFCB3}"/>
                </a:ext>
              </a:extLst>
            </p:cNvPr>
            <p:cNvSpPr/>
            <p:nvPr/>
          </p:nvSpPr>
          <p:spPr>
            <a:xfrm>
              <a:off x="1756784" y="3532422"/>
              <a:ext cx="1778051" cy="448200"/>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grpSp>
      <p:grpSp>
        <p:nvGrpSpPr>
          <p:cNvPr id="91" name="组合 90">
            <a:extLst>
              <a:ext uri="{FF2B5EF4-FFF2-40B4-BE49-F238E27FC236}">
                <a16:creationId xmlns:a16="http://schemas.microsoft.com/office/drawing/2014/main" id="{ED8AEC9F-957E-40B9-B6B8-F05D6D4E484B}"/>
              </a:ext>
            </a:extLst>
          </p:cNvPr>
          <p:cNvGrpSpPr/>
          <p:nvPr/>
        </p:nvGrpSpPr>
        <p:grpSpPr>
          <a:xfrm>
            <a:off x="8605520" y="2377439"/>
            <a:ext cx="2501736" cy="1441125"/>
            <a:chOff x="1394942" y="3047416"/>
            <a:chExt cx="2501736" cy="1441125"/>
          </a:xfrm>
        </p:grpSpPr>
        <p:sp>
          <p:nvSpPr>
            <p:cNvPr id="92" name="矩形: 圆角 91">
              <a:extLst>
                <a:ext uri="{FF2B5EF4-FFF2-40B4-BE49-F238E27FC236}">
                  <a16:creationId xmlns:a16="http://schemas.microsoft.com/office/drawing/2014/main" id="{051134C3-804D-4EC4-BA0C-03E87442CDFE}"/>
                </a:ext>
              </a:extLst>
            </p:cNvPr>
            <p:cNvSpPr/>
            <p:nvPr/>
          </p:nvSpPr>
          <p:spPr>
            <a:xfrm>
              <a:off x="1394942" y="3047416"/>
              <a:ext cx="2501736" cy="1441125"/>
            </a:xfrm>
            <a:prstGeom prst="roundRect">
              <a:avLst>
                <a:gd name="adj" fmla="val 1319"/>
              </a:avLst>
            </a:prstGeom>
            <a:solidFill>
              <a:schemeClr val="bg1"/>
            </a:solidFill>
            <a:ln w="12700" cap="flat" cmpd="sng" algn="ctr">
              <a:gradFill>
                <a:gsLst>
                  <a:gs pos="0">
                    <a:schemeClr val="accent1">
                      <a:alpha val="0"/>
                    </a:schemeClr>
                  </a:gs>
                  <a:gs pos="100000">
                    <a:schemeClr val="accent1"/>
                  </a:gs>
                </a:gsLst>
                <a:lin ang="5400000" scaled="1"/>
              </a:gradFill>
              <a:prstDash val="solid"/>
              <a:miter lim="800000"/>
            </a:ln>
            <a:effectLst>
              <a:outerShdw blurRad="317500" dist="50800" dir="5400000" algn="ctr" rotWithShape="0">
                <a:srgbClr val="000000">
                  <a:alpha val="20000"/>
                </a:srgbClr>
              </a:outerShdw>
            </a:effectLst>
            <a:scene3d>
              <a:camera prst="perspectiveRelaxed" fov="7200000">
                <a:rot lat="1767360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F5E9EF55-D83B-4F6C-8F9B-D3A760453484}"/>
                </a:ext>
              </a:extLst>
            </p:cNvPr>
            <p:cNvSpPr txBox="1"/>
            <p:nvPr/>
          </p:nvSpPr>
          <p:spPr>
            <a:xfrm>
              <a:off x="1679826" y="3125225"/>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
          <p:nvSpPr>
            <p:cNvPr id="95" name="矩形 94">
              <a:extLst>
                <a:ext uri="{FF2B5EF4-FFF2-40B4-BE49-F238E27FC236}">
                  <a16:creationId xmlns:a16="http://schemas.microsoft.com/office/drawing/2014/main" id="{B44E1D25-1FF1-441C-8379-51FC428E5C77}"/>
                </a:ext>
              </a:extLst>
            </p:cNvPr>
            <p:cNvSpPr/>
            <p:nvPr/>
          </p:nvSpPr>
          <p:spPr>
            <a:xfrm>
              <a:off x="1756784" y="3532422"/>
              <a:ext cx="1778051" cy="448200"/>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grpSp>
      <p:grpSp>
        <p:nvGrpSpPr>
          <p:cNvPr id="96" name="组合 95">
            <a:extLst>
              <a:ext uri="{FF2B5EF4-FFF2-40B4-BE49-F238E27FC236}">
                <a16:creationId xmlns:a16="http://schemas.microsoft.com/office/drawing/2014/main" id="{F26680AB-1C6D-48F7-8420-9928C96CF61C}"/>
              </a:ext>
            </a:extLst>
          </p:cNvPr>
          <p:cNvGrpSpPr/>
          <p:nvPr/>
        </p:nvGrpSpPr>
        <p:grpSpPr>
          <a:xfrm>
            <a:off x="2874449" y="4686299"/>
            <a:ext cx="2501736" cy="1441125"/>
            <a:chOff x="1394942" y="3047416"/>
            <a:chExt cx="2501736" cy="1441125"/>
          </a:xfrm>
        </p:grpSpPr>
        <p:sp>
          <p:nvSpPr>
            <p:cNvPr id="97" name="矩形: 圆角 96">
              <a:extLst>
                <a:ext uri="{FF2B5EF4-FFF2-40B4-BE49-F238E27FC236}">
                  <a16:creationId xmlns:a16="http://schemas.microsoft.com/office/drawing/2014/main" id="{667A8533-3DD9-4C64-87B0-CA0EC5CFE687}"/>
                </a:ext>
              </a:extLst>
            </p:cNvPr>
            <p:cNvSpPr/>
            <p:nvPr/>
          </p:nvSpPr>
          <p:spPr>
            <a:xfrm>
              <a:off x="1394942" y="3047416"/>
              <a:ext cx="2501736" cy="1441125"/>
            </a:xfrm>
            <a:prstGeom prst="roundRect">
              <a:avLst>
                <a:gd name="adj" fmla="val 1319"/>
              </a:avLst>
            </a:prstGeom>
            <a:solidFill>
              <a:schemeClr val="bg1"/>
            </a:solidFill>
            <a:ln w="12700" cap="flat" cmpd="sng" algn="ctr">
              <a:gradFill>
                <a:gsLst>
                  <a:gs pos="0">
                    <a:schemeClr val="accent1">
                      <a:alpha val="0"/>
                    </a:schemeClr>
                  </a:gs>
                  <a:gs pos="100000">
                    <a:schemeClr val="accent1"/>
                  </a:gs>
                </a:gsLst>
                <a:lin ang="5400000" scaled="1"/>
              </a:gradFill>
              <a:prstDash val="solid"/>
              <a:miter lim="800000"/>
            </a:ln>
            <a:effectLst>
              <a:outerShdw blurRad="317500" dist="50800" dir="5400000" algn="ctr" rotWithShape="0">
                <a:srgbClr val="000000">
                  <a:alpha val="20000"/>
                </a:srgbClr>
              </a:outerShdw>
            </a:effectLst>
            <a:scene3d>
              <a:camera prst="perspectiveRelaxed" fov="7200000">
                <a:rot lat="1767360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C9606AA0-8583-4CA3-A1F2-E584A8A29D20}"/>
                </a:ext>
              </a:extLst>
            </p:cNvPr>
            <p:cNvSpPr txBox="1"/>
            <p:nvPr/>
          </p:nvSpPr>
          <p:spPr>
            <a:xfrm>
              <a:off x="1679826" y="3125225"/>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
          <p:nvSpPr>
            <p:cNvPr id="100" name="矩形 99">
              <a:extLst>
                <a:ext uri="{FF2B5EF4-FFF2-40B4-BE49-F238E27FC236}">
                  <a16:creationId xmlns:a16="http://schemas.microsoft.com/office/drawing/2014/main" id="{356975D2-D105-4425-9143-F68FD888A07A}"/>
                </a:ext>
              </a:extLst>
            </p:cNvPr>
            <p:cNvSpPr/>
            <p:nvPr/>
          </p:nvSpPr>
          <p:spPr>
            <a:xfrm>
              <a:off x="1756784" y="3532422"/>
              <a:ext cx="1778051" cy="448200"/>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grpSp>
      <p:grpSp>
        <p:nvGrpSpPr>
          <p:cNvPr id="101" name="组合 100">
            <a:extLst>
              <a:ext uri="{FF2B5EF4-FFF2-40B4-BE49-F238E27FC236}">
                <a16:creationId xmlns:a16="http://schemas.microsoft.com/office/drawing/2014/main" id="{523F632B-DC53-47BE-9A38-77D64C398052}"/>
              </a:ext>
            </a:extLst>
          </p:cNvPr>
          <p:cNvGrpSpPr/>
          <p:nvPr/>
        </p:nvGrpSpPr>
        <p:grpSpPr>
          <a:xfrm>
            <a:off x="6719297" y="4686299"/>
            <a:ext cx="2501736" cy="1441125"/>
            <a:chOff x="1394942" y="3047416"/>
            <a:chExt cx="2501736" cy="1441125"/>
          </a:xfrm>
        </p:grpSpPr>
        <p:sp>
          <p:nvSpPr>
            <p:cNvPr id="102" name="矩形: 圆角 101">
              <a:extLst>
                <a:ext uri="{FF2B5EF4-FFF2-40B4-BE49-F238E27FC236}">
                  <a16:creationId xmlns:a16="http://schemas.microsoft.com/office/drawing/2014/main" id="{FA3DBD6C-1F07-4BF5-82CB-DEC88F6C2CB1}"/>
                </a:ext>
              </a:extLst>
            </p:cNvPr>
            <p:cNvSpPr/>
            <p:nvPr/>
          </p:nvSpPr>
          <p:spPr>
            <a:xfrm>
              <a:off x="1394942" y="3047416"/>
              <a:ext cx="2501736" cy="1441125"/>
            </a:xfrm>
            <a:prstGeom prst="roundRect">
              <a:avLst>
                <a:gd name="adj" fmla="val 1319"/>
              </a:avLst>
            </a:prstGeom>
            <a:solidFill>
              <a:schemeClr val="bg1"/>
            </a:solidFill>
            <a:ln w="12700" cap="flat" cmpd="sng" algn="ctr">
              <a:gradFill>
                <a:gsLst>
                  <a:gs pos="0">
                    <a:schemeClr val="accent1">
                      <a:alpha val="0"/>
                    </a:schemeClr>
                  </a:gs>
                  <a:gs pos="100000">
                    <a:schemeClr val="accent1"/>
                  </a:gs>
                </a:gsLst>
                <a:lin ang="5400000" scaled="1"/>
              </a:gradFill>
              <a:prstDash val="solid"/>
              <a:miter lim="800000"/>
            </a:ln>
            <a:effectLst>
              <a:outerShdw blurRad="317500" dist="50800" dir="5400000" algn="ctr" rotWithShape="0">
                <a:srgbClr val="000000">
                  <a:alpha val="20000"/>
                </a:srgbClr>
              </a:outerShdw>
            </a:effectLst>
            <a:scene3d>
              <a:camera prst="perspectiveRelaxed" fov="7200000">
                <a:rot lat="1767360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E90D7357-6130-48DA-A128-1444E6AB6ACC}"/>
                </a:ext>
              </a:extLst>
            </p:cNvPr>
            <p:cNvSpPr txBox="1"/>
            <p:nvPr/>
          </p:nvSpPr>
          <p:spPr>
            <a:xfrm>
              <a:off x="1679826" y="3125225"/>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
          <p:nvSpPr>
            <p:cNvPr id="105" name="矩形 104">
              <a:extLst>
                <a:ext uri="{FF2B5EF4-FFF2-40B4-BE49-F238E27FC236}">
                  <a16:creationId xmlns:a16="http://schemas.microsoft.com/office/drawing/2014/main" id="{7D534623-604C-4F67-8EE3-241F457A09C5}"/>
                </a:ext>
              </a:extLst>
            </p:cNvPr>
            <p:cNvSpPr/>
            <p:nvPr/>
          </p:nvSpPr>
          <p:spPr>
            <a:xfrm>
              <a:off x="1756784" y="3532422"/>
              <a:ext cx="1778051" cy="448200"/>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grpSp>
      <p:grpSp>
        <p:nvGrpSpPr>
          <p:cNvPr id="11" name="组合 10">
            <a:extLst>
              <a:ext uri="{FF2B5EF4-FFF2-40B4-BE49-F238E27FC236}">
                <a16:creationId xmlns:a16="http://schemas.microsoft.com/office/drawing/2014/main" id="{5B2AE85E-34E3-4E63-A634-1B967B97CCA7}"/>
              </a:ext>
            </a:extLst>
          </p:cNvPr>
          <p:cNvGrpSpPr/>
          <p:nvPr/>
        </p:nvGrpSpPr>
        <p:grpSpPr>
          <a:xfrm>
            <a:off x="9562179" y="1770059"/>
            <a:ext cx="588416" cy="588416"/>
            <a:chOff x="9493123" y="1579083"/>
            <a:chExt cx="726528" cy="726528"/>
          </a:xfrm>
        </p:grpSpPr>
        <p:sp>
          <p:nvSpPr>
            <p:cNvPr id="107" name="iconfont-1187-867917">
              <a:extLst>
                <a:ext uri="{FF2B5EF4-FFF2-40B4-BE49-F238E27FC236}">
                  <a16:creationId xmlns:a16="http://schemas.microsoft.com/office/drawing/2014/main" id="{ABDE7DE7-2921-42DE-8438-C61CA9529207}"/>
                </a:ext>
              </a:extLst>
            </p:cNvPr>
            <p:cNvSpPr>
              <a:spLocks noChangeAspect="1"/>
            </p:cNvSpPr>
            <p:nvPr/>
          </p:nvSpPr>
          <p:spPr bwMode="auto">
            <a:xfrm>
              <a:off x="9607727" y="1726421"/>
              <a:ext cx="497483" cy="431853"/>
            </a:xfrm>
            <a:custGeom>
              <a:avLst/>
              <a:gdLst>
                <a:gd name="T0" fmla="*/ 3535 w 12901"/>
                <a:gd name="T1" fmla="*/ 11192 h 11200"/>
                <a:gd name="T2" fmla="*/ 2962 w 12901"/>
                <a:gd name="T3" fmla="*/ 10392 h 11200"/>
                <a:gd name="T4" fmla="*/ 1566 w 12901"/>
                <a:gd name="T5" fmla="*/ 8401 h 11200"/>
                <a:gd name="T6" fmla="*/ 766 w 12901"/>
                <a:gd name="T7" fmla="*/ 7262 h 11200"/>
                <a:gd name="T8" fmla="*/ 175 w 12901"/>
                <a:gd name="T9" fmla="*/ 4473 h 11200"/>
                <a:gd name="T10" fmla="*/ 1954 w 12901"/>
                <a:gd name="T11" fmla="*/ 2699 h 11200"/>
                <a:gd name="T12" fmla="*/ 3362 w 12901"/>
                <a:gd name="T13" fmla="*/ 3195 h 11200"/>
                <a:gd name="T14" fmla="*/ 1756 w 12901"/>
                <a:gd name="T15" fmla="*/ 3601 h 11200"/>
                <a:gd name="T16" fmla="*/ 840 w 12901"/>
                <a:gd name="T17" fmla="*/ 5766 h 11200"/>
                <a:gd name="T18" fmla="*/ 1907 w 12901"/>
                <a:gd name="T19" fmla="*/ 6948 h 11200"/>
                <a:gd name="T20" fmla="*/ 4421 w 12901"/>
                <a:gd name="T21" fmla="*/ 6507 h 11200"/>
                <a:gd name="T22" fmla="*/ 5309 w 12901"/>
                <a:gd name="T23" fmla="*/ 5878 h 11200"/>
                <a:gd name="T24" fmla="*/ 5246 w 12901"/>
                <a:gd name="T25" fmla="*/ 6529 h 11200"/>
                <a:gd name="T26" fmla="*/ 6986 w 12901"/>
                <a:gd name="T27" fmla="*/ 6785 h 11200"/>
                <a:gd name="T28" fmla="*/ 8839 w 12901"/>
                <a:gd name="T29" fmla="*/ 6550 h 11200"/>
                <a:gd name="T30" fmla="*/ 9320 w 12901"/>
                <a:gd name="T31" fmla="*/ 6629 h 11200"/>
                <a:gd name="T32" fmla="*/ 8787 w 12901"/>
                <a:gd name="T33" fmla="*/ 6232 h 11200"/>
                <a:gd name="T34" fmla="*/ 7960 w 12901"/>
                <a:gd name="T35" fmla="*/ 3996 h 11200"/>
                <a:gd name="T36" fmla="*/ 9104 w 12901"/>
                <a:gd name="T37" fmla="*/ 2351 h 11200"/>
                <a:gd name="T38" fmla="*/ 11466 w 12901"/>
                <a:gd name="T39" fmla="*/ 2313 h 11200"/>
                <a:gd name="T40" fmla="*/ 12623 w 12901"/>
                <a:gd name="T41" fmla="*/ 3780 h 11200"/>
                <a:gd name="T42" fmla="*/ 12408 w 12901"/>
                <a:gd name="T43" fmla="*/ 5548 h 11200"/>
                <a:gd name="T44" fmla="*/ 11449 w 12901"/>
                <a:gd name="T45" fmla="*/ 6560 h 11200"/>
                <a:gd name="T46" fmla="*/ 12839 w 12901"/>
                <a:gd name="T47" fmla="*/ 6661 h 11200"/>
                <a:gd name="T48" fmla="*/ 12042 w 12901"/>
                <a:gd name="T49" fmla="*/ 7774 h 11200"/>
                <a:gd name="T50" fmla="*/ 10468 w 12901"/>
                <a:gd name="T51" fmla="*/ 9980 h 11200"/>
                <a:gd name="T52" fmla="*/ 9453 w 12901"/>
                <a:gd name="T53" fmla="*/ 11197 h 11200"/>
                <a:gd name="T54" fmla="*/ 8827 w 12901"/>
                <a:gd name="T55" fmla="*/ 10461 h 11200"/>
                <a:gd name="T56" fmla="*/ 10206 w 12901"/>
                <a:gd name="T57" fmla="*/ 8923 h 11200"/>
                <a:gd name="T58" fmla="*/ 11312 w 12901"/>
                <a:gd name="T59" fmla="*/ 7502 h 11200"/>
                <a:gd name="T60" fmla="*/ 9534 w 12901"/>
                <a:gd name="T61" fmla="*/ 7365 h 11200"/>
                <a:gd name="T62" fmla="*/ 8899 w 12901"/>
                <a:gd name="T63" fmla="*/ 7679 h 11200"/>
                <a:gd name="T64" fmla="*/ 6730 w 12901"/>
                <a:gd name="T65" fmla="*/ 9745 h 11200"/>
                <a:gd name="T66" fmla="*/ 5133 w 12901"/>
                <a:gd name="T67" fmla="*/ 8761 h 11200"/>
                <a:gd name="T68" fmla="*/ 5458 w 12901"/>
                <a:gd name="T69" fmla="*/ 8145 h 11200"/>
                <a:gd name="T70" fmla="*/ 6665 w 12901"/>
                <a:gd name="T71" fmla="*/ 8928 h 11200"/>
                <a:gd name="T72" fmla="*/ 7673 w 12901"/>
                <a:gd name="T73" fmla="*/ 7631 h 11200"/>
                <a:gd name="T74" fmla="*/ 7499 w 12901"/>
                <a:gd name="T75" fmla="*/ 7402 h 11200"/>
                <a:gd name="T76" fmla="*/ 4362 w 12901"/>
                <a:gd name="T77" fmla="*/ 7577 h 11200"/>
                <a:gd name="T78" fmla="*/ 2611 w 12901"/>
                <a:gd name="T79" fmla="*/ 8071 h 11200"/>
                <a:gd name="T80" fmla="*/ 2752 w 12901"/>
                <a:gd name="T81" fmla="*/ 8643 h 11200"/>
                <a:gd name="T82" fmla="*/ 4128 w 12901"/>
                <a:gd name="T83" fmla="*/ 10463 h 11200"/>
                <a:gd name="T84" fmla="*/ 6464 w 12901"/>
                <a:gd name="T85" fmla="*/ 0 h 11200"/>
                <a:gd name="T86" fmla="*/ 8457 w 12901"/>
                <a:gd name="T87" fmla="*/ 858 h 11200"/>
                <a:gd name="T88" fmla="*/ 7753 w 12901"/>
                <a:gd name="T89" fmla="*/ 1981 h 11200"/>
                <a:gd name="T90" fmla="*/ 7068 w 12901"/>
                <a:gd name="T91" fmla="*/ 5162 h 11200"/>
                <a:gd name="T92" fmla="*/ 6747 w 12901"/>
                <a:gd name="T93" fmla="*/ 5492 h 11200"/>
                <a:gd name="T94" fmla="*/ 4270 w 12901"/>
                <a:gd name="T95" fmla="*/ 4415 h 11200"/>
                <a:gd name="T96" fmla="*/ 3737 w 12901"/>
                <a:gd name="T97" fmla="*/ 2314 h 11200"/>
                <a:gd name="T98" fmla="*/ 4809 w 12901"/>
                <a:gd name="T99" fmla="*/ 550 h 11200"/>
                <a:gd name="T100" fmla="*/ 6464 w 12901"/>
                <a:gd name="T101" fmla="*/ 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01" h="11200">
                  <a:moveTo>
                    <a:pt x="6550" y="11197"/>
                  </a:moveTo>
                  <a:cubicBezTo>
                    <a:pt x="5598" y="11197"/>
                    <a:pt x="4646" y="11197"/>
                    <a:pt x="3693" y="11197"/>
                  </a:cubicBezTo>
                  <a:cubicBezTo>
                    <a:pt x="3641" y="11197"/>
                    <a:pt x="3587" y="11199"/>
                    <a:pt x="3535" y="11192"/>
                  </a:cubicBezTo>
                  <a:cubicBezTo>
                    <a:pt x="3513" y="11189"/>
                    <a:pt x="3486" y="11172"/>
                    <a:pt x="3473" y="11152"/>
                  </a:cubicBezTo>
                  <a:cubicBezTo>
                    <a:pt x="3406" y="11053"/>
                    <a:pt x="3347" y="10948"/>
                    <a:pt x="3280" y="10849"/>
                  </a:cubicBezTo>
                  <a:cubicBezTo>
                    <a:pt x="3176" y="10695"/>
                    <a:pt x="3068" y="10544"/>
                    <a:pt x="2962" y="10392"/>
                  </a:cubicBezTo>
                  <a:cubicBezTo>
                    <a:pt x="2801" y="10165"/>
                    <a:pt x="2639" y="9938"/>
                    <a:pt x="2480" y="9710"/>
                  </a:cubicBezTo>
                  <a:cubicBezTo>
                    <a:pt x="2341" y="9513"/>
                    <a:pt x="2205" y="9313"/>
                    <a:pt x="2067" y="9115"/>
                  </a:cubicBezTo>
                  <a:cubicBezTo>
                    <a:pt x="1901" y="8877"/>
                    <a:pt x="1733" y="8639"/>
                    <a:pt x="1566" y="8401"/>
                  </a:cubicBezTo>
                  <a:cubicBezTo>
                    <a:pt x="1500" y="8307"/>
                    <a:pt x="1436" y="8213"/>
                    <a:pt x="1371" y="8118"/>
                  </a:cubicBezTo>
                  <a:cubicBezTo>
                    <a:pt x="1220" y="7896"/>
                    <a:pt x="1070" y="7672"/>
                    <a:pt x="917" y="7451"/>
                  </a:cubicBezTo>
                  <a:cubicBezTo>
                    <a:pt x="871" y="7385"/>
                    <a:pt x="820" y="7323"/>
                    <a:pt x="766" y="7262"/>
                  </a:cubicBezTo>
                  <a:cubicBezTo>
                    <a:pt x="552" y="7021"/>
                    <a:pt x="432" y="6723"/>
                    <a:pt x="269" y="6451"/>
                  </a:cubicBezTo>
                  <a:cubicBezTo>
                    <a:pt x="213" y="6358"/>
                    <a:pt x="193" y="6242"/>
                    <a:pt x="162" y="6136"/>
                  </a:cubicBezTo>
                  <a:cubicBezTo>
                    <a:pt x="82" y="5864"/>
                    <a:pt x="0" y="4944"/>
                    <a:pt x="175" y="4473"/>
                  </a:cubicBezTo>
                  <a:cubicBezTo>
                    <a:pt x="272" y="4098"/>
                    <a:pt x="484" y="3789"/>
                    <a:pt x="725" y="3495"/>
                  </a:cubicBezTo>
                  <a:cubicBezTo>
                    <a:pt x="897" y="3285"/>
                    <a:pt x="1107" y="3120"/>
                    <a:pt x="1332" y="2981"/>
                  </a:cubicBezTo>
                  <a:cubicBezTo>
                    <a:pt x="1524" y="2862"/>
                    <a:pt x="1737" y="2776"/>
                    <a:pt x="1954" y="2699"/>
                  </a:cubicBezTo>
                  <a:cubicBezTo>
                    <a:pt x="2385" y="2545"/>
                    <a:pt x="2818" y="2549"/>
                    <a:pt x="3258" y="2599"/>
                  </a:cubicBezTo>
                  <a:cubicBezTo>
                    <a:pt x="3419" y="2617"/>
                    <a:pt x="3475" y="2691"/>
                    <a:pt x="3448" y="2853"/>
                  </a:cubicBezTo>
                  <a:cubicBezTo>
                    <a:pt x="3428" y="2968"/>
                    <a:pt x="3396" y="3082"/>
                    <a:pt x="3362" y="3195"/>
                  </a:cubicBezTo>
                  <a:cubicBezTo>
                    <a:pt x="3334" y="3286"/>
                    <a:pt x="3259" y="3308"/>
                    <a:pt x="3170" y="3309"/>
                  </a:cubicBezTo>
                  <a:cubicBezTo>
                    <a:pt x="2957" y="3311"/>
                    <a:pt x="2738" y="3292"/>
                    <a:pt x="2530" y="3329"/>
                  </a:cubicBezTo>
                  <a:cubicBezTo>
                    <a:pt x="2261" y="3377"/>
                    <a:pt x="2001" y="3465"/>
                    <a:pt x="1756" y="3601"/>
                  </a:cubicBezTo>
                  <a:cubicBezTo>
                    <a:pt x="1594" y="3691"/>
                    <a:pt x="1446" y="3795"/>
                    <a:pt x="1313" y="3919"/>
                  </a:cubicBezTo>
                  <a:cubicBezTo>
                    <a:pt x="1128" y="4090"/>
                    <a:pt x="992" y="4294"/>
                    <a:pt x="887" y="4530"/>
                  </a:cubicBezTo>
                  <a:cubicBezTo>
                    <a:pt x="702" y="4942"/>
                    <a:pt x="742" y="5351"/>
                    <a:pt x="840" y="5766"/>
                  </a:cubicBezTo>
                  <a:cubicBezTo>
                    <a:pt x="870" y="5892"/>
                    <a:pt x="911" y="6018"/>
                    <a:pt x="964" y="6136"/>
                  </a:cubicBezTo>
                  <a:cubicBezTo>
                    <a:pt x="1104" y="6440"/>
                    <a:pt x="1273" y="6729"/>
                    <a:pt x="1573" y="6898"/>
                  </a:cubicBezTo>
                  <a:cubicBezTo>
                    <a:pt x="1665" y="6950"/>
                    <a:pt x="1795" y="6950"/>
                    <a:pt x="1907" y="6948"/>
                  </a:cubicBezTo>
                  <a:cubicBezTo>
                    <a:pt x="2371" y="6937"/>
                    <a:pt x="2836" y="6915"/>
                    <a:pt x="3301" y="6898"/>
                  </a:cubicBezTo>
                  <a:cubicBezTo>
                    <a:pt x="3496" y="6891"/>
                    <a:pt x="3691" y="6886"/>
                    <a:pt x="3886" y="6878"/>
                  </a:cubicBezTo>
                  <a:cubicBezTo>
                    <a:pt x="4142" y="6868"/>
                    <a:pt x="4317" y="6732"/>
                    <a:pt x="4421" y="6507"/>
                  </a:cubicBezTo>
                  <a:cubicBezTo>
                    <a:pt x="4500" y="6337"/>
                    <a:pt x="4566" y="6160"/>
                    <a:pt x="4634" y="5985"/>
                  </a:cubicBezTo>
                  <a:cubicBezTo>
                    <a:pt x="4666" y="5902"/>
                    <a:pt x="4719" y="5854"/>
                    <a:pt x="4807" y="5856"/>
                  </a:cubicBezTo>
                  <a:cubicBezTo>
                    <a:pt x="4975" y="5860"/>
                    <a:pt x="5142" y="5863"/>
                    <a:pt x="5309" y="5878"/>
                  </a:cubicBezTo>
                  <a:cubicBezTo>
                    <a:pt x="5453" y="5891"/>
                    <a:pt x="5490" y="5975"/>
                    <a:pt x="5430" y="6107"/>
                  </a:cubicBezTo>
                  <a:cubicBezTo>
                    <a:pt x="5399" y="6174"/>
                    <a:pt x="5382" y="6248"/>
                    <a:pt x="5352" y="6316"/>
                  </a:cubicBezTo>
                  <a:cubicBezTo>
                    <a:pt x="5320" y="6388"/>
                    <a:pt x="5283" y="6459"/>
                    <a:pt x="5246" y="6529"/>
                  </a:cubicBezTo>
                  <a:cubicBezTo>
                    <a:pt x="5236" y="6548"/>
                    <a:pt x="5220" y="6564"/>
                    <a:pt x="5210" y="6583"/>
                  </a:cubicBezTo>
                  <a:cubicBezTo>
                    <a:pt x="5133" y="6728"/>
                    <a:pt x="5195" y="6828"/>
                    <a:pt x="5358" y="6824"/>
                  </a:cubicBezTo>
                  <a:cubicBezTo>
                    <a:pt x="5901" y="6811"/>
                    <a:pt x="6443" y="6798"/>
                    <a:pt x="6986" y="6785"/>
                  </a:cubicBezTo>
                  <a:cubicBezTo>
                    <a:pt x="7426" y="6775"/>
                    <a:pt x="7866" y="6768"/>
                    <a:pt x="8306" y="6750"/>
                  </a:cubicBezTo>
                  <a:cubicBezTo>
                    <a:pt x="8394" y="6746"/>
                    <a:pt x="8483" y="6704"/>
                    <a:pt x="8568" y="6672"/>
                  </a:cubicBezTo>
                  <a:cubicBezTo>
                    <a:pt x="8660" y="6636"/>
                    <a:pt x="8748" y="6589"/>
                    <a:pt x="8839" y="6550"/>
                  </a:cubicBezTo>
                  <a:cubicBezTo>
                    <a:pt x="8895" y="6525"/>
                    <a:pt x="8940" y="6537"/>
                    <a:pt x="8970" y="6596"/>
                  </a:cubicBezTo>
                  <a:cubicBezTo>
                    <a:pt x="9035" y="6719"/>
                    <a:pt x="9146" y="6743"/>
                    <a:pt x="9271" y="6731"/>
                  </a:cubicBezTo>
                  <a:cubicBezTo>
                    <a:pt x="9351" y="6723"/>
                    <a:pt x="9365" y="6691"/>
                    <a:pt x="9320" y="6629"/>
                  </a:cubicBezTo>
                  <a:cubicBezTo>
                    <a:pt x="9248" y="6531"/>
                    <a:pt x="9168" y="6452"/>
                    <a:pt x="9032" y="6450"/>
                  </a:cubicBezTo>
                  <a:cubicBezTo>
                    <a:pt x="8996" y="6449"/>
                    <a:pt x="8957" y="6407"/>
                    <a:pt x="8926" y="6378"/>
                  </a:cubicBezTo>
                  <a:cubicBezTo>
                    <a:pt x="8877" y="6332"/>
                    <a:pt x="8835" y="6279"/>
                    <a:pt x="8787" y="6232"/>
                  </a:cubicBezTo>
                  <a:cubicBezTo>
                    <a:pt x="8695" y="6141"/>
                    <a:pt x="8590" y="6060"/>
                    <a:pt x="8508" y="5961"/>
                  </a:cubicBezTo>
                  <a:cubicBezTo>
                    <a:pt x="8315" y="5726"/>
                    <a:pt x="8172" y="5465"/>
                    <a:pt x="8061" y="5176"/>
                  </a:cubicBezTo>
                  <a:cubicBezTo>
                    <a:pt x="7911" y="4786"/>
                    <a:pt x="7904" y="4393"/>
                    <a:pt x="7960" y="3996"/>
                  </a:cubicBezTo>
                  <a:cubicBezTo>
                    <a:pt x="7997" y="3734"/>
                    <a:pt x="8100" y="3487"/>
                    <a:pt x="8230" y="3250"/>
                  </a:cubicBezTo>
                  <a:cubicBezTo>
                    <a:pt x="8352" y="3030"/>
                    <a:pt x="8497" y="2832"/>
                    <a:pt x="8683" y="2666"/>
                  </a:cubicBezTo>
                  <a:cubicBezTo>
                    <a:pt x="8813" y="2550"/>
                    <a:pt x="8968" y="2461"/>
                    <a:pt x="9104" y="2351"/>
                  </a:cubicBezTo>
                  <a:cubicBezTo>
                    <a:pt x="9303" y="2191"/>
                    <a:pt x="9918" y="2030"/>
                    <a:pt x="9987" y="2030"/>
                  </a:cubicBezTo>
                  <a:cubicBezTo>
                    <a:pt x="10235" y="2028"/>
                    <a:pt x="10487" y="2011"/>
                    <a:pt x="10729" y="2047"/>
                  </a:cubicBezTo>
                  <a:cubicBezTo>
                    <a:pt x="10987" y="2086"/>
                    <a:pt x="11233" y="2182"/>
                    <a:pt x="11466" y="2313"/>
                  </a:cubicBezTo>
                  <a:cubicBezTo>
                    <a:pt x="11688" y="2436"/>
                    <a:pt x="11891" y="2581"/>
                    <a:pt x="12058" y="2770"/>
                  </a:cubicBezTo>
                  <a:cubicBezTo>
                    <a:pt x="12170" y="2897"/>
                    <a:pt x="12256" y="3045"/>
                    <a:pt x="12361" y="3179"/>
                  </a:cubicBezTo>
                  <a:cubicBezTo>
                    <a:pt x="12502" y="3357"/>
                    <a:pt x="12547" y="3576"/>
                    <a:pt x="12623" y="3780"/>
                  </a:cubicBezTo>
                  <a:cubicBezTo>
                    <a:pt x="12666" y="3897"/>
                    <a:pt x="12691" y="4027"/>
                    <a:pt x="12695" y="4152"/>
                  </a:cubicBezTo>
                  <a:cubicBezTo>
                    <a:pt x="12702" y="4372"/>
                    <a:pt x="12711" y="4596"/>
                    <a:pt x="12675" y="4811"/>
                  </a:cubicBezTo>
                  <a:cubicBezTo>
                    <a:pt x="12631" y="5068"/>
                    <a:pt x="12539" y="5316"/>
                    <a:pt x="12408" y="5548"/>
                  </a:cubicBezTo>
                  <a:cubicBezTo>
                    <a:pt x="12290" y="5759"/>
                    <a:pt x="12157" y="5956"/>
                    <a:pt x="11978" y="6115"/>
                  </a:cubicBezTo>
                  <a:cubicBezTo>
                    <a:pt x="11855" y="6226"/>
                    <a:pt x="11712" y="6315"/>
                    <a:pt x="11576" y="6411"/>
                  </a:cubicBezTo>
                  <a:cubicBezTo>
                    <a:pt x="11519" y="6451"/>
                    <a:pt x="11427" y="6471"/>
                    <a:pt x="11449" y="6560"/>
                  </a:cubicBezTo>
                  <a:cubicBezTo>
                    <a:pt x="11469" y="6646"/>
                    <a:pt x="11560" y="6639"/>
                    <a:pt x="11629" y="6638"/>
                  </a:cubicBezTo>
                  <a:cubicBezTo>
                    <a:pt x="11914" y="6631"/>
                    <a:pt x="12199" y="6614"/>
                    <a:pt x="12484" y="6613"/>
                  </a:cubicBezTo>
                  <a:cubicBezTo>
                    <a:pt x="12603" y="6613"/>
                    <a:pt x="12722" y="6641"/>
                    <a:pt x="12839" y="6661"/>
                  </a:cubicBezTo>
                  <a:cubicBezTo>
                    <a:pt x="12891" y="6670"/>
                    <a:pt x="12901" y="6719"/>
                    <a:pt x="12860" y="6739"/>
                  </a:cubicBezTo>
                  <a:cubicBezTo>
                    <a:pt x="12703" y="6818"/>
                    <a:pt x="12633" y="6972"/>
                    <a:pt x="12535" y="7099"/>
                  </a:cubicBezTo>
                  <a:cubicBezTo>
                    <a:pt x="12364" y="7318"/>
                    <a:pt x="12206" y="7548"/>
                    <a:pt x="12042" y="7774"/>
                  </a:cubicBezTo>
                  <a:cubicBezTo>
                    <a:pt x="11972" y="7872"/>
                    <a:pt x="11902" y="7970"/>
                    <a:pt x="11832" y="8068"/>
                  </a:cubicBezTo>
                  <a:cubicBezTo>
                    <a:pt x="11591" y="8401"/>
                    <a:pt x="11347" y="8733"/>
                    <a:pt x="11108" y="9068"/>
                  </a:cubicBezTo>
                  <a:cubicBezTo>
                    <a:pt x="10893" y="9371"/>
                    <a:pt x="10682" y="9677"/>
                    <a:pt x="10468" y="9980"/>
                  </a:cubicBezTo>
                  <a:cubicBezTo>
                    <a:pt x="10335" y="10166"/>
                    <a:pt x="10198" y="10350"/>
                    <a:pt x="10063" y="10535"/>
                  </a:cubicBezTo>
                  <a:cubicBezTo>
                    <a:pt x="9928" y="10719"/>
                    <a:pt x="9774" y="10894"/>
                    <a:pt x="9665" y="11093"/>
                  </a:cubicBezTo>
                  <a:cubicBezTo>
                    <a:pt x="9605" y="11200"/>
                    <a:pt x="9539" y="11197"/>
                    <a:pt x="9453" y="11197"/>
                  </a:cubicBezTo>
                  <a:cubicBezTo>
                    <a:pt x="8486" y="11197"/>
                    <a:pt x="7518" y="11197"/>
                    <a:pt x="6550" y="11197"/>
                  </a:cubicBezTo>
                  <a:close/>
                  <a:moveTo>
                    <a:pt x="6454" y="10459"/>
                  </a:moveTo>
                  <a:cubicBezTo>
                    <a:pt x="7245" y="10459"/>
                    <a:pt x="8036" y="10457"/>
                    <a:pt x="8827" y="10461"/>
                  </a:cubicBezTo>
                  <a:cubicBezTo>
                    <a:pt x="8960" y="10462"/>
                    <a:pt x="9062" y="10422"/>
                    <a:pt x="9142" y="10318"/>
                  </a:cubicBezTo>
                  <a:cubicBezTo>
                    <a:pt x="9345" y="10053"/>
                    <a:pt x="9548" y="9788"/>
                    <a:pt x="9751" y="9522"/>
                  </a:cubicBezTo>
                  <a:cubicBezTo>
                    <a:pt x="9903" y="9323"/>
                    <a:pt x="10054" y="9122"/>
                    <a:pt x="10206" y="8923"/>
                  </a:cubicBezTo>
                  <a:cubicBezTo>
                    <a:pt x="10363" y="8720"/>
                    <a:pt x="10521" y="8518"/>
                    <a:pt x="10679" y="8315"/>
                  </a:cubicBezTo>
                  <a:cubicBezTo>
                    <a:pt x="10871" y="8068"/>
                    <a:pt x="11063" y="7822"/>
                    <a:pt x="11256" y="7576"/>
                  </a:cubicBezTo>
                  <a:cubicBezTo>
                    <a:pt x="11275" y="7551"/>
                    <a:pt x="11296" y="7528"/>
                    <a:pt x="11312" y="7502"/>
                  </a:cubicBezTo>
                  <a:cubicBezTo>
                    <a:pt x="11357" y="7427"/>
                    <a:pt x="11339" y="7374"/>
                    <a:pt x="11253" y="7357"/>
                  </a:cubicBezTo>
                  <a:cubicBezTo>
                    <a:pt x="11178" y="7343"/>
                    <a:pt x="11099" y="7344"/>
                    <a:pt x="11022" y="7345"/>
                  </a:cubicBezTo>
                  <a:cubicBezTo>
                    <a:pt x="10526" y="7350"/>
                    <a:pt x="10030" y="7358"/>
                    <a:pt x="9534" y="7365"/>
                  </a:cubicBezTo>
                  <a:cubicBezTo>
                    <a:pt x="9431" y="7366"/>
                    <a:pt x="9329" y="7363"/>
                    <a:pt x="9227" y="7367"/>
                  </a:cubicBezTo>
                  <a:cubicBezTo>
                    <a:pt x="9087" y="7372"/>
                    <a:pt x="9045" y="7412"/>
                    <a:pt x="8998" y="7541"/>
                  </a:cubicBezTo>
                  <a:cubicBezTo>
                    <a:pt x="8979" y="7593"/>
                    <a:pt x="8942" y="7646"/>
                    <a:pt x="8899" y="7679"/>
                  </a:cubicBezTo>
                  <a:cubicBezTo>
                    <a:pt x="8741" y="7798"/>
                    <a:pt x="8573" y="7903"/>
                    <a:pt x="8417" y="8024"/>
                  </a:cubicBezTo>
                  <a:cubicBezTo>
                    <a:pt x="7870" y="8447"/>
                    <a:pt x="7398" y="8947"/>
                    <a:pt x="6948" y="9468"/>
                  </a:cubicBezTo>
                  <a:cubicBezTo>
                    <a:pt x="6871" y="9557"/>
                    <a:pt x="6810" y="9660"/>
                    <a:pt x="6730" y="9745"/>
                  </a:cubicBezTo>
                  <a:cubicBezTo>
                    <a:pt x="6633" y="9850"/>
                    <a:pt x="6541" y="9837"/>
                    <a:pt x="6447" y="9730"/>
                  </a:cubicBezTo>
                  <a:cubicBezTo>
                    <a:pt x="6376" y="9649"/>
                    <a:pt x="6301" y="9569"/>
                    <a:pt x="6219" y="9499"/>
                  </a:cubicBezTo>
                  <a:cubicBezTo>
                    <a:pt x="5886" y="9211"/>
                    <a:pt x="5527" y="8959"/>
                    <a:pt x="5133" y="8761"/>
                  </a:cubicBezTo>
                  <a:cubicBezTo>
                    <a:pt x="5086" y="8737"/>
                    <a:pt x="5043" y="8705"/>
                    <a:pt x="5002" y="8672"/>
                  </a:cubicBezTo>
                  <a:cubicBezTo>
                    <a:pt x="4886" y="8579"/>
                    <a:pt x="4898" y="8506"/>
                    <a:pt x="5025" y="8430"/>
                  </a:cubicBezTo>
                  <a:cubicBezTo>
                    <a:pt x="5173" y="8341"/>
                    <a:pt x="5317" y="8245"/>
                    <a:pt x="5458" y="8145"/>
                  </a:cubicBezTo>
                  <a:cubicBezTo>
                    <a:pt x="5568" y="8068"/>
                    <a:pt x="5662" y="8074"/>
                    <a:pt x="5753" y="8174"/>
                  </a:cubicBezTo>
                  <a:cubicBezTo>
                    <a:pt x="5981" y="8427"/>
                    <a:pt x="6211" y="8679"/>
                    <a:pt x="6442" y="8930"/>
                  </a:cubicBezTo>
                  <a:cubicBezTo>
                    <a:pt x="6515" y="9009"/>
                    <a:pt x="6592" y="9011"/>
                    <a:pt x="6665" y="8928"/>
                  </a:cubicBezTo>
                  <a:cubicBezTo>
                    <a:pt x="6724" y="8861"/>
                    <a:pt x="6773" y="8785"/>
                    <a:pt x="6827" y="8714"/>
                  </a:cubicBezTo>
                  <a:cubicBezTo>
                    <a:pt x="6985" y="8503"/>
                    <a:pt x="7140" y="8291"/>
                    <a:pt x="7302" y="8084"/>
                  </a:cubicBezTo>
                  <a:cubicBezTo>
                    <a:pt x="7422" y="7930"/>
                    <a:pt x="7556" y="7787"/>
                    <a:pt x="7673" y="7631"/>
                  </a:cubicBezTo>
                  <a:cubicBezTo>
                    <a:pt x="7708" y="7585"/>
                    <a:pt x="7728" y="7508"/>
                    <a:pt x="7715" y="7455"/>
                  </a:cubicBezTo>
                  <a:cubicBezTo>
                    <a:pt x="7708" y="7426"/>
                    <a:pt x="7618" y="7416"/>
                    <a:pt x="7564" y="7401"/>
                  </a:cubicBezTo>
                  <a:cubicBezTo>
                    <a:pt x="7544" y="7396"/>
                    <a:pt x="7520" y="7401"/>
                    <a:pt x="7499" y="7402"/>
                  </a:cubicBezTo>
                  <a:cubicBezTo>
                    <a:pt x="6963" y="7421"/>
                    <a:pt x="6427" y="7441"/>
                    <a:pt x="5892" y="7457"/>
                  </a:cubicBezTo>
                  <a:cubicBezTo>
                    <a:pt x="5544" y="7467"/>
                    <a:pt x="5197" y="7463"/>
                    <a:pt x="4850" y="7482"/>
                  </a:cubicBezTo>
                  <a:cubicBezTo>
                    <a:pt x="4686" y="7491"/>
                    <a:pt x="4519" y="7526"/>
                    <a:pt x="4362" y="7577"/>
                  </a:cubicBezTo>
                  <a:cubicBezTo>
                    <a:pt x="4251" y="7613"/>
                    <a:pt x="4154" y="7694"/>
                    <a:pt x="4050" y="7755"/>
                  </a:cubicBezTo>
                  <a:cubicBezTo>
                    <a:pt x="3760" y="7924"/>
                    <a:pt x="3443" y="8017"/>
                    <a:pt x="3112" y="8058"/>
                  </a:cubicBezTo>
                  <a:cubicBezTo>
                    <a:pt x="2947" y="8079"/>
                    <a:pt x="2778" y="8062"/>
                    <a:pt x="2611" y="8071"/>
                  </a:cubicBezTo>
                  <a:cubicBezTo>
                    <a:pt x="2562" y="8074"/>
                    <a:pt x="2490" y="8098"/>
                    <a:pt x="2473" y="8134"/>
                  </a:cubicBezTo>
                  <a:cubicBezTo>
                    <a:pt x="2456" y="8170"/>
                    <a:pt x="2483" y="8239"/>
                    <a:pt x="2510" y="8282"/>
                  </a:cubicBezTo>
                  <a:cubicBezTo>
                    <a:pt x="2586" y="8405"/>
                    <a:pt x="2676" y="8520"/>
                    <a:pt x="2752" y="8643"/>
                  </a:cubicBezTo>
                  <a:cubicBezTo>
                    <a:pt x="2905" y="8887"/>
                    <a:pt x="3051" y="9134"/>
                    <a:pt x="3202" y="9379"/>
                  </a:cubicBezTo>
                  <a:cubicBezTo>
                    <a:pt x="3378" y="9663"/>
                    <a:pt x="3557" y="9944"/>
                    <a:pt x="3733" y="10228"/>
                  </a:cubicBezTo>
                  <a:cubicBezTo>
                    <a:pt x="3824" y="10376"/>
                    <a:pt x="3932" y="10466"/>
                    <a:pt x="4128" y="10463"/>
                  </a:cubicBezTo>
                  <a:cubicBezTo>
                    <a:pt x="4903" y="10452"/>
                    <a:pt x="5679" y="10459"/>
                    <a:pt x="6454" y="10459"/>
                  </a:cubicBezTo>
                  <a:close/>
                  <a:moveTo>
                    <a:pt x="6454" y="10459"/>
                  </a:moveTo>
                  <a:close/>
                  <a:moveTo>
                    <a:pt x="6464" y="0"/>
                  </a:moveTo>
                  <a:cubicBezTo>
                    <a:pt x="6666" y="0"/>
                    <a:pt x="7214" y="112"/>
                    <a:pt x="7245" y="118"/>
                  </a:cubicBezTo>
                  <a:cubicBezTo>
                    <a:pt x="7472" y="161"/>
                    <a:pt x="7677" y="263"/>
                    <a:pt x="7864" y="384"/>
                  </a:cubicBezTo>
                  <a:cubicBezTo>
                    <a:pt x="8076" y="521"/>
                    <a:pt x="8271" y="687"/>
                    <a:pt x="8457" y="858"/>
                  </a:cubicBezTo>
                  <a:cubicBezTo>
                    <a:pt x="8567" y="959"/>
                    <a:pt x="8649" y="1092"/>
                    <a:pt x="8737" y="1216"/>
                  </a:cubicBezTo>
                  <a:cubicBezTo>
                    <a:pt x="8816" y="1327"/>
                    <a:pt x="8785" y="1413"/>
                    <a:pt x="8658" y="1450"/>
                  </a:cubicBezTo>
                  <a:cubicBezTo>
                    <a:pt x="8311" y="1551"/>
                    <a:pt x="8020" y="1747"/>
                    <a:pt x="7753" y="1981"/>
                  </a:cubicBezTo>
                  <a:cubicBezTo>
                    <a:pt x="7502" y="2201"/>
                    <a:pt x="7307" y="2465"/>
                    <a:pt x="7148" y="2761"/>
                  </a:cubicBezTo>
                  <a:cubicBezTo>
                    <a:pt x="6850" y="3315"/>
                    <a:pt x="6762" y="3902"/>
                    <a:pt x="6866" y="4515"/>
                  </a:cubicBezTo>
                  <a:cubicBezTo>
                    <a:pt x="6904" y="4736"/>
                    <a:pt x="6999" y="4947"/>
                    <a:pt x="7068" y="5162"/>
                  </a:cubicBezTo>
                  <a:cubicBezTo>
                    <a:pt x="7079" y="5194"/>
                    <a:pt x="7098" y="5223"/>
                    <a:pt x="7108" y="5256"/>
                  </a:cubicBezTo>
                  <a:cubicBezTo>
                    <a:pt x="7140" y="5364"/>
                    <a:pt x="7105" y="5433"/>
                    <a:pt x="6995" y="5458"/>
                  </a:cubicBezTo>
                  <a:cubicBezTo>
                    <a:pt x="6914" y="5477"/>
                    <a:pt x="6830" y="5488"/>
                    <a:pt x="6747" y="5492"/>
                  </a:cubicBezTo>
                  <a:cubicBezTo>
                    <a:pt x="6374" y="5510"/>
                    <a:pt x="6008" y="5506"/>
                    <a:pt x="5646" y="5376"/>
                  </a:cubicBezTo>
                  <a:cubicBezTo>
                    <a:pt x="5434" y="5301"/>
                    <a:pt x="5226" y="5222"/>
                    <a:pt x="5038" y="5108"/>
                  </a:cubicBezTo>
                  <a:cubicBezTo>
                    <a:pt x="4740" y="4927"/>
                    <a:pt x="4470" y="4707"/>
                    <a:pt x="4270" y="4415"/>
                  </a:cubicBezTo>
                  <a:cubicBezTo>
                    <a:pt x="4150" y="4240"/>
                    <a:pt x="4018" y="4064"/>
                    <a:pt x="3940" y="3869"/>
                  </a:cubicBezTo>
                  <a:cubicBezTo>
                    <a:pt x="3834" y="3601"/>
                    <a:pt x="3722" y="3326"/>
                    <a:pt x="3719" y="3028"/>
                  </a:cubicBezTo>
                  <a:cubicBezTo>
                    <a:pt x="3716" y="2790"/>
                    <a:pt x="3701" y="2547"/>
                    <a:pt x="3737" y="2314"/>
                  </a:cubicBezTo>
                  <a:cubicBezTo>
                    <a:pt x="3781" y="2031"/>
                    <a:pt x="3872" y="1758"/>
                    <a:pt x="4009" y="1500"/>
                  </a:cubicBezTo>
                  <a:cubicBezTo>
                    <a:pt x="4131" y="1270"/>
                    <a:pt x="4274" y="1059"/>
                    <a:pt x="4449" y="870"/>
                  </a:cubicBezTo>
                  <a:cubicBezTo>
                    <a:pt x="4558" y="753"/>
                    <a:pt x="4679" y="643"/>
                    <a:pt x="4809" y="550"/>
                  </a:cubicBezTo>
                  <a:cubicBezTo>
                    <a:pt x="4969" y="435"/>
                    <a:pt x="5140" y="332"/>
                    <a:pt x="5314" y="241"/>
                  </a:cubicBezTo>
                  <a:cubicBezTo>
                    <a:pt x="5420" y="186"/>
                    <a:pt x="5544" y="167"/>
                    <a:pt x="5656" y="124"/>
                  </a:cubicBezTo>
                  <a:cubicBezTo>
                    <a:pt x="5697" y="108"/>
                    <a:pt x="6260" y="0"/>
                    <a:pt x="6464" y="0"/>
                  </a:cubicBezTo>
                  <a:close/>
                  <a:moveTo>
                    <a:pt x="6464" y="0"/>
                  </a:moveTo>
                  <a:close/>
                </a:path>
              </a:pathLst>
            </a:custGeom>
            <a:solidFill>
              <a:schemeClr val="accent1"/>
            </a:solidFill>
            <a:ln>
              <a:noFill/>
            </a:ln>
          </p:spPr>
        </p:sp>
        <p:sp>
          <p:nvSpPr>
            <p:cNvPr id="10" name="椭圆 9">
              <a:extLst>
                <a:ext uri="{FF2B5EF4-FFF2-40B4-BE49-F238E27FC236}">
                  <a16:creationId xmlns:a16="http://schemas.microsoft.com/office/drawing/2014/main" id="{0F7BAE1D-60E8-413D-BFE5-FCAD564AEA77}"/>
                </a:ext>
              </a:extLst>
            </p:cNvPr>
            <p:cNvSpPr/>
            <p:nvPr/>
          </p:nvSpPr>
          <p:spPr>
            <a:xfrm>
              <a:off x="9493123" y="1579083"/>
              <a:ext cx="726528" cy="72652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Group 107">
            <a:extLst>
              <a:ext uri="{FF2B5EF4-FFF2-40B4-BE49-F238E27FC236}">
                <a16:creationId xmlns:a16="http://schemas.microsoft.com/office/drawing/2014/main" id="{C3F4B6CA-E270-4F65-87FA-2D1D289C5EFC}"/>
              </a:ext>
            </a:extLst>
          </p:cNvPr>
          <p:cNvGrpSpPr/>
          <p:nvPr/>
        </p:nvGrpSpPr>
        <p:grpSpPr>
          <a:xfrm>
            <a:off x="5801791" y="1770059"/>
            <a:ext cx="588416" cy="588416"/>
            <a:chOff x="9493123" y="1579083"/>
            <a:chExt cx="726528" cy="726528"/>
          </a:xfrm>
        </p:grpSpPr>
        <p:sp>
          <p:nvSpPr>
            <p:cNvPr id="124" name="iconfont-1187-867917">
              <a:extLst>
                <a:ext uri="{FF2B5EF4-FFF2-40B4-BE49-F238E27FC236}">
                  <a16:creationId xmlns:a16="http://schemas.microsoft.com/office/drawing/2014/main" id="{94837736-D24E-40E8-B2D7-E3AFA2E6390E}"/>
                </a:ext>
              </a:extLst>
            </p:cNvPr>
            <p:cNvSpPr>
              <a:spLocks noChangeAspect="1"/>
            </p:cNvSpPr>
            <p:nvPr/>
          </p:nvSpPr>
          <p:spPr bwMode="auto">
            <a:xfrm>
              <a:off x="9608830" y="1726421"/>
              <a:ext cx="495278" cy="431853"/>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accent1"/>
            </a:solidFill>
            <a:ln>
              <a:noFill/>
            </a:ln>
          </p:spPr>
          <p:txBody>
            <a:bodyPr/>
            <a:lstStyle/>
            <a:p>
              <a:endParaRPr lang="zh-CN" altLang="en-US"/>
            </a:p>
          </p:txBody>
        </p:sp>
        <p:sp>
          <p:nvSpPr>
            <p:cNvPr id="125" name="椭圆 124">
              <a:extLst>
                <a:ext uri="{FF2B5EF4-FFF2-40B4-BE49-F238E27FC236}">
                  <a16:creationId xmlns:a16="http://schemas.microsoft.com/office/drawing/2014/main" id="{AE082913-1037-4DB7-B787-0BE070E1F8F5}"/>
                </a:ext>
              </a:extLst>
            </p:cNvPr>
            <p:cNvSpPr/>
            <p:nvPr/>
          </p:nvSpPr>
          <p:spPr>
            <a:xfrm>
              <a:off x="9493123" y="1579083"/>
              <a:ext cx="726528" cy="72652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20" name="Group 110">
            <a:extLst>
              <a:ext uri="{FF2B5EF4-FFF2-40B4-BE49-F238E27FC236}">
                <a16:creationId xmlns:a16="http://schemas.microsoft.com/office/drawing/2014/main" id="{0C2DFE8C-9719-41E8-9253-091B7E8348F2}"/>
              </a:ext>
            </a:extLst>
          </p:cNvPr>
          <p:cNvGrpSpPr/>
          <p:nvPr/>
        </p:nvGrpSpPr>
        <p:grpSpPr>
          <a:xfrm>
            <a:off x="2079651" y="1770061"/>
            <a:ext cx="588416" cy="588415"/>
            <a:chOff x="9493123" y="1579085"/>
            <a:chExt cx="726528" cy="726528"/>
          </a:xfrm>
        </p:grpSpPr>
        <p:sp>
          <p:nvSpPr>
            <p:cNvPr id="121" name="iconfont-1187-867917">
              <a:extLst>
                <a:ext uri="{FF2B5EF4-FFF2-40B4-BE49-F238E27FC236}">
                  <a16:creationId xmlns:a16="http://schemas.microsoft.com/office/drawing/2014/main" id="{1E2B4664-F5A6-40D1-9109-44D580AF0F65}"/>
                </a:ext>
              </a:extLst>
            </p:cNvPr>
            <p:cNvSpPr>
              <a:spLocks noChangeAspect="1"/>
            </p:cNvSpPr>
            <p:nvPr/>
          </p:nvSpPr>
          <p:spPr bwMode="auto">
            <a:xfrm>
              <a:off x="9588689" y="1758997"/>
              <a:ext cx="535559" cy="366702"/>
            </a:xfrm>
            <a:custGeom>
              <a:avLst/>
              <a:gdLst>
                <a:gd name="T0" fmla="*/ 11940 w 12159"/>
                <a:gd name="T1" fmla="*/ 1942 h 8325"/>
                <a:gd name="T2" fmla="*/ 6180 w 12159"/>
                <a:gd name="T3" fmla="*/ 22 h 8325"/>
                <a:gd name="T4" fmla="*/ 5978 w 12159"/>
                <a:gd name="T5" fmla="*/ 22 h 8325"/>
                <a:gd name="T6" fmla="*/ 218 w 12159"/>
                <a:gd name="T7" fmla="*/ 1942 h 8325"/>
                <a:gd name="T8" fmla="*/ 0 w 12159"/>
                <a:gd name="T9" fmla="*/ 2245 h 8325"/>
                <a:gd name="T10" fmla="*/ 218 w 12159"/>
                <a:gd name="T11" fmla="*/ 2548 h 8325"/>
                <a:gd name="T12" fmla="*/ 1919 w 12159"/>
                <a:gd name="T13" fmla="*/ 3115 h 8325"/>
                <a:gd name="T14" fmla="*/ 1919 w 12159"/>
                <a:gd name="T15" fmla="*/ 4805 h 8325"/>
                <a:gd name="T16" fmla="*/ 2012 w 12159"/>
                <a:gd name="T17" fmla="*/ 5032 h 8325"/>
                <a:gd name="T18" fmla="*/ 6079 w 12159"/>
                <a:gd name="T19" fmla="*/ 6405 h 8325"/>
                <a:gd name="T20" fmla="*/ 8764 w 12159"/>
                <a:gd name="T21" fmla="*/ 5887 h 8325"/>
                <a:gd name="T22" fmla="*/ 8928 w 12159"/>
                <a:gd name="T23" fmla="*/ 5471 h 8325"/>
                <a:gd name="T24" fmla="*/ 8515 w 12159"/>
                <a:gd name="T25" fmla="*/ 5298 h 8325"/>
                <a:gd name="T26" fmla="*/ 6080 w 12159"/>
                <a:gd name="T27" fmla="*/ 5765 h 8325"/>
                <a:gd name="T28" fmla="*/ 3370 w 12159"/>
                <a:gd name="T29" fmla="*/ 5172 h 8325"/>
                <a:gd name="T30" fmla="*/ 2560 w 12159"/>
                <a:gd name="T31" fmla="*/ 4661 h 8325"/>
                <a:gd name="T32" fmla="*/ 2560 w 12159"/>
                <a:gd name="T33" fmla="*/ 3329 h 8325"/>
                <a:gd name="T34" fmla="*/ 5979 w 12159"/>
                <a:gd name="T35" fmla="*/ 4469 h 8325"/>
                <a:gd name="T36" fmla="*/ 6181 w 12159"/>
                <a:gd name="T37" fmla="*/ 4469 h 8325"/>
                <a:gd name="T38" fmla="*/ 9600 w 12159"/>
                <a:gd name="T39" fmla="*/ 3329 h 8325"/>
                <a:gd name="T40" fmla="*/ 9600 w 12159"/>
                <a:gd name="T41" fmla="*/ 3900 h 8325"/>
                <a:gd name="T42" fmla="*/ 8960 w 12159"/>
                <a:gd name="T43" fmla="*/ 4805 h 8325"/>
                <a:gd name="T44" fmla="*/ 9531 w 12159"/>
                <a:gd name="T45" fmla="*/ 5682 h 8325"/>
                <a:gd name="T46" fmla="*/ 8969 w 12159"/>
                <a:gd name="T47" fmla="*/ 7928 h 8325"/>
                <a:gd name="T48" fmla="*/ 9280 w 12159"/>
                <a:gd name="T49" fmla="*/ 8325 h 8325"/>
                <a:gd name="T50" fmla="*/ 10560 w 12159"/>
                <a:gd name="T51" fmla="*/ 8325 h 8325"/>
                <a:gd name="T52" fmla="*/ 10870 w 12159"/>
                <a:gd name="T53" fmla="*/ 7928 h 8325"/>
                <a:gd name="T54" fmla="*/ 10309 w 12159"/>
                <a:gd name="T55" fmla="*/ 5682 h 8325"/>
                <a:gd name="T56" fmla="*/ 10880 w 12159"/>
                <a:gd name="T57" fmla="*/ 4805 h 8325"/>
                <a:gd name="T58" fmla="*/ 10240 w 12159"/>
                <a:gd name="T59" fmla="*/ 3900 h 8325"/>
                <a:gd name="T60" fmla="*/ 10240 w 12159"/>
                <a:gd name="T61" fmla="*/ 3115 h 8325"/>
                <a:gd name="T62" fmla="*/ 11941 w 12159"/>
                <a:gd name="T63" fmla="*/ 2548 h 8325"/>
                <a:gd name="T64" fmla="*/ 12159 w 12159"/>
                <a:gd name="T65" fmla="*/ 2245 h 8325"/>
                <a:gd name="T66" fmla="*/ 11941 w 12159"/>
                <a:gd name="T67" fmla="*/ 1942 h 8325"/>
                <a:gd name="T68" fmla="*/ 11940 w 12159"/>
                <a:gd name="T69" fmla="*/ 1942 h 8325"/>
                <a:gd name="T70" fmla="*/ 9919 w 12159"/>
                <a:gd name="T71" fmla="*/ 4485 h 8325"/>
                <a:gd name="T72" fmla="*/ 10239 w 12159"/>
                <a:gd name="T73" fmla="*/ 4805 h 8325"/>
                <a:gd name="T74" fmla="*/ 9919 w 12159"/>
                <a:gd name="T75" fmla="*/ 5125 h 8325"/>
                <a:gd name="T76" fmla="*/ 9599 w 12159"/>
                <a:gd name="T77" fmla="*/ 4805 h 8325"/>
                <a:gd name="T78" fmla="*/ 9919 w 12159"/>
                <a:gd name="T79" fmla="*/ 4485 h 8325"/>
                <a:gd name="T80" fmla="*/ 9689 w 12159"/>
                <a:gd name="T81" fmla="*/ 7685 h 8325"/>
                <a:gd name="T82" fmla="*/ 9919 w 12159"/>
                <a:gd name="T83" fmla="*/ 6765 h 8325"/>
                <a:gd name="T84" fmla="*/ 10149 w 12159"/>
                <a:gd name="T85" fmla="*/ 7685 h 8325"/>
                <a:gd name="T86" fmla="*/ 9689 w 12159"/>
                <a:gd name="T87" fmla="*/ 7685 h 8325"/>
                <a:gd name="T88" fmla="*/ 9893 w 12159"/>
                <a:gd name="T89" fmla="*/ 2556 h 8325"/>
                <a:gd name="T90" fmla="*/ 6132 w 12159"/>
                <a:gd name="T91" fmla="*/ 1929 h 8325"/>
                <a:gd name="T92" fmla="*/ 5754 w 12159"/>
                <a:gd name="T93" fmla="*/ 2190 h 8325"/>
                <a:gd name="T94" fmla="*/ 6027 w 12159"/>
                <a:gd name="T95" fmla="*/ 2560 h 8325"/>
                <a:gd name="T96" fmla="*/ 8596 w 12159"/>
                <a:gd name="T97" fmla="*/ 2988 h 8325"/>
                <a:gd name="T98" fmla="*/ 6080 w 12159"/>
                <a:gd name="T99" fmla="*/ 3827 h 8325"/>
                <a:gd name="T100" fmla="*/ 1331 w 12159"/>
                <a:gd name="T101" fmla="*/ 2244 h 8325"/>
                <a:gd name="T102" fmla="*/ 6080 w 12159"/>
                <a:gd name="T103" fmla="*/ 662 h 8325"/>
                <a:gd name="T104" fmla="*/ 10828 w 12159"/>
                <a:gd name="T105" fmla="*/ 2244 h 8325"/>
                <a:gd name="T106" fmla="*/ 9894 w 12159"/>
                <a:gd name="T107" fmla="*/ 2555 h 8325"/>
                <a:gd name="T108" fmla="*/ 9893 w 12159"/>
                <a:gd name="T109" fmla="*/ 2556 h 8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59" h="8325">
                  <a:moveTo>
                    <a:pt x="11940" y="1942"/>
                  </a:moveTo>
                  <a:lnTo>
                    <a:pt x="6180" y="22"/>
                  </a:lnTo>
                  <a:cubicBezTo>
                    <a:pt x="6114" y="0"/>
                    <a:pt x="6044" y="0"/>
                    <a:pt x="5978" y="22"/>
                  </a:cubicBezTo>
                  <a:lnTo>
                    <a:pt x="218" y="1942"/>
                  </a:lnTo>
                  <a:cubicBezTo>
                    <a:pt x="88" y="1985"/>
                    <a:pt x="0" y="2108"/>
                    <a:pt x="0" y="2245"/>
                  </a:cubicBezTo>
                  <a:cubicBezTo>
                    <a:pt x="0" y="2382"/>
                    <a:pt x="88" y="2505"/>
                    <a:pt x="218" y="2548"/>
                  </a:cubicBezTo>
                  <a:lnTo>
                    <a:pt x="1919" y="3115"/>
                  </a:lnTo>
                  <a:lnTo>
                    <a:pt x="1919" y="4805"/>
                  </a:lnTo>
                  <a:cubicBezTo>
                    <a:pt x="1919" y="4890"/>
                    <a:pt x="1953" y="4971"/>
                    <a:pt x="2012" y="5032"/>
                  </a:cubicBezTo>
                  <a:cubicBezTo>
                    <a:pt x="2069" y="5088"/>
                    <a:pt x="3417" y="6405"/>
                    <a:pt x="6079" y="6405"/>
                  </a:cubicBezTo>
                  <a:cubicBezTo>
                    <a:pt x="7047" y="6405"/>
                    <a:pt x="7950" y="6231"/>
                    <a:pt x="8764" y="5887"/>
                  </a:cubicBezTo>
                  <a:cubicBezTo>
                    <a:pt x="8923" y="5816"/>
                    <a:pt x="8996" y="5631"/>
                    <a:pt x="8928" y="5471"/>
                  </a:cubicBezTo>
                  <a:cubicBezTo>
                    <a:pt x="8860" y="5310"/>
                    <a:pt x="8677" y="5233"/>
                    <a:pt x="8515" y="5298"/>
                  </a:cubicBezTo>
                  <a:cubicBezTo>
                    <a:pt x="7781" y="5608"/>
                    <a:pt x="6962" y="5765"/>
                    <a:pt x="6080" y="5765"/>
                  </a:cubicBezTo>
                  <a:cubicBezTo>
                    <a:pt x="4835" y="5765"/>
                    <a:pt x="3919" y="5442"/>
                    <a:pt x="3370" y="5172"/>
                  </a:cubicBezTo>
                  <a:cubicBezTo>
                    <a:pt x="3081" y="5033"/>
                    <a:pt x="2809" y="4862"/>
                    <a:pt x="2560" y="4661"/>
                  </a:cubicBezTo>
                  <a:lnTo>
                    <a:pt x="2560" y="3329"/>
                  </a:lnTo>
                  <a:lnTo>
                    <a:pt x="5979" y="4469"/>
                  </a:lnTo>
                  <a:cubicBezTo>
                    <a:pt x="6044" y="4491"/>
                    <a:pt x="6115" y="4491"/>
                    <a:pt x="6181" y="4469"/>
                  </a:cubicBezTo>
                  <a:lnTo>
                    <a:pt x="9600" y="3329"/>
                  </a:lnTo>
                  <a:lnTo>
                    <a:pt x="9600" y="3900"/>
                  </a:lnTo>
                  <a:cubicBezTo>
                    <a:pt x="9227" y="4032"/>
                    <a:pt x="8960" y="4388"/>
                    <a:pt x="8960" y="4805"/>
                  </a:cubicBezTo>
                  <a:cubicBezTo>
                    <a:pt x="8960" y="5196"/>
                    <a:pt x="9195" y="5533"/>
                    <a:pt x="9531" y="5682"/>
                  </a:cubicBezTo>
                  <a:lnTo>
                    <a:pt x="8969" y="7928"/>
                  </a:lnTo>
                  <a:cubicBezTo>
                    <a:pt x="8919" y="8129"/>
                    <a:pt x="9072" y="8325"/>
                    <a:pt x="9280" y="8325"/>
                  </a:cubicBezTo>
                  <a:lnTo>
                    <a:pt x="10560" y="8325"/>
                  </a:lnTo>
                  <a:cubicBezTo>
                    <a:pt x="10768" y="8325"/>
                    <a:pt x="10920" y="8129"/>
                    <a:pt x="10870" y="7928"/>
                  </a:cubicBezTo>
                  <a:lnTo>
                    <a:pt x="10309" y="5682"/>
                  </a:lnTo>
                  <a:cubicBezTo>
                    <a:pt x="10645" y="5533"/>
                    <a:pt x="10880" y="5196"/>
                    <a:pt x="10880" y="4805"/>
                  </a:cubicBezTo>
                  <a:cubicBezTo>
                    <a:pt x="10880" y="4388"/>
                    <a:pt x="10612" y="4032"/>
                    <a:pt x="10240" y="3900"/>
                  </a:cubicBezTo>
                  <a:lnTo>
                    <a:pt x="10240" y="3115"/>
                  </a:lnTo>
                  <a:lnTo>
                    <a:pt x="11941" y="2548"/>
                  </a:lnTo>
                  <a:cubicBezTo>
                    <a:pt x="12071" y="2505"/>
                    <a:pt x="12159" y="2382"/>
                    <a:pt x="12159" y="2245"/>
                  </a:cubicBezTo>
                  <a:cubicBezTo>
                    <a:pt x="12159" y="2108"/>
                    <a:pt x="12071" y="1985"/>
                    <a:pt x="11941" y="1942"/>
                  </a:cubicBezTo>
                  <a:lnTo>
                    <a:pt x="11940" y="1942"/>
                  </a:lnTo>
                  <a:close/>
                  <a:moveTo>
                    <a:pt x="9919" y="4485"/>
                  </a:moveTo>
                  <a:cubicBezTo>
                    <a:pt x="10096" y="4485"/>
                    <a:pt x="10239" y="4628"/>
                    <a:pt x="10239" y="4805"/>
                  </a:cubicBezTo>
                  <a:cubicBezTo>
                    <a:pt x="10239" y="4982"/>
                    <a:pt x="10096" y="5125"/>
                    <a:pt x="9919" y="5125"/>
                  </a:cubicBezTo>
                  <a:cubicBezTo>
                    <a:pt x="9742" y="5125"/>
                    <a:pt x="9599" y="4982"/>
                    <a:pt x="9599" y="4805"/>
                  </a:cubicBezTo>
                  <a:cubicBezTo>
                    <a:pt x="9599" y="4628"/>
                    <a:pt x="9742" y="4485"/>
                    <a:pt x="9919" y="4485"/>
                  </a:cubicBezTo>
                  <a:close/>
                  <a:moveTo>
                    <a:pt x="9689" y="7685"/>
                  </a:moveTo>
                  <a:lnTo>
                    <a:pt x="9919" y="6765"/>
                  </a:lnTo>
                  <a:lnTo>
                    <a:pt x="10149" y="7685"/>
                  </a:lnTo>
                  <a:lnTo>
                    <a:pt x="9689" y="7685"/>
                  </a:lnTo>
                  <a:close/>
                  <a:moveTo>
                    <a:pt x="9893" y="2556"/>
                  </a:moveTo>
                  <a:lnTo>
                    <a:pt x="6132" y="1929"/>
                  </a:lnTo>
                  <a:cubicBezTo>
                    <a:pt x="5955" y="1894"/>
                    <a:pt x="5784" y="2012"/>
                    <a:pt x="5754" y="2190"/>
                  </a:cubicBezTo>
                  <a:cubicBezTo>
                    <a:pt x="5725" y="2368"/>
                    <a:pt x="5848" y="2536"/>
                    <a:pt x="6027" y="2560"/>
                  </a:cubicBezTo>
                  <a:lnTo>
                    <a:pt x="8596" y="2988"/>
                  </a:lnTo>
                  <a:lnTo>
                    <a:pt x="6080" y="3827"/>
                  </a:lnTo>
                  <a:lnTo>
                    <a:pt x="1331" y="2244"/>
                  </a:lnTo>
                  <a:lnTo>
                    <a:pt x="6080" y="662"/>
                  </a:lnTo>
                  <a:lnTo>
                    <a:pt x="10828" y="2244"/>
                  </a:lnTo>
                  <a:lnTo>
                    <a:pt x="9894" y="2555"/>
                  </a:lnTo>
                  <a:lnTo>
                    <a:pt x="9893" y="2556"/>
                  </a:lnTo>
                  <a:close/>
                </a:path>
              </a:pathLst>
            </a:custGeom>
            <a:solidFill>
              <a:schemeClr val="accent1"/>
            </a:solidFill>
            <a:ln>
              <a:noFill/>
            </a:ln>
          </p:spPr>
          <p:txBody>
            <a:bodyPr/>
            <a:lstStyle/>
            <a:p>
              <a:endParaRPr lang="zh-CN" altLang="en-US"/>
            </a:p>
          </p:txBody>
        </p:sp>
        <p:sp>
          <p:nvSpPr>
            <p:cNvPr id="122" name="椭圆 121">
              <a:extLst>
                <a:ext uri="{FF2B5EF4-FFF2-40B4-BE49-F238E27FC236}">
                  <a16:creationId xmlns:a16="http://schemas.microsoft.com/office/drawing/2014/main" id="{2ED5FFF9-AC18-4089-8CF4-FF3F36992C43}"/>
                </a:ext>
              </a:extLst>
            </p:cNvPr>
            <p:cNvSpPr/>
            <p:nvPr/>
          </p:nvSpPr>
          <p:spPr>
            <a:xfrm>
              <a:off x="9493123" y="1579085"/>
              <a:ext cx="726528" cy="72652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29" name="Group 113">
            <a:extLst>
              <a:ext uri="{FF2B5EF4-FFF2-40B4-BE49-F238E27FC236}">
                <a16:creationId xmlns:a16="http://schemas.microsoft.com/office/drawing/2014/main" id="{A230F130-FF9D-4F54-A448-D5A684370747}"/>
              </a:ext>
            </a:extLst>
          </p:cNvPr>
          <p:cNvGrpSpPr/>
          <p:nvPr/>
        </p:nvGrpSpPr>
        <p:grpSpPr>
          <a:xfrm>
            <a:off x="3831108" y="4016205"/>
            <a:ext cx="588416" cy="588416"/>
            <a:chOff x="9493123" y="1579083"/>
            <a:chExt cx="726528" cy="726528"/>
          </a:xfrm>
        </p:grpSpPr>
        <p:sp>
          <p:nvSpPr>
            <p:cNvPr id="130" name="iconfont-1187-867917">
              <a:extLst>
                <a:ext uri="{FF2B5EF4-FFF2-40B4-BE49-F238E27FC236}">
                  <a16:creationId xmlns:a16="http://schemas.microsoft.com/office/drawing/2014/main" id="{48A07313-639E-43BD-8F42-3BE875763A5C}"/>
                </a:ext>
              </a:extLst>
            </p:cNvPr>
            <p:cNvSpPr>
              <a:spLocks noChangeAspect="1"/>
            </p:cNvSpPr>
            <p:nvPr/>
          </p:nvSpPr>
          <p:spPr bwMode="auto">
            <a:xfrm>
              <a:off x="9619429" y="1681452"/>
              <a:ext cx="474075" cy="521787"/>
            </a:xfrm>
            <a:custGeom>
              <a:avLst/>
              <a:gdLst>
                <a:gd name="connsiteX0" fmla="*/ 483916 w 551575"/>
                <a:gd name="connsiteY0" fmla="*/ 414412 h 607087"/>
                <a:gd name="connsiteX1" fmla="*/ 517566 w 551575"/>
                <a:gd name="connsiteY1" fmla="*/ 426321 h 607087"/>
                <a:gd name="connsiteX2" fmla="*/ 536841 w 551575"/>
                <a:gd name="connsiteY2" fmla="*/ 444102 h 607087"/>
                <a:gd name="connsiteX3" fmla="*/ 548439 w 551575"/>
                <a:gd name="connsiteY3" fmla="*/ 465309 h 607087"/>
                <a:gd name="connsiteX4" fmla="*/ 551380 w 551575"/>
                <a:gd name="connsiteY4" fmla="*/ 486027 h 607087"/>
                <a:gd name="connsiteX5" fmla="*/ 544682 w 551575"/>
                <a:gd name="connsiteY5" fmla="*/ 502013 h 607087"/>
                <a:gd name="connsiteX6" fmla="*/ 536351 w 551575"/>
                <a:gd name="connsiteY6" fmla="*/ 507234 h 607087"/>
                <a:gd name="connsiteX7" fmla="*/ 526060 w 551575"/>
                <a:gd name="connsiteY7" fmla="*/ 508702 h 607087"/>
                <a:gd name="connsiteX8" fmla="*/ 516586 w 551575"/>
                <a:gd name="connsiteY8" fmla="*/ 508049 h 607087"/>
                <a:gd name="connsiteX9" fmla="*/ 511032 w 551575"/>
                <a:gd name="connsiteY9" fmla="*/ 506255 h 607087"/>
                <a:gd name="connsiteX10" fmla="*/ 504498 w 551575"/>
                <a:gd name="connsiteY10" fmla="*/ 498098 h 607087"/>
                <a:gd name="connsiteX11" fmla="*/ 504171 w 551575"/>
                <a:gd name="connsiteY11" fmla="*/ 487984 h 607087"/>
                <a:gd name="connsiteX12" fmla="*/ 502048 w 551575"/>
                <a:gd name="connsiteY12" fmla="*/ 472160 h 607087"/>
                <a:gd name="connsiteX13" fmla="*/ 494044 w 551575"/>
                <a:gd name="connsiteY13" fmla="*/ 460089 h 607087"/>
                <a:gd name="connsiteX14" fmla="*/ 478525 w 551575"/>
                <a:gd name="connsiteY14" fmla="*/ 454869 h 607087"/>
                <a:gd name="connsiteX15" fmla="*/ 460393 w 551575"/>
                <a:gd name="connsiteY15" fmla="*/ 458294 h 607087"/>
                <a:gd name="connsiteX16" fmla="*/ 441935 w 551575"/>
                <a:gd name="connsiteY16" fmla="*/ 468735 h 607087"/>
                <a:gd name="connsiteX17" fmla="*/ 426253 w 551575"/>
                <a:gd name="connsiteY17" fmla="*/ 484069 h 607087"/>
                <a:gd name="connsiteX18" fmla="*/ 414819 w 551575"/>
                <a:gd name="connsiteY18" fmla="*/ 504624 h 607087"/>
                <a:gd name="connsiteX19" fmla="*/ 411878 w 551575"/>
                <a:gd name="connsiteY19" fmla="*/ 525015 h 607087"/>
                <a:gd name="connsiteX20" fmla="*/ 417269 w 551575"/>
                <a:gd name="connsiteY20" fmla="*/ 543286 h 607087"/>
                <a:gd name="connsiteX21" fmla="*/ 430664 w 551575"/>
                <a:gd name="connsiteY21" fmla="*/ 558131 h 607087"/>
                <a:gd name="connsiteX22" fmla="*/ 448306 w 551575"/>
                <a:gd name="connsiteY22" fmla="*/ 563840 h 607087"/>
                <a:gd name="connsiteX23" fmla="*/ 468888 w 551575"/>
                <a:gd name="connsiteY23" fmla="*/ 564493 h 607087"/>
                <a:gd name="connsiteX24" fmla="*/ 477382 w 551575"/>
                <a:gd name="connsiteY24" fmla="*/ 564493 h 607087"/>
                <a:gd name="connsiteX25" fmla="*/ 482936 w 551575"/>
                <a:gd name="connsiteY25" fmla="*/ 567103 h 607087"/>
                <a:gd name="connsiteX26" fmla="*/ 489143 w 551575"/>
                <a:gd name="connsiteY26" fmla="*/ 577380 h 607087"/>
                <a:gd name="connsiteX27" fmla="*/ 487510 w 551575"/>
                <a:gd name="connsiteY27" fmla="*/ 588310 h 607087"/>
                <a:gd name="connsiteX28" fmla="*/ 473952 w 551575"/>
                <a:gd name="connsiteY28" fmla="*/ 602013 h 607087"/>
                <a:gd name="connsiteX29" fmla="*/ 452389 w 551575"/>
                <a:gd name="connsiteY29" fmla="*/ 607070 h 607087"/>
                <a:gd name="connsiteX30" fmla="*/ 427397 w 551575"/>
                <a:gd name="connsiteY30" fmla="*/ 603970 h 607087"/>
                <a:gd name="connsiteX31" fmla="*/ 403874 w 551575"/>
                <a:gd name="connsiteY31" fmla="*/ 593693 h 607087"/>
                <a:gd name="connsiteX32" fmla="*/ 376921 w 551575"/>
                <a:gd name="connsiteY32" fmla="*/ 566940 h 607087"/>
                <a:gd name="connsiteX33" fmla="*/ 364834 w 551575"/>
                <a:gd name="connsiteY33" fmla="*/ 533824 h 607087"/>
                <a:gd name="connsiteX34" fmla="*/ 367120 w 551575"/>
                <a:gd name="connsiteY34" fmla="*/ 497772 h 607087"/>
                <a:gd name="connsiteX35" fmla="*/ 383782 w 551575"/>
                <a:gd name="connsiteY35" fmla="*/ 462373 h 607087"/>
                <a:gd name="connsiteX36" fmla="*/ 412205 w 551575"/>
                <a:gd name="connsiteY36" fmla="*/ 433825 h 607087"/>
                <a:gd name="connsiteX37" fmla="*/ 447162 w 551575"/>
                <a:gd name="connsiteY37" fmla="*/ 417348 h 607087"/>
                <a:gd name="connsiteX38" fmla="*/ 483916 w 551575"/>
                <a:gd name="connsiteY38" fmla="*/ 414412 h 607087"/>
                <a:gd name="connsiteX39" fmla="*/ 300130 w 551575"/>
                <a:gd name="connsiteY39" fmla="*/ 378530 h 607087"/>
                <a:gd name="connsiteX40" fmla="*/ 304215 w 551575"/>
                <a:gd name="connsiteY40" fmla="*/ 378530 h 607087"/>
                <a:gd name="connsiteX41" fmla="*/ 308626 w 551575"/>
                <a:gd name="connsiteY41" fmla="*/ 379346 h 607087"/>
                <a:gd name="connsiteX42" fmla="*/ 314018 w 551575"/>
                <a:gd name="connsiteY42" fmla="*/ 381303 h 607087"/>
                <a:gd name="connsiteX43" fmla="*/ 316469 w 551575"/>
                <a:gd name="connsiteY43" fmla="*/ 386197 h 607087"/>
                <a:gd name="connsiteX44" fmla="*/ 317449 w 551575"/>
                <a:gd name="connsiteY44" fmla="*/ 392396 h 607087"/>
                <a:gd name="connsiteX45" fmla="*/ 317286 w 551575"/>
                <a:gd name="connsiteY45" fmla="*/ 398432 h 607087"/>
                <a:gd name="connsiteX46" fmla="*/ 317122 w 551575"/>
                <a:gd name="connsiteY46" fmla="*/ 399900 h 607087"/>
                <a:gd name="connsiteX47" fmla="*/ 317122 w 551575"/>
                <a:gd name="connsiteY47" fmla="*/ 401205 h 607087"/>
                <a:gd name="connsiteX48" fmla="*/ 317122 w 551575"/>
                <a:gd name="connsiteY48" fmla="*/ 413277 h 607087"/>
                <a:gd name="connsiteX49" fmla="*/ 317122 w 551575"/>
                <a:gd name="connsiteY49" fmla="*/ 414419 h 607087"/>
                <a:gd name="connsiteX50" fmla="*/ 317122 w 551575"/>
                <a:gd name="connsiteY50" fmla="*/ 415724 h 607087"/>
                <a:gd name="connsiteX51" fmla="*/ 319900 w 551575"/>
                <a:gd name="connsiteY51" fmla="*/ 415724 h 607087"/>
                <a:gd name="connsiteX52" fmla="*/ 323331 w 551575"/>
                <a:gd name="connsiteY52" fmla="*/ 415398 h 607087"/>
                <a:gd name="connsiteX53" fmla="*/ 330520 w 551575"/>
                <a:gd name="connsiteY53" fmla="*/ 415234 h 607087"/>
                <a:gd name="connsiteX54" fmla="*/ 337546 w 551575"/>
                <a:gd name="connsiteY54" fmla="*/ 415071 h 607087"/>
                <a:gd name="connsiteX55" fmla="*/ 341958 w 551575"/>
                <a:gd name="connsiteY55" fmla="*/ 415234 h 607087"/>
                <a:gd name="connsiteX56" fmla="*/ 345552 w 551575"/>
                <a:gd name="connsiteY56" fmla="*/ 415398 h 607087"/>
                <a:gd name="connsiteX57" fmla="*/ 348166 w 551575"/>
                <a:gd name="connsiteY57" fmla="*/ 416050 h 607087"/>
                <a:gd name="connsiteX58" fmla="*/ 350944 w 551575"/>
                <a:gd name="connsiteY58" fmla="*/ 417192 h 607087"/>
                <a:gd name="connsiteX59" fmla="*/ 353068 w 551575"/>
                <a:gd name="connsiteY59" fmla="*/ 419313 h 607087"/>
                <a:gd name="connsiteX60" fmla="*/ 353885 w 551575"/>
                <a:gd name="connsiteY60" fmla="*/ 422575 h 607087"/>
                <a:gd name="connsiteX61" fmla="*/ 352088 w 551575"/>
                <a:gd name="connsiteY61" fmla="*/ 428122 h 607087"/>
                <a:gd name="connsiteX62" fmla="*/ 351924 w 551575"/>
                <a:gd name="connsiteY62" fmla="*/ 428285 h 607087"/>
                <a:gd name="connsiteX63" fmla="*/ 348493 w 551575"/>
                <a:gd name="connsiteY63" fmla="*/ 434321 h 607087"/>
                <a:gd name="connsiteX64" fmla="*/ 344245 w 551575"/>
                <a:gd name="connsiteY64" fmla="*/ 437420 h 607087"/>
                <a:gd name="connsiteX65" fmla="*/ 339343 w 551575"/>
                <a:gd name="connsiteY65" fmla="*/ 438562 h 607087"/>
                <a:gd name="connsiteX66" fmla="*/ 333135 w 551575"/>
                <a:gd name="connsiteY66" fmla="*/ 438725 h 607087"/>
                <a:gd name="connsiteX67" fmla="*/ 316632 w 551575"/>
                <a:gd name="connsiteY67" fmla="*/ 438725 h 607087"/>
                <a:gd name="connsiteX68" fmla="*/ 316632 w 551575"/>
                <a:gd name="connsiteY68" fmla="*/ 443946 h 607087"/>
                <a:gd name="connsiteX69" fmla="*/ 316796 w 551575"/>
                <a:gd name="connsiteY69" fmla="*/ 449329 h 607087"/>
                <a:gd name="connsiteX70" fmla="*/ 317122 w 551575"/>
                <a:gd name="connsiteY70" fmla="*/ 456670 h 607087"/>
                <a:gd name="connsiteX71" fmla="*/ 317286 w 551575"/>
                <a:gd name="connsiteY71" fmla="*/ 464174 h 607087"/>
                <a:gd name="connsiteX72" fmla="*/ 312711 w 551575"/>
                <a:gd name="connsiteY72" fmla="*/ 473799 h 607087"/>
                <a:gd name="connsiteX73" fmla="*/ 302091 w 551575"/>
                <a:gd name="connsiteY73" fmla="*/ 476572 h 607087"/>
                <a:gd name="connsiteX74" fmla="*/ 294901 w 551575"/>
                <a:gd name="connsiteY74" fmla="*/ 471025 h 607087"/>
                <a:gd name="connsiteX75" fmla="*/ 293104 w 551575"/>
                <a:gd name="connsiteY75" fmla="*/ 460911 h 607087"/>
                <a:gd name="connsiteX76" fmla="*/ 293268 w 551575"/>
                <a:gd name="connsiteY76" fmla="*/ 456833 h 607087"/>
                <a:gd name="connsiteX77" fmla="*/ 293431 w 551575"/>
                <a:gd name="connsiteY77" fmla="*/ 453407 h 607087"/>
                <a:gd name="connsiteX78" fmla="*/ 293758 w 551575"/>
                <a:gd name="connsiteY78" fmla="*/ 451613 h 607087"/>
                <a:gd name="connsiteX79" fmla="*/ 293758 w 551575"/>
                <a:gd name="connsiteY79" fmla="*/ 449981 h 607087"/>
                <a:gd name="connsiteX80" fmla="*/ 293758 w 551575"/>
                <a:gd name="connsiteY80" fmla="*/ 438399 h 607087"/>
                <a:gd name="connsiteX81" fmla="*/ 290817 w 551575"/>
                <a:gd name="connsiteY81" fmla="*/ 438399 h 607087"/>
                <a:gd name="connsiteX82" fmla="*/ 285262 w 551575"/>
                <a:gd name="connsiteY82" fmla="*/ 438562 h 607087"/>
                <a:gd name="connsiteX83" fmla="*/ 279706 w 551575"/>
                <a:gd name="connsiteY83" fmla="*/ 438725 h 607087"/>
                <a:gd name="connsiteX84" fmla="*/ 273824 w 551575"/>
                <a:gd name="connsiteY84" fmla="*/ 439052 h 607087"/>
                <a:gd name="connsiteX85" fmla="*/ 268269 w 551575"/>
                <a:gd name="connsiteY85" fmla="*/ 439052 h 607087"/>
                <a:gd name="connsiteX86" fmla="*/ 260917 w 551575"/>
                <a:gd name="connsiteY86" fmla="*/ 437257 h 607087"/>
                <a:gd name="connsiteX87" fmla="*/ 256832 w 551575"/>
                <a:gd name="connsiteY87" fmla="*/ 430569 h 607087"/>
                <a:gd name="connsiteX88" fmla="*/ 256832 w 551575"/>
                <a:gd name="connsiteY88" fmla="*/ 427306 h 607087"/>
                <a:gd name="connsiteX89" fmla="*/ 258466 w 551575"/>
                <a:gd name="connsiteY89" fmla="*/ 424533 h 607087"/>
                <a:gd name="connsiteX90" fmla="*/ 261897 w 551575"/>
                <a:gd name="connsiteY90" fmla="*/ 418660 h 607087"/>
                <a:gd name="connsiteX91" fmla="*/ 266799 w 551575"/>
                <a:gd name="connsiteY91" fmla="*/ 416050 h 607087"/>
                <a:gd name="connsiteX92" fmla="*/ 272681 w 551575"/>
                <a:gd name="connsiteY92" fmla="*/ 415234 h 607087"/>
                <a:gd name="connsiteX93" fmla="*/ 278889 w 551575"/>
                <a:gd name="connsiteY93" fmla="*/ 415234 h 607087"/>
                <a:gd name="connsiteX94" fmla="*/ 280687 w 551575"/>
                <a:gd name="connsiteY94" fmla="*/ 415398 h 607087"/>
                <a:gd name="connsiteX95" fmla="*/ 282321 w 551575"/>
                <a:gd name="connsiteY95" fmla="*/ 415561 h 607087"/>
                <a:gd name="connsiteX96" fmla="*/ 293921 w 551575"/>
                <a:gd name="connsiteY96" fmla="*/ 415561 h 607087"/>
                <a:gd name="connsiteX97" fmla="*/ 293758 w 551575"/>
                <a:gd name="connsiteY97" fmla="*/ 412461 h 607087"/>
                <a:gd name="connsiteX98" fmla="*/ 293758 w 551575"/>
                <a:gd name="connsiteY98" fmla="*/ 409362 h 607087"/>
                <a:gd name="connsiteX99" fmla="*/ 293431 w 551575"/>
                <a:gd name="connsiteY99" fmla="*/ 402184 h 607087"/>
                <a:gd name="connsiteX100" fmla="*/ 293268 w 551575"/>
                <a:gd name="connsiteY100" fmla="*/ 395169 h 607087"/>
                <a:gd name="connsiteX101" fmla="*/ 293431 w 551575"/>
                <a:gd name="connsiteY101" fmla="*/ 390602 h 607087"/>
                <a:gd name="connsiteX102" fmla="*/ 293758 w 551575"/>
                <a:gd name="connsiteY102" fmla="*/ 387013 h 607087"/>
                <a:gd name="connsiteX103" fmla="*/ 295228 w 551575"/>
                <a:gd name="connsiteY103" fmla="*/ 381793 h 607087"/>
                <a:gd name="connsiteX104" fmla="*/ 300130 w 551575"/>
                <a:gd name="connsiteY104" fmla="*/ 378530 h 607087"/>
                <a:gd name="connsiteX105" fmla="*/ 123989 w 551575"/>
                <a:gd name="connsiteY105" fmla="*/ 269739 h 607087"/>
                <a:gd name="connsiteX106" fmla="*/ 78739 w 551575"/>
                <a:gd name="connsiteY106" fmla="*/ 283929 h 607087"/>
                <a:gd name="connsiteX107" fmla="*/ 61423 w 551575"/>
                <a:gd name="connsiteY107" fmla="*/ 317041 h 607087"/>
                <a:gd name="connsiteX108" fmla="*/ 72858 w 551575"/>
                <a:gd name="connsiteY108" fmla="*/ 346401 h 607087"/>
                <a:gd name="connsiteX109" fmla="*/ 104386 w 551575"/>
                <a:gd name="connsiteY109" fmla="*/ 357166 h 607087"/>
                <a:gd name="connsiteX110" fmla="*/ 131994 w 551575"/>
                <a:gd name="connsiteY110" fmla="*/ 352110 h 607087"/>
                <a:gd name="connsiteX111" fmla="*/ 153393 w 551575"/>
                <a:gd name="connsiteY111" fmla="*/ 339876 h 607087"/>
                <a:gd name="connsiteX112" fmla="*/ 162868 w 551575"/>
                <a:gd name="connsiteY112" fmla="*/ 320140 h 607087"/>
                <a:gd name="connsiteX113" fmla="*/ 165155 w 551575"/>
                <a:gd name="connsiteY113" fmla="*/ 300893 h 607087"/>
                <a:gd name="connsiteX114" fmla="*/ 164665 w 551575"/>
                <a:gd name="connsiteY114" fmla="*/ 291759 h 607087"/>
                <a:gd name="connsiteX115" fmla="*/ 162868 w 551575"/>
                <a:gd name="connsiteY115" fmla="*/ 284745 h 607087"/>
                <a:gd name="connsiteX116" fmla="*/ 145389 w 551575"/>
                <a:gd name="connsiteY116" fmla="*/ 274143 h 607087"/>
                <a:gd name="connsiteX117" fmla="*/ 123989 w 551575"/>
                <a:gd name="connsiteY117" fmla="*/ 269739 h 607087"/>
                <a:gd name="connsiteX118" fmla="*/ 396202 w 551575"/>
                <a:gd name="connsiteY118" fmla="*/ 153269 h 607087"/>
                <a:gd name="connsiteX119" fmla="*/ 369901 w 551575"/>
                <a:gd name="connsiteY119" fmla="*/ 161917 h 607087"/>
                <a:gd name="connsiteX120" fmla="*/ 359446 w 551575"/>
                <a:gd name="connsiteY120" fmla="*/ 176601 h 607087"/>
                <a:gd name="connsiteX121" fmla="*/ 350461 w 551575"/>
                <a:gd name="connsiteY121" fmla="*/ 193407 h 607087"/>
                <a:gd name="connsiteX122" fmla="*/ 349317 w 551575"/>
                <a:gd name="connsiteY122" fmla="*/ 195854 h 607087"/>
                <a:gd name="connsiteX123" fmla="*/ 337228 w 551575"/>
                <a:gd name="connsiteY123" fmla="*/ 234686 h 607087"/>
                <a:gd name="connsiteX124" fmla="*/ 337392 w 551575"/>
                <a:gd name="connsiteY124" fmla="*/ 235339 h 607087"/>
                <a:gd name="connsiteX125" fmla="*/ 347847 w 551575"/>
                <a:gd name="connsiteY125" fmla="*/ 254592 h 607087"/>
                <a:gd name="connsiteX126" fmla="*/ 363857 w 551575"/>
                <a:gd name="connsiteY126" fmla="*/ 268787 h 607087"/>
                <a:gd name="connsiteX127" fmla="*/ 404207 w 551575"/>
                <a:gd name="connsiteY127" fmla="*/ 268787 h 607087"/>
                <a:gd name="connsiteX128" fmla="*/ 435573 w 551575"/>
                <a:gd name="connsiteY128" fmla="*/ 236318 h 607087"/>
                <a:gd name="connsiteX129" fmla="*/ 439493 w 551575"/>
                <a:gd name="connsiteY129" fmla="*/ 227507 h 607087"/>
                <a:gd name="connsiteX130" fmla="*/ 442924 w 551575"/>
                <a:gd name="connsiteY130" fmla="*/ 218044 h 607087"/>
                <a:gd name="connsiteX131" fmla="*/ 444721 w 551575"/>
                <a:gd name="connsiteY131" fmla="*/ 210049 h 607087"/>
                <a:gd name="connsiteX132" fmla="*/ 444394 w 551575"/>
                <a:gd name="connsiteY132" fmla="*/ 204665 h 607087"/>
                <a:gd name="connsiteX133" fmla="*/ 441454 w 551575"/>
                <a:gd name="connsiteY133" fmla="*/ 174317 h 607087"/>
                <a:gd name="connsiteX134" fmla="*/ 420707 w 551575"/>
                <a:gd name="connsiteY134" fmla="*/ 156369 h 607087"/>
                <a:gd name="connsiteX135" fmla="*/ 396202 w 551575"/>
                <a:gd name="connsiteY135" fmla="*/ 153269 h 607087"/>
                <a:gd name="connsiteX136" fmla="*/ 115004 w 551575"/>
                <a:gd name="connsiteY136" fmla="*/ 118862 h 607087"/>
                <a:gd name="connsiteX137" fmla="*/ 163195 w 551575"/>
                <a:gd name="connsiteY137" fmla="*/ 122940 h 607087"/>
                <a:gd name="connsiteX138" fmla="*/ 195867 w 551575"/>
                <a:gd name="connsiteY138" fmla="*/ 138924 h 607087"/>
                <a:gd name="connsiteX139" fmla="*/ 215633 w 551575"/>
                <a:gd name="connsiteY139" fmla="*/ 161760 h 607087"/>
                <a:gd name="connsiteX140" fmla="*/ 225925 w 551575"/>
                <a:gd name="connsiteY140" fmla="*/ 187857 h 607087"/>
                <a:gd name="connsiteX141" fmla="*/ 229518 w 551575"/>
                <a:gd name="connsiteY141" fmla="*/ 213792 h 607087"/>
                <a:gd name="connsiteX142" fmla="*/ 229845 w 551575"/>
                <a:gd name="connsiteY142" fmla="*/ 234670 h 607087"/>
                <a:gd name="connsiteX143" fmla="*/ 229845 w 551575"/>
                <a:gd name="connsiteY143" fmla="*/ 239074 h 607087"/>
                <a:gd name="connsiteX144" fmla="*/ 229845 w 551575"/>
                <a:gd name="connsiteY144" fmla="*/ 252449 h 607087"/>
                <a:gd name="connsiteX145" fmla="*/ 229355 w 551575"/>
                <a:gd name="connsiteY145" fmla="*/ 266477 h 607087"/>
                <a:gd name="connsiteX146" fmla="*/ 228702 w 551575"/>
                <a:gd name="connsiteY146" fmla="*/ 290291 h 607087"/>
                <a:gd name="connsiteX147" fmla="*/ 228702 w 551575"/>
                <a:gd name="connsiteY147" fmla="*/ 313126 h 607087"/>
                <a:gd name="connsiteX148" fmla="*/ 230335 w 551575"/>
                <a:gd name="connsiteY148" fmla="*/ 344117 h 607087"/>
                <a:gd name="connsiteX149" fmla="*/ 236543 w 551575"/>
                <a:gd name="connsiteY149" fmla="*/ 378370 h 607087"/>
                <a:gd name="connsiteX150" fmla="*/ 237196 w 551575"/>
                <a:gd name="connsiteY150" fmla="*/ 379512 h 607087"/>
                <a:gd name="connsiteX151" fmla="*/ 234583 w 551575"/>
                <a:gd name="connsiteY151" fmla="*/ 391909 h 607087"/>
                <a:gd name="connsiteX152" fmla="*/ 225925 w 551575"/>
                <a:gd name="connsiteY152" fmla="*/ 403979 h 607087"/>
                <a:gd name="connsiteX153" fmla="*/ 213999 w 551575"/>
                <a:gd name="connsiteY153" fmla="*/ 412950 h 607087"/>
                <a:gd name="connsiteX154" fmla="*/ 201911 w 551575"/>
                <a:gd name="connsiteY154" fmla="*/ 416212 h 607087"/>
                <a:gd name="connsiteX155" fmla="*/ 182961 w 551575"/>
                <a:gd name="connsiteY155" fmla="*/ 409035 h 607087"/>
                <a:gd name="connsiteX156" fmla="*/ 169566 w 551575"/>
                <a:gd name="connsiteY156" fmla="*/ 390114 h 607087"/>
                <a:gd name="connsiteX157" fmla="*/ 138365 w 551575"/>
                <a:gd name="connsiteY157" fmla="*/ 407893 h 607087"/>
                <a:gd name="connsiteX158" fmla="*/ 104876 w 551575"/>
                <a:gd name="connsiteY158" fmla="*/ 415070 h 607087"/>
                <a:gd name="connsiteX159" fmla="*/ 64690 w 551575"/>
                <a:gd name="connsiteY159" fmla="*/ 412624 h 607087"/>
                <a:gd name="connsiteX160" fmla="*/ 31365 w 551575"/>
                <a:gd name="connsiteY160" fmla="*/ 396965 h 607087"/>
                <a:gd name="connsiteX161" fmla="*/ 8495 w 551575"/>
                <a:gd name="connsiteY161" fmla="*/ 366300 h 607087"/>
                <a:gd name="connsiteX162" fmla="*/ 0 w 551575"/>
                <a:gd name="connsiteY162" fmla="*/ 318835 h 607087"/>
                <a:gd name="connsiteX163" fmla="*/ 13722 w 551575"/>
                <a:gd name="connsiteY163" fmla="*/ 260605 h 607087"/>
                <a:gd name="connsiteX164" fmla="*/ 46067 w 551575"/>
                <a:gd name="connsiteY164" fmla="*/ 228309 h 607087"/>
                <a:gd name="connsiteX165" fmla="*/ 84783 w 551575"/>
                <a:gd name="connsiteY165" fmla="*/ 214281 h 607087"/>
                <a:gd name="connsiteX166" fmla="*/ 117781 w 551575"/>
                <a:gd name="connsiteY166" fmla="*/ 211835 h 607087"/>
                <a:gd name="connsiteX167" fmla="*/ 144899 w 551575"/>
                <a:gd name="connsiteY167" fmla="*/ 214934 h 607087"/>
                <a:gd name="connsiteX168" fmla="*/ 163522 w 551575"/>
                <a:gd name="connsiteY168" fmla="*/ 219664 h 607087"/>
                <a:gd name="connsiteX169" fmla="*/ 161561 w 551575"/>
                <a:gd name="connsiteY169" fmla="*/ 205636 h 607087"/>
                <a:gd name="connsiteX170" fmla="*/ 154374 w 551575"/>
                <a:gd name="connsiteY170" fmla="*/ 192588 h 607087"/>
                <a:gd name="connsiteX171" fmla="*/ 139181 w 551575"/>
                <a:gd name="connsiteY171" fmla="*/ 183453 h 607087"/>
                <a:gd name="connsiteX172" fmla="*/ 113861 w 551575"/>
                <a:gd name="connsiteY172" fmla="*/ 180681 h 607087"/>
                <a:gd name="connsiteX173" fmla="*/ 77268 w 551575"/>
                <a:gd name="connsiteY173" fmla="*/ 188999 h 607087"/>
                <a:gd name="connsiteX174" fmla="*/ 59136 w 551575"/>
                <a:gd name="connsiteY174" fmla="*/ 201233 h 607087"/>
                <a:gd name="connsiteX175" fmla="*/ 54725 w 551575"/>
                <a:gd name="connsiteY175" fmla="*/ 204821 h 607087"/>
                <a:gd name="connsiteX176" fmla="*/ 50314 w 551575"/>
                <a:gd name="connsiteY176" fmla="*/ 207920 h 607087"/>
                <a:gd name="connsiteX177" fmla="*/ 40186 w 551575"/>
                <a:gd name="connsiteY177" fmla="*/ 210367 h 607087"/>
                <a:gd name="connsiteX178" fmla="*/ 30711 w 551575"/>
                <a:gd name="connsiteY178" fmla="*/ 210204 h 607087"/>
                <a:gd name="connsiteX179" fmla="*/ 30221 w 551575"/>
                <a:gd name="connsiteY179" fmla="*/ 210204 h 607087"/>
                <a:gd name="connsiteX180" fmla="*/ 19603 w 551575"/>
                <a:gd name="connsiteY180" fmla="*/ 202864 h 607087"/>
                <a:gd name="connsiteX181" fmla="*/ 12905 w 551575"/>
                <a:gd name="connsiteY181" fmla="*/ 189489 h 607087"/>
                <a:gd name="connsiteX182" fmla="*/ 11272 w 551575"/>
                <a:gd name="connsiteY182" fmla="*/ 180681 h 607087"/>
                <a:gd name="connsiteX183" fmla="*/ 23524 w 551575"/>
                <a:gd name="connsiteY183" fmla="*/ 156377 h 607087"/>
                <a:gd name="connsiteX184" fmla="*/ 46884 w 551575"/>
                <a:gd name="connsiteY184" fmla="*/ 137456 h 607087"/>
                <a:gd name="connsiteX185" fmla="*/ 78085 w 551575"/>
                <a:gd name="connsiteY185" fmla="*/ 124734 h 607087"/>
                <a:gd name="connsiteX186" fmla="*/ 115004 w 551575"/>
                <a:gd name="connsiteY186" fmla="*/ 118862 h 607087"/>
                <a:gd name="connsiteX187" fmla="*/ 401593 w 551575"/>
                <a:gd name="connsiteY187" fmla="*/ 61 h 607087"/>
                <a:gd name="connsiteX188" fmla="*/ 415479 w 551575"/>
                <a:gd name="connsiteY188" fmla="*/ 3488 h 607087"/>
                <a:gd name="connsiteX189" fmla="*/ 425608 w 551575"/>
                <a:gd name="connsiteY189" fmla="*/ 9851 h 607087"/>
                <a:gd name="connsiteX190" fmla="*/ 430182 w 551575"/>
                <a:gd name="connsiteY190" fmla="*/ 16377 h 607087"/>
                <a:gd name="connsiteX191" fmla="*/ 431652 w 551575"/>
                <a:gd name="connsiteY191" fmla="*/ 24209 h 607087"/>
                <a:gd name="connsiteX192" fmla="*/ 427241 w 551575"/>
                <a:gd name="connsiteY192" fmla="*/ 30899 h 607087"/>
                <a:gd name="connsiteX193" fmla="*/ 419236 w 551575"/>
                <a:gd name="connsiteY193" fmla="*/ 44930 h 607087"/>
                <a:gd name="connsiteX194" fmla="*/ 411395 w 551575"/>
                <a:gd name="connsiteY194" fmla="*/ 60920 h 607087"/>
                <a:gd name="connsiteX195" fmla="*/ 399143 w 551575"/>
                <a:gd name="connsiteY195" fmla="*/ 88331 h 607087"/>
                <a:gd name="connsiteX196" fmla="*/ 394569 w 551575"/>
                <a:gd name="connsiteY196" fmla="*/ 98284 h 607087"/>
                <a:gd name="connsiteX197" fmla="*/ 390648 w 551575"/>
                <a:gd name="connsiteY197" fmla="*/ 108074 h 607087"/>
                <a:gd name="connsiteX198" fmla="*/ 412865 w 551575"/>
                <a:gd name="connsiteY198" fmla="*/ 106279 h 607087"/>
                <a:gd name="connsiteX199" fmla="*/ 439330 w 551575"/>
                <a:gd name="connsiteY199" fmla="*/ 110684 h 607087"/>
                <a:gd name="connsiteX200" fmla="*/ 472656 w 551575"/>
                <a:gd name="connsiteY200" fmla="*/ 131079 h 607087"/>
                <a:gd name="connsiteX201" fmla="*/ 493730 w 551575"/>
                <a:gd name="connsiteY201" fmla="*/ 163059 h 607087"/>
                <a:gd name="connsiteX202" fmla="*/ 500428 w 551575"/>
                <a:gd name="connsiteY202" fmla="*/ 202054 h 607087"/>
                <a:gd name="connsiteX203" fmla="*/ 490136 w 551575"/>
                <a:gd name="connsiteY203" fmla="*/ 244802 h 607087"/>
                <a:gd name="connsiteX204" fmla="*/ 485398 w 551575"/>
                <a:gd name="connsiteY204" fmla="*/ 255245 h 607087"/>
                <a:gd name="connsiteX205" fmla="*/ 459914 w 551575"/>
                <a:gd name="connsiteY205" fmla="*/ 292119 h 607087"/>
                <a:gd name="connsiteX206" fmla="*/ 424791 w 551575"/>
                <a:gd name="connsiteY206" fmla="*/ 315614 h 607087"/>
                <a:gd name="connsiteX207" fmla="*/ 384114 w 551575"/>
                <a:gd name="connsiteY207" fmla="*/ 323772 h 607087"/>
                <a:gd name="connsiteX208" fmla="*/ 342293 w 551575"/>
                <a:gd name="connsiteY208" fmla="*/ 314635 h 607087"/>
                <a:gd name="connsiteX209" fmla="*/ 315665 w 551575"/>
                <a:gd name="connsiteY209" fmla="*/ 299624 h 607087"/>
                <a:gd name="connsiteX210" fmla="*/ 298838 w 551575"/>
                <a:gd name="connsiteY210" fmla="*/ 279229 h 607087"/>
                <a:gd name="connsiteX211" fmla="*/ 292304 w 551575"/>
                <a:gd name="connsiteY211" fmla="*/ 284613 h 607087"/>
                <a:gd name="connsiteX212" fmla="*/ 284136 w 551575"/>
                <a:gd name="connsiteY212" fmla="*/ 287224 h 607087"/>
                <a:gd name="connsiteX213" fmla="*/ 276131 w 551575"/>
                <a:gd name="connsiteY213" fmla="*/ 286735 h 607087"/>
                <a:gd name="connsiteX214" fmla="*/ 269760 w 551575"/>
                <a:gd name="connsiteY214" fmla="*/ 282656 h 607087"/>
                <a:gd name="connsiteX215" fmla="*/ 263389 w 551575"/>
                <a:gd name="connsiteY215" fmla="*/ 279555 h 607087"/>
                <a:gd name="connsiteX216" fmla="*/ 258161 w 551575"/>
                <a:gd name="connsiteY216" fmla="*/ 273682 h 607087"/>
                <a:gd name="connsiteX217" fmla="*/ 256691 w 551575"/>
                <a:gd name="connsiteY217" fmla="*/ 264055 h 607087"/>
                <a:gd name="connsiteX218" fmla="*/ 261592 w 551575"/>
                <a:gd name="connsiteY218" fmla="*/ 249534 h 607087"/>
                <a:gd name="connsiteX219" fmla="*/ 263879 w 551575"/>
                <a:gd name="connsiteY219" fmla="*/ 242681 h 607087"/>
                <a:gd name="connsiteX220" fmla="*/ 267309 w 551575"/>
                <a:gd name="connsiteY220" fmla="*/ 234360 h 607087"/>
                <a:gd name="connsiteX221" fmla="*/ 278908 w 551575"/>
                <a:gd name="connsiteY221" fmla="*/ 210212 h 607087"/>
                <a:gd name="connsiteX222" fmla="*/ 292794 w 551575"/>
                <a:gd name="connsiteY222" fmla="*/ 182964 h 607087"/>
                <a:gd name="connsiteX223" fmla="*/ 304719 w 551575"/>
                <a:gd name="connsiteY223" fmla="*/ 159632 h 607087"/>
                <a:gd name="connsiteX224" fmla="*/ 313868 w 551575"/>
                <a:gd name="connsiteY224" fmla="*/ 140379 h 607087"/>
                <a:gd name="connsiteX225" fmla="*/ 331837 w 551575"/>
                <a:gd name="connsiteY225" fmla="*/ 101058 h 607087"/>
                <a:gd name="connsiteX226" fmla="*/ 349317 w 551575"/>
                <a:gd name="connsiteY226" fmla="*/ 63694 h 607087"/>
                <a:gd name="connsiteX227" fmla="*/ 364020 w 551575"/>
                <a:gd name="connsiteY227" fmla="*/ 33509 h 607087"/>
                <a:gd name="connsiteX228" fmla="*/ 373822 w 551575"/>
                <a:gd name="connsiteY228" fmla="*/ 15725 h 607087"/>
                <a:gd name="connsiteX229" fmla="*/ 386401 w 551575"/>
                <a:gd name="connsiteY229" fmla="*/ 2998 h 607087"/>
                <a:gd name="connsiteX230" fmla="*/ 401593 w 551575"/>
                <a:gd name="connsiteY230" fmla="*/ 61 h 60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551575" h="607087">
                  <a:moveTo>
                    <a:pt x="483916" y="414412"/>
                  </a:moveTo>
                  <a:cubicBezTo>
                    <a:pt x="496167" y="415717"/>
                    <a:pt x="507275" y="419795"/>
                    <a:pt x="517566" y="426321"/>
                  </a:cubicBezTo>
                  <a:cubicBezTo>
                    <a:pt x="525080" y="431378"/>
                    <a:pt x="531451" y="437250"/>
                    <a:pt x="536841" y="444102"/>
                  </a:cubicBezTo>
                  <a:cubicBezTo>
                    <a:pt x="542069" y="450953"/>
                    <a:pt x="545989" y="457968"/>
                    <a:pt x="548439" y="465309"/>
                  </a:cubicBezTo>
                  <a:cubicBezTo>
                    <a:pt x="551053" y="472487"/>
                    <a:pt x="552033" y="479338"/>
                    <a:pt x="551380" y="486027"/>
                  </a:cubicBezTo>
                  <a:cubicBezTo>
                    <a:pt x="550890" y="492552"/>
                    <a:pt x="548603" y="497935"/>
                    <a:pt x="544682" y="502013"/>
                  </a:cubicBezTo>
                  <a:cubicBezTo>
                    <a:pt x="542395" y="504460"/>
                    <a:pt x="539618" y="506255"/>
                    <a:pt x="536351" y="507234"/>
                  </a:cubicBezTo>
                  <a:cubicBezTo>
                    <a:pt x="532921" y="508212"/>
                    <a:pt x="529491" y="508702"/>
                    <a:pt x="526060" y="508702"/>
                  </a:cubicBezTo>
                  <a:cubicBezTo>
                    <a:pt x="522467" y="508865"/>
                    <a:pt x="519363" y="508539"/>
                    <a:pt x="516586" y="508049"/>
                  </a:cubicBezTo>
                  <a:cubicBezTo>
                    <a:pt x="513646" y="507397"/>
                    <a:pt x="511849" y="506907"/>
                    <a:pt x="511032" y="506255"/>
                  </a:cubicBezTo>
                  <a:cubicBezTo>
                    <a:pt x="508582" y="504297"/>
                    <a:pt x="506458" y="501687"/>
                    <a:pt x="504498" y="498098"/>
                  </a:cubicBezTo>
                  <a:cubicBezTo>
                    <a:pt x="502701" y="494673"/>
                    <a:pt x="502538" y="491410"/>
                    <a:pt x="504171" y="487984"/>
                  </a:cubicBezTo>
                  <a:cubicBezTo>
                    <a:pt x="504008" y="482438"/>
                    <a:pt x="503355" y="477054"/>
                    <a:pt x="502048" y="472160"/>
                  </a:cubicBezTo>
                  <a:cubicBezTo>
                    <a:pt x="500741" y="467267"/>
                    <a:pt x="498127" y="463188"/>
                    <a:pt x="494044" y="460089"/>
                  </a:cubicBezTo>
                  <a:cubicBezTo>
                    <a:pt x="489633" y="456663"/>
                    <a:pt x="484406" y="454869"/>
                    <a:pt x="478525" y="454869"/>
                  </a:cubicBezTo>
                  <a:cubicBezTo>
                    <a:pt x="472645" y="454869"/>
                    <a:pt x="466601" y="456010"/>
                    <a:pt x="460393" y="458294"/>
                  </a:cubicBezTo>
                  <a:cubicBezTo>
                    <a:pt x="454186" y="460578"/>
                    <a:pt x="447979" y="464167"/>
                    <a:pt x="441935" y="468735"/>
                  </a:cubicBezTo>
                  <a:cubicBezTo>
                    <a:pt x="435891" y="473302"/>
                    <a:pt x="430664" y="478523"/>
                    <a:pt x="426253" y="484069"/>
                  </a:cubicBezTo>
                  <a:cubicBezTo>
                    <a:pt x="420863" y="490757"/>
                    <a:pt x="417106" y="497609"/>
                    <a:pt x="414819" y="504624"/>
                  </a:cubicBezTo>
                  <a:cubicBezTo>
                    <a:pt x="412368" y="511638"/>
                    <a:pt x="411388" y="518490"/>
                    <a:pt x="411878" y="525015"/>
                  </a:cubicBezTo>
                  <a:cubicBezTo>
                    <a:pt x="412368" y="531540"/>
                    <a:pt x="414165" y="537576"/>
                    <a:pt x="417269" y="543286"/>
                  </a:cubicBezTo>
                  <a:cubicBezTo>
                    <a:pt x="420373" y="548995"/>
                    <a:pt x="424783" y="553889"/>
                    <a:pt x="430664" y="558131"/>
                  </a:cubicBezTo>
                  <a:cubicBezTo>
                    <a:pt x="435237" y="561067"/>
                    <a:pt x="441118" y="563024"/>
                    <a:pt x="448306" y="563840"/>
                  </a:cubicBezTo>
                  <a:cubicBezTo>
                    <a:pt x="455493" y="564656"/>
                    <a:pt x="462354" y="564982"/>
                    <a:pt x="468888" y="564493"/>
                  </a:cubicBezTo>
                  <a:cubicBezTo>
                    <a:pt x="472808" y="564166"/>
                    <a:pt x="475585" y="564166"/>
                    <a:pt x="477382" y="564493"/>
                  </a:cubicBezTo>
                  <a:cubicBezTo>
                    <a:pt x="479342" y="564819"/>
                    <a:pt x="481139" y="565798"/>
                    <a:pt x="482936" y="567103"/>
                  </a:cubicBezTo>
                  <a:cubicBezTo>
                    <a:pt x="486530" y="569876"/>
                    <a:pt x="488490" y="573302"/>
                    <a:pt x="489143" y="577380"/>
                  </a:cubicBezTo>
                  <a:cubicBezTo>
                    <a:pt x="489633" y="581295"/>
                    <a:pt x="489143" y="585047"/>
                    <a:pt x="487510" y="588310"/>
                  </a:cubicBezTo>
                  <a:cubicBezTo>
                    <a:pt x="484733" y="594346"/>
                    <a:pt x="480322" y="598913"/>
                    <a:pt x="473952" y="602013"/>
                  </a:cubicBezTo>
                  <a:cubicBezTo>
                    <a:pt x="467581" y="605112"/>
                    <a:pt x="460393" y="606744"/>
                    <a:pt x="452389" y="607070"/>
                  </a:cubicBezTo>
                  <a:cubicBezTo>
                    <a:pt x="444222" y="607233"/>
                    <a:pt x="436054" y="606254"/>
                    <a:pt x="427397" y="603970"/>
                  </a:cubicBezTo>
                  <a:cubicBezTo>
                    <a:pt x="418902" y="601687"/>
                    <a:pt x="411062" y="598261"/>
                    <a:pt x="403874" y="593693"/>
                  </a:cubicBezTo>
                  <a:cubicBezTo>
                    <a:pt x="392276" y="586352"/>
                    <a:pt x="383292" y="577380"/>
                    <a:pt x="376921" y="566940"/>
                  </a:cubicBezTo>
                  <a:cubicBezTo>
                    <a:pt x="370387" y="556662"/>
                    <a:pt x="366304" y="545569"/>
                    <a:pt x="364834" y="533824"/>
                  </a:cubicBezTo>
                  <a:cubicBezTo>
                    <a:pt x="363200" y="522079"/>
                    <a:pt x="363853" y="510007"/>
                    <a:pt x="367120" y="497772"/>
                  </a:cubicBezTo>
                  <a:cubicBezTo>
                    <a:pt x="370224" y="485537"/>
                    <a:pt x="375941" y="473792"/>
                    <a:pt x="383782" y="462373"/>
                  </a:cubicBezTo>
                  <a:cubicBezTo>
                    <a:pt x="391786" y="450953"/>
                    <a:pt x="401261" y="441329"/>
                    <a:pt x="412205" y="433825"/>
                  </a:cubicBezTo>
                  <a:cubicBezTo>
                    <a:pt x="423313" y="426157"/>
                    <a:pt x="434911" y="420774"/>
                    <a:pt x="447162" y="417348"/>
                  </a:cubicBezTo>
                  <a:cubicBezTo>
                    <a:pt x="459413" y="414086"/>
                    <a:pt x="471665" y="413107"/>
                    <a:pt x="483916" y="414412"/>
                  </a:cubicBezTo>
                  <a:close/>
                  <a:moveTo>
                    <a:pt x="300130" y="378530"/>
                  </a:moveTo>
                  <a:cubicBezTo>
                    <a:pt x="300947" y="378530"/>
                    <a:pt x="302254" y="378530"/>
                    <a:pt x="304215" y="378530"/>
                  </a:cubicBezTo>
                  <a:cubicBezTo>
                    <a:pt x="306012" y="378693"/>
                    <a:pt x="307482" y="379019"/>
                    <a:pt x="308626" y="379346"/>
                  </a:cubicBezTo>
                  <a:cubicBezTo>
                    <a:pt x="310914" y="379346"/>
                    <a:pt x="312711" y="379998"/>
                    <a:pt x="314018" y="381303"/>
                  </a:cubicBezTo>
                  <a:cubicBezTo>
                    <a:pt x="315162" y="382608"/>
                    <a:pt x="316142" y="384240"/>
                    <a:pt x="316469" y="386197"/>
                  </a:cubicBezTo>
                  <a:cubicBezTo>
                    <a:pt x="316959" y="388155"/>
                    <a:pt x="317286" y="390275"/>
                    <a:pt x="317449" y="392396"/>
                  </a:cubicBezTo>
                  <a:cubicBezTo>
                    <a:pt x="317449" y="394680"/>
                    <a:pt x="317449" y="396638"/>
                    <a:pt x="317286" y="398432"/>
                  </a:cubicBezTo>
                  <a:cubicBezTo>
                    <a:pt x="317286" y="398758"/>
                    <a:pt x="317286" y="399248"/>
                    <a:pt x="317122" y="399900"/>
                  </a:cubicBezTo>
                  <a:cubicBezTo>
                    <a:pt x="317122" y="400553"/>
                    <a:pt x="317122" y="401042"/>
                    <a:pt x="317122" y="401205"/>
                  </a:cubicBezTo>
                  <a:lnTo>
                    <a:pt x="317122" y="413277"/>
                  </a:lnTo>
                  <a:cubicBezTo>
                    <a:pt x="317122" y="414256"/>
                    <a:pt x="317122" y="414745"/>
                    <a:pt x="317122" y="414419"/>
                  </a:cubicBezTo>
                  <a:cubicBezTo>
                    <a:pt x="317286" y="414256"/>
                    <a:pt x="317122" y="414582"/>
                    <a:pt x="317122" y="415724"/>
                  </a:cubicBezTo>
                  <a:lnTo>
                    <a:pt x="319900" y="415724"/>
                  </a:lnTo>
                  <a:cubicBezTo>
                    <a:pt x="321044" y="415724"/>
                    <a:pt x="322187" y="415561"/>
                    <a:pt x="323331" y="415398"/>
                  </a:cubicBezTo>
                  <a:cubicBezTo>
                    <a:pt x="325619" y="415398"/>
                    <a:pt x="328069" y="415234"/>
                    <a:pt x="330520" y="415234"/>
                  </a:cubicBezTo>
                  <a:cubicBezTo>
                    <a:pt x="332971" y="415071"/>
                    <a:pt x="335259" y="415071"/>
                    <a:pt x="337546" y="415071"/>
                  </a:cubicBezTo>
                  <a:cubicBezTo>
                    <a:pt x="339180" y="415071"/>
                    <a:pt x="340650" y="415071"/>
                    <a:pt x="341958" y="415234"/>
                  </a:cubicBezTo>
                  <a:cubicBezTo>
                    <a:pt x="343265" y="415234"/>
                    <a:pt x="344408" y="415398"/>
                    <a:pt x="345552" y="415398"/>
                  </a:cubicBezTo>
                  <a:cubicBezTo>
                    <a:pt x="346369" y="415561"/>
                    <a:pt x="347349" y="415887"/>
                    <a:pt x="348166" y="416050"/>
                  </a:cubicBezTo>
                  <a:cubicBezTo>
                    <a:pt x="349147" y="416376"/>
                    <a:pt x="350127" y="416703"/>
                    <a:pt x="350944" y="417192"/>
                  </a:cubicBezTo>
                  <a:cubicBezTo>
                    <a:pt x="351761" y="417681"/>
                    <a:pt x="352415" y="418334"/>
                    <a:pt x="353068" y="419313"/>
                  </a:cubicBezTo>
                  <a:cubicBezTo>
                    <a:pt x="353558" y="420128"/>
                    <a:pt x="353885" y="421270"/>
                    <a:pt x="353885" y="422575"/>
                  </a:cubicBezTo>
                  <a:cubicBezTo>
                    <a:pt x="353885" y="424207"/>
                    <a:pt x="353231" y="426164"/>
                    <a:pt x="352088" y="428122"/>
                  </a:cubicBezTo>
                  <a:lnTo>
                    <a:pt x="351924" y="428285"/>
                  </a:lnTo>
                  <a:cubicBezTo>
                    <a:pt x="350781" y="430895"/>
                    <a:pt x="349637" y="432853"/>
                    <a:pt x="348493" y="434321"/>
                  </a:cubicBezTo>
                  <a:cubicBezTo>
                    <a:pt x="347186" y="435789"/>
                    <a:pt x="345879" y="436768"/>
                    <a:pt x="344245" y="437420"/>
                  </a:cubicBezTo>
                  <a:cubicBezTo>
                    <a:pt x="342775" y="438073"/>
                    <a:pt x="341141" y="438399"/>
                    <a:pt x="339343" y="438562"/>
                  </a:cubicBezTo>
                  <a:cubicBezTo>
                    <a:pt x="337546" y="438725"/>
                    <a:pt x="335422" y="438725"/>
                    <a:pt x="333135" y="438725"/>
                  </a:cubicBezTo>
                  <a:lnTo>
                    <a:pt x="316632" y="438725"/>
                  </a:lnTo>
                  <a:lnTo>
                    <a:pt x="316632" y="443946"/>
                  </a:lnTo>
                  <a:cubicBezTo>
                    <a:pt x="316632" y="445577"/>
                    <a:pt x="316632" y="447371"/>
                    <a:pt x="316796" y="449329"/>
                  </a:cubicBezTo>
                  <a:cubicBezTo>
                    <a:pt x="316959" y="451613"/>
                    <a:pt x="317122" y="454060"/>
                    <a:pt x="317122" y="456670"/>
                  </a:cubicBezTo>
                  <a:cubicBezTo>
                    <a:pt x="317286" y="459117"/>
                    <a:pt x="317286" y="461727"/>
                    <a:pt x="317286" y="464174"/>
                  </a:cubicBezTo>
                  <a:cubicBezTo>
                    <a:pt x="317286" y="468252"/>
                    <a:pt x="315815" y="471515"/>
                    <a:pt x="312711" y="473799"/>
                  </a:cubicBezTo>
                  <a:cubicBezTo>
                    <a:pt x="309607" y="476082"/>
                    <a:pt x="306175" y="476898"/>
                    <a:pt x="302091" y="476572"/>
                  </a:cubicBezTo>
                  <a:cubicBezTo>
                    <a:pt x="298496" y="475919"/>
                    <a:pt x="296045" y="473962"/>
                    <a:pt x="294901" y="471025"/>
                  </a:cubicBezTo>
                  <a:cubicBezTo>
                    <a:pt x="293758" y="467926"/>
                    <a:pt x="293104" y="464500"/>
                    <a:pt x="293104" y="460911"/>
                  </a:cubicBezTo>
                  <a:cubicBezTo>
                    <a:pt x="293104" y="459280"/>
                    <a:pt x="293104" y="457975"/>
                    <a:pt x="293268" y="456833"/>
                  </a:cubicBezTo>
                  <a:cubicBezTo>
                    <a:pt x="293268" y="455691"/>
                    <a:pt x="293431" y="454549"/>
                    <a:pt x="293431" y="453407"/>
                  </a:cubicBezTo>
                  <a:cubicBezTo>
                    <a:pt x="293594" y="452755"/>
                    <a:pt x="293758" y="452102"/>
                    <a:pt x="293758" y="451613"/>
                  </a:cubicBezTo>
                  <a:lnTo>
                    <a:pt x="293758" y="449981"/>
                  </a:lnTo>
                  <a:lnTo>
                    <a:pt x="293758" y="438399"/>
                  </a:lnTo>
                  <a:lnTo>
                    <a:pt x="290817" y="438399"/>
                  </a:lnTo>
                  <a:cubicBezTo>
                    <a:pt x="288856" y="438399"/>
                    <a:pt x="287059" y="438399"/>
                    <a:pt x="285262" y="438562"/>
                  </a:cubicBezTo>
                  <a:cubicBezTo>
                    <a:pt x="283464" y="438562"/>
                    <a:pt x="281667" y="438725"/>
                    <a:pt x="279706" y="438725"/>
                  </a:cubicBezTo>
                  <a:cubicBezTo>
                    <a:pt x="277746" y="438888"/>
                    <a:pt x="275785" y="439052"/>
                    <a:pt x="273824" y="439052"/>
                  </a:cubicBezTo>
                  <a:lnTo>
                    <a:pt x="268269" y="439052"/>
                  </a:lnTo>
                  <a:cubicBezTo>
                    <a:pt x="265491" y="439052"/>
                    <a:pt x="263041" y="438399"/>
                    <a:pt x="260917" y="437257"/>
                  </a:cubicBezTo>
                  <a:cubicBezTo>
                    <a:pt x="258956" y="436115"/>
                    <a:pt x="257649" y="433831"/>
                    <a:pt x="256832" y="430569"/>
                  </a:cubicBezTo>
                  <a:cubicBezTo>
                    <a:pt x="256505" y="429264"/>
                    <a:pt x="256505" y="428122"/>
                    <a:pt x="256832" y="427306"/>
                  </a:cubicBezTo>
                  <a:cubicBezTo>
                    <a:pt x="257159" y="426654"/>
                    <a:pt x="257812" y="425675"/>
                    <a:pt x="258466" y="424533"/>
                  </a:cubicBezTo>
                  <a:cubicBezTo>
                    <a:pt x="259283" y="421923"/>
                    <a:pt x="260426" y="419965"/>
                    <a:pt x="261897" y="418660"/>
                  </a:cubicBezTo>
                  <a:cubicBezTo>
                    <a:pt x="263204" y="417355"/>
                    <a:pt x="264838" y="416540"/>
                    <a:pt x="266799" y="416050"/>
                  </a:cubicBezTo>
                  <a:cubicBezTo>
                    <a:pt x="268596" y="415561"/>
                    <a:pt x="270556" y="415234"/>
                    <a:pt x="272681" y="415234"/>
                  </a:cubicBezTo>
                  <a:lnTo>
                    <a:pt x="278889" y="415234"/>
                  </a:lnTo>
                  <a:cubicBezTo>
                    <a:pt x="279543" y="415234"/>
                    <a:pt x="280196" y="415398"/>
                    <a:pt x="280687" y="415398"/>
                  </a:cubicBezTo>
                  <a:cubicBezTo>
                    <a:pt x="281340" y="415398"/>
                    <a:pt x="281830" y="415561"/>
                    <a:pt x="282321" y="415561"/>
                  </a:cubicBezTo>
                  <a:lnTo>
                    <a:pt x="293921" y="415561"/>
                  </a:lnTo>
                  <a:cubicBezTo>
                    <a:pt x="293921" y="414745"/>
                    <a:pt x="293921" y="413766"/>
                    <a:pt x="293758" y="412461"/>
                  </a:cubicBezTo>
                  <a:cubicBezTo>
                    <a:pt x="293758" y="410993"/>
                    <a:pt x="293758" y="410014"/>
                    <a:pt x="293758" y="409362"/>
                  </a:cubicBezTo>
                  <a:cubicBezTo>
                    <a:pt x="293594" y="406915"/>
                    <a:pt x="293431" y="404631"/>
                    <a:pt x="293431" y="402184"/>
                  </a:cubicBezTo>
                  <a:cubicBezTo>
                    <a:pt x="293431" y="399574"/>
                    <a:pt x="293268" y="397290"/>
                    <a:pt x="293268" y="395169"/>
                  </a:cubicBezTo>
                  <a:cubicBezTo>
                    <a:pt x="293268" y="393538"/>
                    <a:pt x="293268" y="391907"/>
                    <a:pt x="293431" y="390602"/>
                  </a:cubicBezTo>
                  <a:cubicBezTo>
                    <a:pt x="293431" y="389297"/>
                    <a:pt x="293594" y="388155"/>
                    <a:pt x="293758" y="387013"/>
                  </a:cubicBezTo>
                  <a:cubicBezTo>
                    <a:pt x="293921" y="385218"/>
                    <a:pt x="294411" y="383587"/>
                    <a:pt x="295228" y="381793"/>
                  </a:cubicBezTo>
                  <a:cubicBezTo>
                    <a:pt x="296045" y="379998"/>
                    <a:pt x="297679" y="379019"/>
                    <a:pt x="300130" y="378530"/>
                  </a:cubicBezTo>
                  <a:close/>
                  <a:moveTo>
                    <a:pt x="123989" y="269739"/>
                  </a:moveTo>
                  <a:cubicBezTo>
                    <a:pt x="105366" y="269739"/>
                    <a:pt x="90337" y="274469"/>
                    <a:pt x="78739" y="283929"/>
                  </a:cubicBezTo>
                  <a:cubicBezTo>
                    <a:pt x="67140" y="293390"/>
                    <a:pt x="61423" y="304481"/>
                    <a:pt x="61423" y="317041"/>
                  </a:cubicBezTo>
                  <a:cubicBezTo>
                    <a:pt x="61423" y="329274"/>
                    <a:pt x="65180" y="339061"/>
                    <a:pt x="72858" y="346401"/>
                  </a:cubicBezTo>
                  <a:cubicBezTo>
                    <a:pt x="80536" y="353578"/>
                    <a:pt x="90991" y="357166"/>
                    <a:pt x="104386" y="357166"/>
                  </a:cubicBezTo>
                  <a:cubicBezTo>
                    <a:pt x="114841" y="357166"/>
                    <a:pt x="123989" y="355535"/>
                    <a:pt x="131994" y="352110"/>
                  </a:cubicBezTo>
                  <a:cubicBezTo>
                    <a:pt x="139998" y="348847"/>
                    <a:pt x="147186" y="344770"/>
                    <a:pt x="153393" y="339876"/>
                  </a:cubicBezTo>
                  <a:cubicBezTo>
                    <a:pt x="158294" y="333678"/>
                    <a:pt x="161398" y="326991"/>
                    <a:pt x="162868" y="320140"/>
                  </a:cubicBezTo>
                  <a:cubicBezTo>
                    <a:pt x="164502" y="313289"/>
                    <a:pt x="165155" y="306928"/>
                    <a:pt x="165155" y="300893"/>
                  </a:cubicBezTo>
                  <a:cubicBezTo>
                    <a:pt x="165155" y="297631"/>
                    <a:pt x="164992" y="294532"/>
                    <a:pt x="164665" y="291759"/>
                  </a:cubicBezTo>
                  <a:cubicBezTo>
                    <a:pt x="164175" y="288986"/>
                    <a:pt x="163685" y="286702"/>
                    <a:pt x="162868" y="284745"/>
                  </a:cubicBezTo>
                  <a:cubicBezTo>
                    <a:pt x="157804" y="280667"/>
                    <a:pt x="151923" y="277242"/>
                    <a:pt x="145389" y="274143"/>
                  </a:cubicBezTo>
                  <a:cubicBezTo>
                    <a:pt x="138855" y="271207"/>
                    <a:pt x="131667" y="269739"/>
                    <a:pt x="123989" y="269739"/>
                  </a:cubicBezTo>
                  <a:close/>
                  <a:moveTo>
                    <a:pt x="396202" y="153269"/>
                  </a:moveTo>
                  <a:cubicBezTo>
                    <a:pt x="387707" y="154738"/>
                    <a:pt x="378886" y="157674"/>
                    <a:pt x="369901" y="161917"/>
                  </a:cubicBezTo>
                  <a:cubicBezTo>
                    <a:pt x="366144" y="166811"/>
                    <a:pt x="362713" y="171706"/>
                    <a:pt x="359446" y="176601"/>
                  </a:cubicBezTo>
                  <a:cubicBezTo>
                    <a:pt x="356179" y="181659"/>
                    <a:pt x="353238" y="187207"/>
                    <a:pt x="350461" y="193407"/>
                  </a:cubicBezTo>
                  <a:lnTo>
                    <a:pt x="349317" y="195854"/>
                  </a:lnTo>
                  <a:cubicBezTo>
                    <a:pt x="343273" y="209396"/>
                    <a:pt x="339189" y="222449"/>
                    <a:pt x="337228" y="234686"/>
                  </a:cubicBezTo>
                  <a:lnTo>
                    <a:pt x="337392" y="235339"/>
                  </a:lnTo>
                  <a:cubicBezTo>
                    <a:pt x="340659" y="241865"/>
                    <a:pt x="344090" y="248229"/>
                    <a:pt x="347847" y="254592"/>
                  </a:cubicBezTo>
                  <a:cubicBezTo>
                    <a:pt x="351604" y="260955"/>
                    <a:pt x="356995" y="265687"/>
                    <a:pt x="363857" y="268787"/>
                  </a:cubicBezTo>
                  <a:cubicBezTo>
                    <a:pt x="377579" y="274987"/>
                    <a:pt x="390975" y="274987"/>
                    <a:pt x="404207" y="268787"/>
                  </a:cubicBezTo>
                  <a:cubicBezTo>
                    <a:pt x="417439" y="262750"/>
                    <a:pt x="427895" y="251818"/>
                    <a:pt x="435573" y="236318"/>
                  </a:cubicBezTo>
                  <a:cubicBezTo>
                    <a:pt x="436716" y="233544"/>
                    <a:pt x="438023" y="230607"/>
                    <a:pt x="439493" y="227507"/>
                  </a:cubicBezTo>
                  <a:cubicBezTo>
                    <a:pt x="440964" y="224244"/>
                    <a:pt x="442107" y="221144"/>
                    <a:pt x="442924" y="218044"/>
                  </a:cubicBezTo>
                  <a:cubicBezTo>
                    <a:pt x="443741" y="215107"/>
                    <a:pt x="444394" y="212333"/>
                    <a:pt x="444721" y="210049"/>
                  </a:cubicBezTo>
                  <a:cubicBezTo>
                    <a:pt x="444884" y="207602"/>
                    <a:pt x="444884" y="205807"/>
                    <a:pt x="444394" y="204665"/>
                  </a:cubicBezTo>
                  <a:cubicBezTo>
                    <a:pt x="447662" y="192428"/>
                    <a:pt x="446681" y="182312"/>
                    <a:pt x="441454" y="174317"/>
                  </a:cubicBezTo>
                  <a:cubicBezTo>
                    <a:pt x="436226" y="166159"/>
                    <a:pt x="429365" y="160122"/>
                    <a:pt x="420707" y="156369"/>
                  </a:cubicBezTo>
                  <a:cubicBezTo>
                    <a:pt x="412865" y="152780"/>
                    <a:pt x="404697" y="151801"/>
                    <a:pt x="396202" y="153269"/>
                  </a:cubicBezTo>
                  <a:close/>
                  <a:moveTo>
                    <a:pt x="115004" y="118862"/>
                  </a:moveTo>
                  <a:cubicBezTo>
                    <a:pt x="133954" y="117720"/>
                    <a:pt x="149963" y="119025"/>
                    <a:pt x="163195" y="122940"/>
                  </a:cubicBezTo>
                  <a:cubicBezTo>
                    <a:pt x="176427" y="126854"/>
                    <a:pt x="187372" y="132237"/>
                    <a:pt x="195867" y="138924"/>
                  </a:cubicBezTo>
                  <a:cubicBezTo>
                    <a:pt x="204361" y="145612"/>
                    <a:pt x="211059" y="153115"/>
                    <a:pt x="215633" y="161760"/>
                  </a:cubicBezTo>
                  <a:cubicBezTo>
                    <a:pt x="220207" y="170242"/>
                    <a:pt x="223801" y="179050"/>
                    <a:pt x="225925" y="187857"/>
                  </a:cubicBezTo>
                  <a:cubicBezTo>
                    <a:pt x="228212" y="196829"/>
                    <a:pt x="229355" y="205473"/>
                    <a:pt x="229518" y="213792"/>
                  </a:cubicBezTo>
                  <a:cubicBezTo>
                    <a:pt x="229845" y="222111"/>
                    <a:pt x="229845" y="229124"/>
                    <a:pt x="229845" y="234670"/>
                  </a:cubicBezTo>
                  <a:lnTo>
                    <a:pt x="229845" y="239074"/>
                  </a:lnTo>
                  <a:lnTo>
                    <a:pt x="229845" y="252449"/>
                  </a:lnTo>
                  <a:cubicBezTo>
                    <a:pt x="229845" y="256853"/>
                    <a:pt x="229682" y="261583"/>
                    <a:pt x="229355" y="266477"/>
                  </a:cubicBezTo>
                  <a:cubicBezTo>
                    <a:pt x="228865" y="273817"/>
                    <a:pt x="228702" y="281809"/>
                    <a:pt x="228702" y="290291"/>
                  </a:cubicBezTo>
                  <a:lnTo>
                    <a:pt x="228702" y="313126"/>
                  </a:lnTo>
                  <a:cubicBezTo>
                    <a:pt x="228702" y="324381"/>
                    <a:pt x="229355" y="334657"/>
                    <a:pt x="230335" y="344117"/>
                  </a:cubicBezTo>
                  <a:cubicBezTo>
                    <a:pt x="231479" y="353578"/>
                    <a:pt x="233602" y="364995"/>
                    <a:pt x="236543" y="378370"/>
                  </a:cubicBezTo>
                  <a:lnTo>
                    <a:pt x="237196" y="379512"/>
                  </a:lnTo>
                  <a:cubicBezTo>
                    <a:pt x="237523" y="383590"/>
                    <a:pt x="236706" y="387668"/>
                    <a:pt x="234583" y="391909"/>
                  </a:cubicBezTo>
                  <a:cubicBezTo>
                    <a:pt x="232622" y="396313"/>
                    <a:pt x="229682" y="400227"/>
                    <a:pt x="225925" y="403979"/>
                  </a:cubicBezTo>
                  <a:cubicBezTo>
                    <a:pt x="222331" y="407730"/>
                    <a:pt x="218247" y="410666"/>
                    <a:pt x="213999" y="412950"/>
                  </a:cubicBezTo>
                  <a:cubicBezTo>
                    <a:pt x="209752" y="415070"/>
                    <a:pt x="205668" y="416212"/>
                    <a:pt x="201911" y="416212"/>
                  </a:cubicBezTo>
                  <a:cubicBezTo>
                    <a:pt x="194560" y="416212"/>
                    <a:pt x="188189" y="413765"/>
                    <a:pt x="182961" y="409035"/>
                  </a:cubicBezTo>
                  <a:cubicBezTo>
                    <a:pt x="177734" y="404142"/>
                    <a:pt x="173323" y="397781"/>
                    <a:pt x="169566" y="390114"/>
                  </a:cubicBezTo>
                  <a:cubicBezTo>
                    <a:pt x="159274" y="398270"/>
                    <a:pt x="148819" y="404142"/>
                    <a:pt x="138365" y="407893"/>
                  </a:cubicBezTo>
                  <a:cubicBezTo>
                    <a:pt x="127910" y="411645"/>
                    <a:pt x="116801" y="413928"/>
                    <a:pt x="104876" y="415070"/>
                  </a:cubicBezTo>
                  <a:cubicBezTo>
                    <a:pt x="90827" y="416212"/>
                    <a:pt x="77432" y="415396"/>
                    <a:pt x="64690" y="412624"/>
                  </a:cubicBezTo>
                  <a:cubicBezTo>
                    <a:pt x="52111" y="409851"/>
                    <a:pt x="41003" y="404631"/>
                    <a:pt x="31365" y="396965"/>
                  </a:cubicBezTo>
                  <a:cubicBezTo>
                    <a:pt x="21563" y="389462"/>
                    <a:pt x="14049" y="379186"/>
                    <a:pt x="8495" y="366300"/>
                  </a:cubicBezTo>
                  <a:cubicBezTo>
                    <a:pt x="2940" y="353578"/>
                    <a:pt x="0" y="337756"/>
                    <a:pt x="0" y="318835"/>
                  </a:cubicBezTo>
                  <a:cubicBezTo>
                    <a:pt x="0" y="294205"/>
                    <a:pt x="4574" y="274795"/>
                    <a:pt x="13722" y="260605"/>
                  </a:cubicBezTo>
                  <a:cubicBezTo>
                    <a:pt x="22870" y="246251"/>
                    <a:pt x="33652" y="235486"/>
                    <a:pt x="46067" y="228309"/>
                  </a:cubicBezTo>
                  <a:cubicBezTo>
                    <a:pt x="58482" y="220969"/>
                    <a:pt x="71388" y="216402"/>
                    <a:pt x="84783" y="214281"/>
                  </a:cubicBezTo>
                  <a:cubicBezTo>
                    <a:pt x="98178" y="212324"/>
                    <a:pt x="109287" y="211508"/>
                    <a:pt x="117781" y="211835"/>
                  </a:cubicBezTo>
                  <a:cubicBezTo>
                    <a:pt x="128563" y="212650"/>
                    <a:pt x="137548" y="213629"/>
                    <a:pt x="144899" y="214934"/>
                  </a:cubicBezTo>
                  <a:cubicBezTo>
                    <a:pt x="152087" y="216239"/>
                    <a:pt x="158294" y="217707"/>
                    <a:pt x="163522" y="219664"/>
                  </a:cubicBezTo>
                  <a:cubicBezTo>
                    <a:pt x="163522" y="215097"/>
                    <a:pt x="162868" y="210530"/>
                    <a:pt x="161561" y="205636"/>
                  </a:cubicBezTo>
                  <a:cubicBezTo>
                    <a:pt x="160255" y="200906"/>
                    <a:pt x="157804" y="196502"/>
                    <a:pt x="154374" y="192588"/>
                  </a:cubicBezTo>
                  <a:cubicBezTo>
                    <a:pt x="150780" y="188673"/>
                    <a:pt x="145716" y="185574"/>
                    <a:pt x="139181" y="183453"/>
                  </a:cubicBezTo>
                  <a:cubicBezTo>
                    <a:pt x="132647" y="181170"/>
                    <a:pt x="124316" y="180191"/>
                    <a:pt x="113861" y="180681"/>
                  </a:cubicBezTo>
                  <a:cubicBezTo>
                    <a:pt x="97198" y="181822"/>
                    <a:pt x="84946" y="184595"/>
                    <a:pt x="77268" y="188999"/>
                  </a:cubicBezTo>
                  <a:cubicBezTo>
                    <a:pt x="69754" y="193403"/>
                    <a:pt x="63710" y="197481"/>
                    <a:pt x="59136" y="201233"/>
                  </a:cubicBezTo>
                  <a:cubicBezTo>
                    <a:pt x="57665" y="202374"/>
                    <a:pt x="56195" y="203516"/>
                    <a:pt x="54725" y="204821"/>
                  </a:cubicBezTo>
                  <a:cubicBezTo>
                    <a:pt x="53255" y="206126"/>
                    <a:pt x="51785" y="207104"/>
                    <a:pt x="50314" y="207920"/>
                  </a:cubicBezTo>
                  <a:cubicBezTo>
                    <a:pt x="47701" y="209388"/>
                    <a:pt x="44270" y="210204"/>
                    <a:pt x="40186" y="210367"/>
                  </a:cubicBezTo>
                  <a:cubicBezTo>
                    <a:pt x="36102" y="210693"/>
                    <a:pt x="32998" y="210530"/>
                    <a:pt x="30711" y="210204"/>
                  </a:cubicBezTo>
                  <a:lnTo>
                    <a:pt x="30221" y="210204"/>
                  </a:lnTo>
                  <a:cubicBezTo>
                    <a:pt x="25811" y="210204"/>
                    <a:pt x="22217" y="207757"/>
                    <a:pt x="19603" y="202864"/>
                  </a:cubicBezTo>
                  <a:cubicBezTo>
                    <a:pt x="16989" y="198133"/>
                    <a:pt x="14702" y="193566"/>
                    <a:pt x="12905" y="189489"/>
                  </a:cubicBezTo>
                  <a:cubicBezTo>
                    <a:pt x="12089" y="188836"/>
                    <a:pt x="11598" y="185900"/>
                    <a:pt x="11272" y="180681"/>
                  </a:cubicBezTo>
                  <a:cubicBezTo>
                    <a:pt x="13069" y="171710"/>
                    <a:pt x="17153" y="163717"/>
                    <a:pt x="23524" y="156377"/>
                  </a:cubicBezTo>
                  <a:cubicBezTo>
                    <a:pt x="29731" y="149200"/>
                    <a:pt x="37572" y="142839"/>
                    <a:pt x="46884" y="137456"/>
                  </a:cubicBezTo>
                  <a:cubicBezTo>
                    <a:pt x="56195" y="132074"/>
                    <a:pt x="66650" y="127833"/>
                    <a:pt x="78085" y="124734"/>
                  </a:cubicBezTo>
                  <a:cubicBezTo>
                    <a:pt x="89684" y="121472"/>
                    <a:pt x="101936" y="119514"/>
                    <a:pt x="115004" y="118862"/>
                  </a:cubicBezTo>
                  <a:close/>
                  <a:moveTo>
                    <a:pt x="401593" y="61"/>
                  </a:moveTo>
                  <a:cubicBezTo>
                    <a:pt x="406494" y="388"/>
                    <a:pt x="411232" y="1530"/>
                    <a:pt x="415479" y="3488"/>
                  </a:cubicBezTo>
                  <a:cubicBezTo>
                    <a:pt x="419727" y="5446"/>
                    <a:pt x="423157" y="7567"/>
                    <a:pt x="425608" y="9851"/>
                  </a:cubicBezTo>
                  <a:cubicBezTo>
                    <a:pt x="427241" y="11319"/>
                    <a:pt x="428711" y="13440"/>
                    <a:pt x="430182" y="16377"/>
                  </a:cubicBezTo>
                  <a:cubicBezTo>
                    <a:pt x="431652" y="19151"/>
                    <a:pt x="432142" y="21925"/>
                    <a:pt x="431652" y="24209"/>
                  </a:cubicBezTo>
                  <a:cubicBezTo>
                    <a:pt x="430018" y="26657"/>
                    <a:pt x="428548" y="28941"/>
                    <a:pt x="427241" y="30899"/>
                  </a:cubicBezTo>
                  <a:cubicBezTo>
                    <a:pt x="425117" y="34488"/>
                    <a:pt x="422340" y="39057"/>
                    <a:pt x="419236" y="44930"/>
                  </a:cubicBezTo>
                  <a:cubicBezTo>
                    <a:pt x="416133" y="50804"/>
                    <a:pt x="413519" y="56189"/>
                    <a:pt x="411395" y="60920"/>
                  </a:cubicBezTo>
                  <a:lnTo>
                    <a:pt x="399143" y="88331"/>
                  </a:lnTo>
                  <a:cubicBezTo>
                    <a:pt x="397509" y="91758"/>
                    <a:pt x="396039" y="95021"/>
                    <a:pt x="394569" y="98284"/>
                  </a:cubicBezTo>
                  <a:cubicBezTo>
                    <a:pt x="393098" y="101547"/>
                    <a:pt x="391792" y="104810"/>
                    <a:pt x="390648" y="108074"/>
                  </a:cubicBezTo>
                  <a:cubicBezTo>
                    <a:pt x="396692" y="106932"/>
                    <a:pt x="404044" y="106279"/>
                    <a:pt x="412865" y="106279"/>
                  </a:cubicBezTo>
                  <a:cubicBezTo>
                    <a:pt x="421524" y="106116"/>
                    <a:pt x="430345" y="107584"/>
                    <a:pt x="439330" y="110684"/>
                  </a:cubicBezTo>
                  <a:cubicBezTo>
                    <a:pt x="452072" y="115090"/>
                    <a:pt x="463181" y="121942"/>
                    <a:pt x="472656" y="131079"/>
                  </a:cubicBezTo>
                  <a:cubicBezTo>
                    <a:pt x="481968" y="140216"/>
                    <a:pt x="488992" y="150985"/>
                    <a:pt x="493730" y="163059"/>
                  </a:cubicBezTo>
                  <a:cubicBezTo>
                    <a:pt x="498467" y="175133"/>
                    <a:pt x="500591" y="188186"/>
                    <a:pt x="500428" y="202054"/>
                  </a:cubicBezTo>
                  <a:cubicBezTo>
                    <a:pt x="499938" y="216086"/>
                    <a:pt x="496670" y="230444"/>
                    <a:pt x="490136" y="244802"/>
                  </a:cubicBezTo>
                  <a:lnTo>
                    <a:pt x="485398" y="255245"/>
                  </a:lnTo>
                  <a:cubicBezTo>
                    <a:pt x="479027" y="269440"/>
                    <a:pt x="470532" y="281677"/>
                    <a:pt x="459914" y="292119"/>
                  </a:cubicBezTo>
                  <a:cubicBezTo>
                    <a:pt x="449295" y="302561"/>
                    <a:pt x="437533" y="310230"/>
                    <a:pt x="424791" y="315614"/>
                  </a:cubicBezTo>
                  <a:cubicBezTo>
                    <a:pt x="411885" y="320998"/>
                    <a:pt x="398326" y="323609"/>
                    <a:pt x="384114" y="323772"/>
                  </a:cubicBezTo>
                  <a:cubicBezTo>
                    <a:pt x="369901" y="323772"/>
                    <a:pt x="356015" y="320835"/>
                    <a:pt x="342293" y="314635"/>
                  </a:cubicBezTo>
                  <a:cubicBezTo>
                    <a:pt x="331674" y="309903"/>
                    <a:pt x="322689" y="304845"/>
                    <a:pt x="315665" y="299624"/>
                  </a:cubicBezTo>
                  <a:cubicBezTo>
                    <a:pt x="308477" y="294240"/>
                    <a:pt x="302922" y="287550"/>
                    <a:pt x="298838" y="279229"/>
                  </a:cubicBezTo>
                  <a:cubicBezTo>
                    <a:pt x="297205" y="281350"/>
                    <a:pt x="295081" y="283145"/>
                    <a:pt x="292304" y="284613"/>
                  </a:cubicBezTo>
                  <a:cubicBezTo>
                    <a:pt x="289690" y="285919"/>
                    <a:pt x="286913" y="286735"/>
                    <a:pt x="284136" y="287224"/>
                  </a:cubicBezTo>
                  <a:cubicBezTo>
                    <a:pt x="281358" y="287550"/>
                    <a:pt x="278745" y="287387"/>
                    <a:pt x="276131" y="286735"/>
                  </a:cubicBezTo>
                  <a:cubicBezTo>
                    <a:pt x="273517" y="286082"/>
                    <a:pt x="271393" y="284613"/>
                    <a:pt x="269760" y="282656"/>
                  </a:cubicBezTo>
                  <a:cubicBezTo>
                    <a:pt x="267799" y="282003"/>
                    <a:pt x="265676" y="281024"/>
                    <a:pt x="263389" y="279555"/>
                  </a:cubicBezTo>
                  <a:cubicBezTo>
                    <a:pt x="261265" y="278087"/>
                    <a:pt x="259468" y="276129"/>
                    <a:pt x="258161" y="273682"/>
                  </a:cubicBezTo>
                  <a:cubicBezTo>
                    <a:pt x="256854" y="271071"/>
                    <a:pt x="256364" y="267971"/>
                    <a:pt x="256691" y="264055"/>
                  </a:cubicBezTo>
                  <a:cubicBezTo>
                    <a:pt x="257017" y="260139"/>
                    <a:pt x="258651" y="255245"/>
                    <a:pt x="261592" y="249534"/>
                  </a:cubicBezTo>
                  <a:cubicBezTo>
                    <a:pt x="262245" y="247250"/>
                    <a:pt x="263062" y="244965"/>
                    <a:pt x="263879" y="242681"/>
                  </a:cubicBezTo>
                  <a:cubicBezTo>
                    <a:pt x="264695" y="240234"/>
                    <a:pt x="266002" y="237460"/>
                    <a:pt x="267309" y="234360"/>
                  </a:cubicBezTo>
                  <a:cubicBezTo>
                    <a:pt x="270577" y="227344"/>
                    <a:pt x="274334" y="219349"/>
                    <a:pt x="278908" y="210212"/>
                  </a:cubicBezTo>
                  <a:cubicBezTo>
                    <a:pt x="283482" y="201238"/>
                    <a:pt x="288056" y="192101"/>
                    <a:pt x="292794" y="182964"/>
                  </a:cubicBezTo>
                  <a:cubicBezTo>
                    <a:pt x="297041" y="174970"/>
                    <a:pt x="301125" y="167138"/>
                    <a:pt x="304719" y="159632"/>
                  </a:cubicBezTo>
                  <a:cubicBezTo>
                    <a:pt x="308477" y="152127"/>
                    <a:pt x="311581" y="145764"/>
                    <a:pt x="313868" y="140379"/>
                  </a:cubicBezTo>
                  <a:cubicBezTo>
                    <a:pt x="319749" y="127490"/>
                    <a:pt x="325630" y="114437"/>
                    <a:pt x="331837" y="101058"/>
                  </a:cubicBezTo>
                  <a:cubicBezTo>
                    <a:pt x="337882" y="87679"/>
                    <a:pt x="343763" y="75278"/>
                    <a:pt x="349317" y="63694"/>
                  </a:cubicBezTo>
                  <a:cubicBezTo>
                    <a:pt x="354708" y="52273"/>
                    <a:pt x="359772" y="42157"/>
                    <a:pt x="364020" y="33509"/>
                  </a:cubicBezTo>
                  <a:cubicBezTo>
                    <a:pt x="368431" y="24862"/>
                    <a:pt x="371698" y="18825"/>
                    <a:pt x="373822" y="15725"/>
                  </a:cubicBezTo>
                  <a:cubicBezTo>
                    <a:pt x="377252" y="9525"/>
                    <a:pt x="381336" y="5282"/>
                    <a:pt x="386401" y="2998"/>
                  </a:cubicBezTo>
                  <a:cubicBezTo>
                    <a:pt x="391465" y="714"/>
                    <a:pt x="396529" y="-265"/>
                    <a:pt x="401593" y="61"/>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1" name="椭圆 130">
              <a:extLst>
                <a:ext uri="{FF2B5EF4-FFF2-40B4-BE49-F238E27FC236}">
                  <a16:creationId xmlns:a16="http://schemas.microsoft.com/office/drawing/2014/main" id="{79C8BC53-4BA9-48D3-BFE9-F451047D26BE}"/>
                </a:ext>
              </a:extLst>
            </p:cNvPr>
            <p:cNvSpPr/>
            <p:nvPr/>
          </p:nvSpPr>
          <p:spPr>
            <a:xfrm>
              <a:off x="9493123" y="1579083"/>
              <a:ext cx="726528" cy="72652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2" name="Group 116">
            <a:extLst>
              <a:ext uri="{FF2B5EF4-FFF2-40B4-BE49-F238E27FC236}">
                <a16:creationId xmlns:a16="http://schemas.microsoft.com/office/drawing/2014/main" id="{260FBDFC-1B67-47E4-9018-0157269E871C}"/>
              </a:ext>
            </a:extLst>
          </p:cNvPr>
          <p:cNvGrpSpPr/>
          <p:nvPr/>
        </p:nvGrpSpPr>
        <p:grpSpPr>
          <a:xfrm>
            <a:off x="7675956" y="4016205"/>
            <a:ext cx="588416" cy="588416"/>
            <a:chOff x="9493123" y="1579083"/>
            <a:chExt cx="726528" cy="726528"/>
          </a:xfrm>
        </p:grpSpPr>
        <p:sp>
          <p:nvSpPr>
            <p:cNvPr id="133" name="iconfont-1187-867917">
              <a:extLst>
                <a:ext uri="{FF2B5EF4-FFF2-40B4-BE49-F238E27FC236}">
                  <a16:creationId xmlns:a16="http://schemas.microsoft.com/office/drawing/2014/main" id="{14CD33A6-6B0A-4412-950B-7DD7319EB979}"/>
                </a:ext>
              </a:extLst>
            </p:cNvPr>
            <p:cNvSpPr>
              <a:spLocks noChangeAspect="1"/>
            </p:cNvSpPr>
            <p:nvPr/>
          </p:nvSpPr>
          <p:spPr bwMode="auto">
            <a:xfrm>
              <a:off x="9621967" y="1708201"/>
              <a:ext cx="469003" cy="468292"/>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accent1"/>
            </a:solidFill>
            <a:ln>
              <a:noFill/>
            </a:ln>
          </p:spPr>
          <p:txBody>
            <a:bodyPr/>
            <a:lstStyle/>
            <a:p>
              <a:endParaRPr lang="zh-CN" altLang="en-US"/>
            </a:p>
          </p:txBody>
        </p:sp>
        <p:sp>
          <p:nvSpPr>
            <p:cNvPr id="134" name="椭圆 133">
              <a:extLst>
                <a:ext uri="{FF2B5EF4-FFF2-40B4-BE49-F238E27FC236}">
                  <a16:creationId xmlns:a16="http://schemas.microsoft.com/office/drawing/2014/main" id="{5AE30012-2A31-4952-9755-2E8C36DFC8A6}"/>
                </a:ext>
              </a:extLst>
            </p:cNvPr>
            <p:cNvSpPr/>
            <p:nvPr/>
          </p:nvSpPr>
          <p:spPr>
            <a:xfrm>
              <a:off x="9493123" y="1579083"/>
              <a:ext cx="726528" cy="72652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ustDataLst>
      <p:tags r:id="rId1"/>
    </p:custDataLst>
    <p:extLst>
      <p:ext uri="{BB962C8B-B14F-4D97-AF65-F5344CB8AC3E}">
        <p14:creationId xmlns:p14="http://schemas.microsoft.com/office/powerpoint/2010/main" val="1855566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015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77258-9E5B-4096-961A-A31CF22610EA}"/>
              </a:ext>
            </a:extLst>
          </p:cNvPr>
          <p:cNvSpPr>
            <a:spLocks noGrp="1"/>
          </p:cNvSpPr>
          <p:nvPr>
            <p:ph type="title"/>
          </p:nvPr>
        </p:nvSpPr>
        <p:spPr/>
        <p:txBody>
          <a:bodyPr/>
          <a:lstStyle/>
          <a:p>
            <a:r>
              <a:rPr lang="zh-CN" altLang="en-US" dirty="0"/>
              <a:t>六段内容页</a:t>
            </a:r>
          </a:p>
        </p:txBody>
      </p:sp>
      <p:sp>
        <p:nvSpPr>
          <p:cNvPr id="60" name="灯片编号占位符 5">
            <a:extLst>
              <a:ext uri="{FF2B5EF4-FFF2-40B4-BE49-F238E27FC236}">
                <a16:creationId xmlns:a16="http://schemas.microsoft.com/office/drawing/2014/main" id="{5749F7B3-7772-4760-ACDC-D272E24A322B}"/>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20</a:t>
            </a:fld>
            <a:endParaRPr lang="zh-CN" altLang="en-US" dirty="0"/>
          </a:p>
        </p:txBody>
      </p:sp>
      <p:grpSp>
        <p:nvGrpSpPr>
          <p:cNvPr id="6" name="组合 5">
            <a:extLst>
              <a:ext uri="{FF2B5EF4-FFF2-40B4-BE49-F238E27FC236}">
                <a16:creationId xmlns:a16="http://schemas.microsoft.com/office/drawing/2014/main" id="{CECF5D63-83A5-4645-B84C-72B910A7BB18}"/>
              </a:ext>
            </a:extLst>
          </p:cNvPr>
          <p:cNvGrpSpPr/>
          <p:nvPr/>
        </p:nvGrpSpPr>
        <p:grpSpPr>
          <a:xfrm>
            <a:off x="3903306" y="1447800"/>
            <a:ext cx="4385388" cy="4297680"/>
            <a:chOff x="2926080" y="322478"/>
            <a:chExt cx="6339840" cy="6213044"/>
          </a:xfrm>
        </p:grpSpPr>
        <p:sp>
          <p:nvSpPr>
            <p:cNvPr id="7" name="椭圆 6">
              <a:extLst>
                <a:ext uri="{FF2B5EF4-FFF2-40B4-BE49-F238E27FC236}">
                  <a16:creationId xmlns:a16="http://schemas.microsoft.com/office/drawing/2014/main" id="{E8A56763-A87C-4EE1-9301-B447B28ACBF4}"/>
                </a:ext>
              </a:extLst>
            </p:cNvPr>
            <p:cNvSpPr/>
            <p:nvPr/>
          </p:nvSpPr>
          <p:spPr>
            <a:xfrm>
              <a:off x="3246120" y="579120"/>
              <a:ext cx="5699760" cy="569976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E85E908B-8075-4DD0-96F2-C9B548E7B5DC}"/>
                </a:ext>
              </a:extLst>
            </p:cNvPr>
            <p:cNvSpPr/>
            <p:nvPr/>
          </p:nvSpPr>
          <p:spPr>
            <a:xfrm>
              <a:off x="2926080" y="322478"/>
              <a:ext cx="6339840" cy="6213044"/>
            </a:xfrm>
            <a:prstGeom prst="ellipse">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3E0EFBB-E8D0-4620-BAD4-53A20A6D07B9}"/>
                </a:ext>
              </a:extLst>
            </p:cNvPr>
            <p:cNvSpPr/>
            <p:nvPr/>
          </p:nvSpPr>
          <p:spPr>
            <a:xfrm>
              <a:off x="3429000" y="815340"/>
              <a:ext cx="5334000" cy="5227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圆角 11">
            <a:extLst>
              <a:ext uri="{FF2B5EF4-FFF2-40B4-BE49-F238E27FC236}">
                <a16:creationId xmlns:a16="http://schemas.microsoft.com/office/drawing/2014/main" id="{78A55FF8-3083-4265-BBE0-9190A67DA180}"/>
              </a:ext>
            </a:extLst>
          </p:cNvPr>
          <p:cNvSpPr/>
          <p:nvPr/>
        </p:nvSpPr>
        <p:spPr>
          <a:xfrm>
            <a:off x="5841097" y="3497580"/>
            <a:ext cx="509806" cy="48255"/>
          </a:xfrm>
          <a:prstGeom prst="roundRect">
            <a:avLst>
              <a:gd name="adj" fmla="val 482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占位符 58">
            <a:extLst>
              <a:ext uri="{FF2B5EF4-FFF2-40B4-BE49-F238E27FC236}">
                <a16:creationId xmlns:a16="http://schemas.microsoft.com/office/drawing/2014/main" id="{0BFF1124-2F0F-4CE9-BB1D-3A88E05D0B95}"/>
              </a:ext>
            </a:extLst>
          </p:cNvPr>
          <p:cNvSpPr txBox="1">
            <a:spLocks/>
          </p:cNvSpPr>
          <p:nvPr/>
        </p:nvSpPr>
        <p:spPr>
          <a:xfrm>
            <a:off x="4861560" y="2845863"/>
            <a:ext cx="2468880" cy="523220"/>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800" kern="1200" spc="0">
                <a:solidFill>
                  <a:srgbClr val="FFFFFF"/>
                </a:solidFill>
                <a:latin typeface="阿里巴巴普惠体 B" panose="00020600040101010101" pitchFamily="18" charset="-122"/>
                <a:ea typeface="阿里巴巴普惠体 B" panose="00020600040101010101" pitchFamily="18" charset="-122"/>
                <a:cs typeface="+mn-cs"/>
                <a:sym typeface="阿里巴巴普惠体 B" panose="00020600040101010101" pitchFamily="18"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solidFill>
                  <a:schemeClr val="bg1"/>
                </a:solidFill>
              </a:rPr>
              <a:t>小标题</a:t>
            </a:r>
          </a:p>
        </p:txBody>
      </p:sp>
      <p:sp>
        <p:nvSpPr>
          <p:cNvPr id="38" name="文本占位符 59">
            <a:extLst>
              <a:ext uri="{FF2B5EF4-FFF2-40B4-BE49-F238E27FC236}">
                <a16:creationId xmlns:a16="http://schemas.microsoft.com/office/drawing/2014/main" id="{66F67535-6019-4249-BC7E-34E56B42D2D2}"/>
              </a:ext>
            </a:extLst>
          </p:cNvPr>
          <p:cNvSpPr txBox="1">
            <a:spLocks/>
          </p:cNvSpPr>
          <p:nvPr/>
        </p:nvSpPr>
        <p:spPr>
          <a:xfrm>
            <a:off x="4744720" y="3717500"/>
            <a:ext cx="2702560" cy="400110"/>
          </a:xfrm>
          <a:prstGeom prst="rect">
            <a:avLst/>
          </a:prstGeom>
        </p:spPr>
        <p:txBody>
          <a:bodyPr vert="horz" wrap="square" lIns="91440" tIns="45720" rIns="91440" bIns="45720" anchor="t" anchorCtr="0">
            <a:sp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3200" kern="1200" spc="0">
                <a:solidFill>
                  <a:srgbClr val="FFFFFF"/>
                </a:solidFill>
                <a:latin typeface="Arial" panose="020B0604020202020204" pitchFamily="34" charset="0"/>
                <a:ea typeface="阿里巴巴普惠体 B"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1"/>
                </a:solidFill>
                <a:latin typeface="+mn-ea"/>
                <a:ea typeface="+mn-ea"/>
              </a:rPr>
              <a:t>这段文字的内容简述</a:t>
            </a:r>
          </a:p>
        </p:txBody>
      </p:sp>
      <p:cxnSp>
        <p:nvCxnSpPr>
          <p:cNvPr id="36" name="直接连接符 35">
            <a:extLst>
              <a:ext uri="{FF2B5EF4-FFF2-40B4-BE49-F238E27FC236}">
                <a16:creationId xmlns:a16="http://schemas.microsoft.com/office/drawing/2014/main" id="{487C324F-1409-498F-AD5E-3897B0E814E6}"/>
              </a:ext>
            </a:extLst>
          </p:cNvPr>
          <p:cNvCxnSpPr>
            <a:cxnSpLocks/>
          </p:cNvCxnSpPr>
          <p:nvPr/>
        </p:nvCxnSpPr>
        <p:spPr>
          <a:xfrm>
            <a:off x="937449" y="3567866"/>
            <a:ext cx="276793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文本占位符 60">
            <a:extLst>
              <a:ext uri="{FF2B5EF4-FFF2-40B4-BE49-F238E27FC236}">
                <a16:creationId xmlns:a16="http://schemas.microsoft.com/office/drawing/2014/main" id="{6415F81E-C26B-4F2D-9136-2D44B993BE43}"/>
              </a:ext>
            </a:extLst>
          </p:cNvPr>
          <p:cNvSpPr txBox="1">
            <a:spLocks/>
          </p:cNvSpPr>
          <p:nvPr/>
        </p:nvSpPr>
        <p:spPr>
          <a:xfrm>
            <a:off x="1097519" y="3239295"/>
            <a:ext cx="2112399" cy="276999"/>
          </a:xfrm>
          <a:prstGeom prst="rect">
            <a:avLst/>
          </a:prstGeom>
        </p:spPr>
        <p:txBody>
          <a:bodyPr vert="horz" wrap="square" lIns="0" tIns="0" rIns="0" bIns="0" anchor="t" anchorCtr="0">
            <a:spAutoFit/>
          </a:bodyPr>
          <a:lstStyle>
            <a:defPPr>
              <a:defRPr lang="zh-CN"/>
            </a:defPPr>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阿里巴巴普惠体 R"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sz="1800" kern="1200">
                <a:solidFill>
                  <a:schemeClr val="tx1"/>
                </a:solidFill>
                <a:latin typeface="+mn-lt"/>
                <a:ea typeface="+mn-ea"/>
                <a:cs typeface="+mn-cs"/>
              </a:defRPr>
            </a:lvl2pPr>
            <a:lvl3pPr marL="914400" indent="-228600" algn="l" defTabSz="914400" rtl="0" eaLnBrk="1" latinLnBrk="0" hangingPunct="1">
              <a:lnSpc>
                <a:spcPct val="90000"/>
              </a:lnSpc>
              <a:buFont typeface="Arial" panose="020B0604020202020204" pitchFamily="34" charset="0"/>
              <a:buNone/>
              <a:defRPr sz="1800" kern="1200">
                <a:solidFill>
                  <a:schemeClr val="tx1"/>
                </a:solidFill>
                <a:latin typeface="+mn-lt"/>
                <a:ea typeface="+mn-ea"/>
                <a:cs typeface="+mn-cs"/>
              </a:defRPr>
            </a:lvl3pPr>
            <a:lvl4pPr marL="1371600" indent="-228600" algn="l" defTabSz="914400" rtl="0" eaLnBrk="1" latinLnBrk="0" hangingPunct="1">
              <a:lnSpc>
                <a:spcPct val="90000"/>
              </a:lnSpc>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buFont typeface="Arial" panose="020B0604020202020204" pitchFamily="34" charset="0"/>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solidFill>
              </a:rPr>
              <a:t>在此输入你的标题</a:t>
            </a:r>
          </a:p>
        </p:txBody>
      </p:sp>
      <p:sp>
        <p:nvSpPr>
          <p:cNvPr id="40" name="文本占位符 61">
            <a:extLst>
              <a:ext uri="{FF2B5EF4-FFF2-40B4-BE49-F238E27FC236}">
                <a16:creationId xmlns:a16="http://schemas.microsoft.com/office/drawing/2014/main" id="{736CD34C-9D3D-4084-9AD3-7E3A9FCAD480}"/>
              </a:ext>
            </a:extLst>
          </p:cNvPr>
          <p:cNvSpPr txBox="1">
            <a:spLocks/>
          </p:cNvSpPr>
          <p:nvPr/>
        </p:nvSpPr>
        <p:spPr>
          <a:xfrm>
            <a:off x="3078855" y="3144528"/>
            <a:ext cx="546061" cy="430887"/>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rgbClr val="FFFFFF"/>
                </a:solidFill>
                <a:latin typeface="Arial Black" panose="020B0A04020102020204" pitchFamily="34" charset="0"/>
                <a:ea typeface="阿里巴巴普惠体 R" panose="00020600040101010101" pitchFamily="18" charset="-122"/>
                <a:cs typeface="+mn-cs"/>
                <a:sym typeface="Arial Black" panose="020B0A040201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accent1"/>
                </a:solidFill>
              </a:rPr>
              <a:t>03</a:t>
            </a:r>
            <a:endParaRPr lang="zh-CN" altLang="en-US" dirty="0">
              <a:solidFill>
                <a:schemeClr val="accent1"/>
              </a:solidFill>
            </a:endParaRPr>
          </a:p>
        </p:txBody>
      </p:sp>
      <p:grpSp>
        <p:nvGrpSpPr>
          <p:cNvPr id="29" name="组合 28">
            <a:extLst>
              <a:ext uri="{FF2B5EF4-FFF2-40B4-BE49-F238E27FC236}">
                <a16:creationId xmlns:a16="http://schemas.microsoft.com/office/drawing/2014/main" id="{E92B9B00-4693-4F09-9526-9FF9B6C0C142}"/>
              </a:ext>
            </a:extLst>
          </p:cNvPr>
          <p:cNvGrpSpPr/>
          <p:nvPr/>
        </p:nvGrpSpPr>
        <p:grpSpPr>
          <a:xfrm>
            <a:off x="8164714" y="3406903"/>
            <a:ext cx="301000" cy="301000"/>
            <a:chOff x="8018937" y="1280160"/>
            <a:chExt cx="502920" cy="502920"/>
          </a:xfrm>
        </p:grpSpPr>
        <p:sp>
          <p:nvSpPr>
            <p:cNvPr id="30" name="椭圆 29">
              <a:extLst>
                <a:ext uri="{FF2B5EF4-FFF2-40B4-BE49-F238E27FC236}">
                  <a16:creationId xmlns:a16="http://schemas.microsoft.com/office/drawing/2014/main" id="{DABA0D54-5933-4437-9BCA-44D7331E8F16}"/>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V 形 30">
              <a:extLst>
                <a:ext uri="{FF2B5EF4-FFF2-40B4-BE49-F238E27FC236}">
                  <a16:creationId xmlns:a16="http://schemas.microsoft.com/office/drawing/2014/main" id="{7D73A5E9-02FC-4320-B0EB-79CDE35E072A}"/>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32" name="直接连接符 31">
            <a:extLst>
              <a:ext uri="{FF2B5EF4-FFF2-40B4-BE49-F238E27FC236}">
                <a16:creationId xmlns:a16="http://schemas.microsoft.com/office/drawing/2014/main" id="{A0993324-2E20-4FA0-982C-F8E82C0AFBA1}"/>
              </a:ext>
            </a:extLst>
          </p:cNvPr>
          <p:cNvCxnSpPr>
            <a:cxnSpLocks/>
          </p:cNvCxnSpPr>
          <p:nvPr/>
        </p:nvCxnSpPr>
        <p:spPr>
          <a:xfrm>
            <a:off x="8446409" y="3566234"/>
            <a:ext cx="276793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文本占位符 62">
            <a:extLst>
              <a:ext uri="{FF2B5EF4-FFF2-40B4-BE49-F238E27FC236}">
                <a16:creationId xmlns:a16="http://schemas.microsoft.com/office/drawing/2014/main" id="{082C70A7-D16E-4A21-9631-4D82ACB41D0B}"/>
              </a:ext>
            </a:extLst>
          </p:cNvPr>
          <p:cNvSpPr txBox="1">
            <a:spLocks/>
          </p:cNvSpPr>
          <p:nvPr/>
        </p:nvSpPr>
        <p:spPr>
          <a:xfrm>
            <a:off x="9180685" y="3228351"/>
            <a:ext cx="2112399" cy="276999"/>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阿里巴巴普惠体 R"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solidFill>
              </a:rPr>
              <a:t>在此输入你的标题</a:t>
            </a:r>
          </a:p>
        </p:txBody>
      </p:sp>
      <p:sp>
        <p:nvSpPr>
          <p:cNvPr id="42" name="文本占位符 63">
            <a:extLst>
              <a:ext uri="{FF2B5EF4-FFF2-40B4-BE49-F238E27FC236}">
                <a16:creationId xmlns:a16="http://schemas.microsoft.com/office/drawing/2014/main" id="{3FF4448A-B94F-4D3C-BBBD-E22BEC2FCD2F}"/>
              </a:ext>
            </a:extLst>
          </p:cNvPr>
          <p:cNvSpPr txBox="1">
            <a:spLocks/>
          </p:cNvSpPr>
          <p:nvPr/>
        </p:nvSpPr>
        <p:spPr>
          <a:xfrm>
            <a:off x="8571221" y="3133584"/>
            <a:ext cx="546061" cy="430887"/>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rgbClr val="FFFFFF"/>
                </a:solidFill>
                <a:latin typeface="Arial Black" panose="020B0A04020102020204" pitchFamily="34" charset="0"/>
                <a:ea typeface="阿里巴巴普惠体 R" panose="00020600040101010101" pitchFamily="18" charset="-122"/>
                <a:cs typeface="+mn-cs"/>
                <a:sym typeface="Arial Black" panose="020B0A040201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accent1"/>
                </a:solidFill>
              </a:rPr>
              <a:t>04</a:t>
            </a:r>
            <a:endParaRPr lang="zh-CN" altLang="en-US" dirty="0">
              <a:solidFill>
                <a:schemeClr val="accent1"/>
              </a:solidFill>
            </a:endParaRPr>
          </a:p>
        </p:txBody>
      </p:sp>
      <p:cxnSp>
        <p:nvCxnSpPr>
          <p:cNvPr id="26" name="直接连接符 25">
            <a:extLst>
              <a:ext uri="{FF2B5EF4-FFF2-40B4-BE49-F238E27FC236}">
                <a16:creationId xmlns:a16="http://schemas.microsoft.com/office/drawing/2014/main" id="{30F28065-D7FB-4A21-A668-C44EE547758E}"/>
              </a:ext>
            </a:extLst>
          </p:cNvPr>
          <p:cNvCxnSpPr>
            <a:cxnSpLocks/>
          </p:cNvCxnSpPr>
          <p:nvPr/>
        </p:nvCxnSpPr>
        <p:spPr>
          <a:xfrm>
            <a:off x="1373248" y="4874763"/>
            <a:ext cx="276793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文本占位符 64">
            <a:extLst>
              <a:ext uri="{FF2B5EF4-FFF2-40B4-BE49-F238E27FC236}">
                <a16:creationId xmlns:a16="http://schemas.microsoft.com/office/drawing/2014/main" id="{39CFED96-5519-4353-AE1A-B25354FB00D8}"/>
              </a:ext>
            </a:extLst>
          </p:cNvPr>
          <p:cNvSpPr txBox="1">
            <a:spLocks/>
          </p:cNvSpPr>
          <p:nvPr/>
        </p:nvSpPr>
        <p:spPr>
          <a:xfrm>
            <a:off x="1508933" y="4548530"/>
            <a:ext cx="2112399" cy="276999"/>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阿里巴巴普惠体 R"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chemeClr val="accent1"/>
                </a:solidFill>
              </a:rPr>
              <a:t>在此输入你的标题</a:t>
            </a:r>
          </a:p>
        </p:txBody>
      </p:sp>
      <p:sp>
        <p:nvSpPr>
          <p:cNvPr id="44" name="文本占位符 65">
            <a:extLst>
              <a:ext uri="{FF2B5EF4-FFF2-40B4-BE49-F238E27FC236}">
                <a16:creationId xmlns:a16="http://schemas.microsoft.com/office/drawing/2014/main" id="{C93672DF-277E-46B6-9A21-22F0465C5D50}"/>
              </a:ext>
            </a:extLst>
          </p:cNvPr>
          <p:cNvSpPr txBox="1">
            <a:spLocks/>
          </p:cNvSpPr>
          <p:nvPr/>
        </p:nvSpPr>
        <p:spPr>
          <a:xfrm>
            <a:off x="3490269" y="4453763"/>
            <a:ext cx="546061" cy="430887"/>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rgbClr val="FFFFFF"/>
                </a:solidFill>
                <a:latin typeface="Arial Black" panose="020B0A04020102020204" pitchFamily="34" charset="0"/>
                <a:ea typeface="阿里巴巴普惠体 R" panose="00020600040101010101" pitchFamily="18" charset="-122"/>
                <a:cs typeface="+mn-cs"/>
                <a:sym typeface="Arial Black" panose="020B0A040201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accent1"/>
                </a:solidFill>
              </a:rPr>
              <a:t>05</a:t>
            </a:r>
            <a:endParaRPr lang="zh-CN" altLang="en-US" dirty="0">
              <a:solidFill>
                <a:schemeClr val="accent1"/>
              </a:solidFill>
            </a:endParaRPr>
          </a:p>
        </p:txBody>
      </p:sp>
      <p:cxnSp>
        <p:nvCxnSpPr>
          <p:cNvPr id="27" name="直接连接符 26">
            <a:extLst>
              <a:ext uri="{FF2B5EF4-FFF2-40B4-BE49-F238E27FC236}">
                <a16:creationId xmlns:a16="http://schemas.microsoft.com/office/drawing/2014/main" id="{264EF81E-0BAB-44F7-A8EF-B6306F350B1A}"/>
              </a:ext>
            </a:extLst>
          </p:cNvPr>
          <p:cNvCxnSpPr>
            <a:cxnSpLocks/>
          </p:cNvCxnSpPr>
          <p:nvPr/>
        </p:nvCxnSpPr>
        <p:spPr>
          <a:xfrm>
            <a:off x="1569988" y="2068054"/>
            <a:ext cx="276793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占位符 66">
            <a:extLst>
              <a:ext uri="{FF2B5EF4-FFF2-40B4-BE49-F238E27FC236}">
                <a16:creationId xmlns:a16="http://schemas.microsoft.com/office/drawing/2014/main" id="{D71558F6-A0D8-4982-87BB-96590CAC7DC3}"/>
              </a:ext>
            </a:extLst>
          </p:cNvPr>
          <p:cNvSpPr txBox="1">
            <a:spLocks/>
          </p:cNvSpPr>
          <p:nvPr/>
        </p:nvSpPr>
        <p:spPr>
          <a:xfrm>
            <a:off x="1748346" y="1739483"/>
            <a:ext cx="2112399" cy="276999"/>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阿里巴巴普惠体 R"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solidFill>
              </a:rPr>
              <a:t>在此输入你的标题</a:t>
            </a:r>
          </a:p>
        </p:txBody>
      </p:sp>
      <p:sp>
        <p:nvSpPr>
          <p:cNvPr id="46" name="文本占位符 67">
            <a:extLst>
              <a:ext uri="{FF2B5EF4-FFF2-40B4-BE49-F238E27FC236}">
                <a16:creationId xmlns:a16="http://schemas.microsoft.com/office/drawing/2014/main" id="{05193837-0F91-4086-9857-B31AD2A9AF1F}"/>
              </a:ext>
            </a:extLst>
          </p:cNvPr>
          <p:cNvSpPr txBox="1">
            <a:spLocks/>
          </p:cNvSpPr>
          <p:nvPr/>
        </p:nvSpPr>
        <p:spPr>
          <a:xfrm>
            <a:off x="3729682" y="1644716"/>
            <a:ext cx="546061" cy="430887"/>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rgbClr val="FFFFFF"/>
                </a:solidFill>
                <a:latin typeface="Arial Black" panose="020B0A04020102020204" pitchFamily="34" charset="0"/>
                <a:ea typeface="阿里巴巴普惠体 R" panose="00020600040101010101" pitchFamily="18" charset="-122"/>
                <a:cs typeface="+mn-cs"/>
                <a:sym typeface="Arial Black" panose="020B0A040201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accent1"/>
                </a:solidFill>
              </a:rPr>
              <a:t>01</a:t>
            </a:r>
            <a:endParaRPr lang="zh-CN" altLang="en-US" dirty="0">
              <a:solidFill>
                <a:schemeClr val="accent1"/>
              </a:solidFill>
            </a:endParaRPr>
          </a:p>
        </p:txBody>
      </p:sp>
      <p:cxnSp>
        <p:nvCxnSpPr>
          <p:cNvPr id="28" name="直接连接符 27">
            <a:extLst>
              <a:ext uri="{FF2B5EF4-FFF2-40B4-BE49-F238E27FC236}">
                <a16:creationId xmlns:a16="http://schemas.microsoft.com/office/drawing/2014/main" id="{25C2315E-F80F-4247-8C08-A8F5F2557A60}"/>
              </a:ext>
            </a:extLst>
          </p:cNvPr>
          <p:cNvCxnSpPr>
            <a:cxnSpLocks/>
          </p:cNvCxnSpPr>
          <p:nvPr/>
        </p:nvCxnSpPr>
        <p:spPr>
          <a:xfrm>
            <a:off x="8022776" y="4880257"/>
            <a:ext cx="276793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文本占位符 68">
            <a:extLst>
              <a:ext uri="{FF2B5EF4-FFF2-40B4-BE49-F238E27FC236}">
                <a16:creationId xmlns:a16="http://schemas.microsoft.com/office/drawing/2014/main" id="{7A349995-814A-4980-BC67-883D33184C87}"/>
              </a:ext>
            </a:extLst>
          </p:cNvPr>
          <p:cNvSpPr txBox="1">
            <a:spLocks/>
          </p:cNvSpPr>
          <p:nvPr/>
        </p:nvSpPr>
        <p:spPr>
          <a:xfrm>
            <a:off x="8784993" y="4538864"/>
            <a:ext cx="2112399" cy="276999"/>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阿里巴巴普惠体 R"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solidFill>
              </a:rPr>
              <a:t>在此输入你的标题</a:t>
            </a:r>
          </a:p>
        </p:txBody>
      </p:sp>
      <p:sp>
        <p:nvSpPr>
          <p:cNvPr id="48" name="文本占位符 69">
            <a:extLst>
              <a:ext uri="{FF2B5EF4-FFF2-40B4-BE49-F238E27FC236}">
                <a16:creationId xmlns:a16="http://schemas.microsoft.com/office/drawing/2014/main" id="{6BC09088-5B07-4B31-9373-61A43844C0B5}"/>
              </a:ext>
            </a:extLst>
          </p:cNvPr>
          <p:cNvSpPr txBox="1">
            <a:spLocks/>
          </p:cNvSpPr>
          <p:nvPr/>
        </p:nvSpPr>
        <p:spPr>
          <a:xfrm>
            <a:off x="8175529" y="4444097"/>
            <a:ext cx="546061" cy="430887"/>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rgbClr val="FFFFFF"/>
                </a:solidFill>
                <a:latin typeface="Arial Black" panose="020B0A04020102020204" pitchFamily="34" charset="0"/>
                <a:ea typeface="阿里巴巴普惠体 R" panose="00020600040101010101" pitchFamily="18" charset="-122"/>
                <a:cs typeface="+mn-cs"/>
                <a:sym typeface="Arial Black" panose="020B0A040201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chemeClr val="accent1"/>
                </a:solidFill>
              </a:rPr>
              <a:t>06</a:t>
            </a:r>
            <a:endParaRPr lang="zh-CN" altLang="en-US">
              <a:solidFill>
                <a:schemeClr val="accent1"/>
              </a:solidFill>
            </a:endParaRPr>
          </a:p>
        </p:txBody>
      </p:sp>
      <p:cxnSp>
        <p:nvCxnSpPr>
          <p:cNvPr id="25" name="直接连接符 24">
            <a:extLst>
              <a:ext uri="{FF2B5EF4-FFF2-40B4-BE49-F238E27FC236}">
                <a16:creationId xmlns:a16="http://schemas.microsoft.com/office/drawing/2014/main" id="{F5DE19E2-1871-4FB7-A4C5-7B7C12AFB5B2}"/>
              </a:ext>
            </a:extLst>
          </p:cNvPr>
          <p:cNvCxnSpPr>
            <a:cxnSpLocks/>
          </p:cNvCxnSpPr>
          <p:nvPr/>
        </p:nvCxnSpPr>
        <p:spPr>
          <a:xfrm>
            <a:off x="7791809" y="2055568"/>
            <a:ext cx="276793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文本占位符 70">
            <a:extLst>
              <a:ext uri="{FF2B5EF4-FFF2-40B4-BE49-F238E27FC236}">
                <a16:creationId xmlns:a16="http://schemas.microsoft.com/office/drawing/2014/main" id="{9377295D-9FE1-4C69-86E5-619A77464627}"/>
              </a:ext>
            </a:extLst>
          </p:cNvPr>
          <p:cNvSpPr txBox="1">
            <a:spLocks/>
          </p:cNvSpPr>
          <p:nvPr/>
        </p:nvSpPr>
        <p:spPr>
          <a:xfrm>
            <a:off x="8591298" y="1731300"/>
            <a:ext cx="2112399" cy="276999"/>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阿里巴巴普惠体 R" panose="00020600040101010101" pitchFamily="18"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solidFill>
              </a:rPr>
              <a:t>在此输入你的标题</a:t>
            </a:r>
          </a:p>
        </p:txBody>
      </p:sp>
      <p:sp>
        <p:nvSpPr>
          <p:cNvPr id="50" name="文本占位符 71">
            <a:extLst>
              <a:ext uri="{FF2B5EF4-FFF2-40B4-BE49-F238E27FC236}">
                <a16:creationId xmlns:a16="http://schemas.microsoft.com/office/drawing/2014/main" id="{1D625BA6-5A35-405E-9CA0-FB532056D5FF}"/>
              </a:ext>
            </a:extLst>
          </p:cNvPr>
          <p:cNvSpPr txBox="1">
            <a:spLocks/>
          </p:cNvSpPr>
          <p:nvPr/>
        </p:nvSpPr>
        <p:spPr>
          <a:xfrm>
            <a:off x="7981834" y="1636533"/>
            <a:ext cx="546061" cy="430887"/>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rgbClr val="FFFFFF"/>
                </a:solidFill>
                <a:latin typeface="Arial Black" panose="020B0A04020102020204" pitchFamily="34" charset="0"/>
                <a:ea typeface="阿里巴巴普惠体 R" panose="00020600040101010101" pitchFamily="18" charset="-122"/>
                <a:cs typeface="+mn-cs"/>
                <a:sym typeface="Arial Black" panose="020B0A040201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accent1"/>
                </a:solidFill>
              </a:rPr>
              <a:t>02</a:t>
            </a:r>
            <a:endParaRPr lang="zh-CN" altLang="en-US" dirty="0">
              <a:solidFill>
                <a:schemeClr val="accent1"/>
              </a:solidFill>
            </a:endParaRPr>
          </a:p>
        </p:txBody>
      </p:sp>
      <p:grpSp>
        <p:nvGrpSpPr>
          <p:cNvPr id="51" name="组合 50">
            <a:extLst>
              <a:ext uri="{FF2B5EF4-FFF2-40B4-BE49-F238E27FC236}">
                <a16:creationId xmlns:a16="http://schemas.microsoft.com/office/drawing/2014/main" id="{5F1E0853-B38D-4132-B6D5-F370940C67D3}"/>
              </a:ext>
            </a:extLst>
          </p:cNvPr>
          <p:cNvGrpSpPr/>
          <p:nvPr/>
        </p:nvGrpSpPr>
        <p:grpSpPr>
          <a:xfrm>
            <a:off x="7540807" y="1906093"/>
            <a:ext cx="301000" cy="301000"/>
            <a:chOff x="8018937" y="1280160"/>
            <a:chExt cx="502920" cy="502920"/>
          </a:xfrm>
        </p:grpSpPr>
        <p:sp>
          <p:nvSpPr>
            <p:cNvPr id="52" name="椭圆 51">
              <a:extLst>
                <a:ext uri="{FF2B5EF4-FFF2-40B4-BE49-F238E27FC236}">
                  <a16:creationId xmlns:a16="http://schemas.microsoft.com/office/drawing/2014/main" id="{D7414666-7032-4295-917D-F3831ED9681E}"/>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箭头: V 形 52">
              <a:extLst>
                <a:ext uri="{FF2B5EF4-FFF2-40B4-BE49-F238E27FC236}">
                  <a16:creationId xmlns:a16="http://schemas.microsoft.com/office/drawing/2014/main" id="{B3AF55CC-54E5-40AF-8D2D-E5AB8E0AEB70}"/>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4" name="组合 53">
            <a:extLst>
              <a:ext uri="{FF2B5EF4-FFF2-40B4-BE49-F238E27FC236}">
                <a16:creationId xmlns:a16="http://schemas.microsoft.com/office/drawing/2014/main" id="{5E0E3681-FFF6-4923-A82D-B08E38D3A533}"/>
              </a:ext>
            </a:extLst>
          </p:cNvPr>
          <p:cNvGrpSpPr/>
          <p:nvPr/>
        </p:nvGrpSpPr>
        <p:grpSpPr>
          <a:xfrm>
            <a:off x="7725309" y="4724484"/>
            <a:ext cx="301000" cy="301000"/>
            <a:chOff x="8018937" y="1280160"/>
            <a:chExt cx="502920" cy="502920"/>
          </a:xfrm>
        </p:grpSpPr>
        <p:sp>
          <p:nvSpPr>
            <p:cNvPr id="55" name="椭圆 54">
              <a:extLst>
                <a:ext uri="{FF2B5EF4-FFF2-40B4-BE49-F238E27FC236}">
                  <a16:creationId xmlns:a16="http://schemas.microsoft.com/office/drawing/2014/main" id="{BE25C984-B92F-4F33-9FA7-678C8C955BC4}"/>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V 形 55">
              <a:extLst>
                <a:ext uri="{FF2B5EF4-FFF2-40B4-BE49-F238E27FC236}">
                  <a16:creationId xmlns:a16="http://schemas.microsoft.com/office/drawing/2014/main" id="{60026E51-2389-4AE3-99BC-BCF9357A9C5C}"/>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7" name="组合 56">
            <a:extLst>
              <a:ext uri="{FF2B5EF4-FFF2-40B4-BE49-F238E27FC236}">
                <a16:creationId xmlns:a16="http://schemas.microsoft.com/office/drawing/2014/main" id="{B9F008CB-EAE0-471A-BE53-E20904BF192D}"/>
              </a:ext>
            </a:extLst>
          </p:cNvPr>
          <p:cNvGrpSpPr/>
          <p:nvPr/>
        </p:nvGrpSpPr>
        <p:grpSpPr>
          <a:xfrm flipH="1">
            <a:off x="4332465" y="1906093"/>
            <a:ext cx="301000" cy="301000"/>
            <a:chOff x="8018937" y="1280160"/>
            <a:chExt cx="502920" cy="502920"/>
          </a:xfrm>
        </p:grpSpPr>
        <p:sp>
          <p:nvSpPr>
            <p:cNvPr id="58" name="椭圆 57">
              <a:extLst>
                <a:ext uri="{FF2B5EF4-FFF2-40B4-BE49-F238E27FC236}">
                  <a16:creationId xmlns:a16="http://schemas.microsoft.com/office/drawing/2014/main" id="{DAC5FE37-EFEB-4F24-910C-7DC8EC25EA74}"/>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V 形 58">
              <a:extLst>
                <a:ext uri="{FF2B5EF4-FFF2-40B4-BE49-F238E27FC236}">
                  <a16:creationId xmlns:a16="http://schemas.microsoft.com/office/drawing/2014/main" id="{317129CC-495D-41DD-9112-86A518BB7D8C}"/>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1" name="组合 60">
            <a:extLst>
              <a:ext uri="{FF2B5EF4-FFF2-40B4-BE49-F238E27FC236}">
                <a16:creationId xmlns:a16="http://schemas.microsoft.com/office/drawing/2014/main" id="{39669F15-B54A-4861-A585-435916AED234}"/>
              </a:ext>
            </a:extLst>
          </p:cNvPr>
          <p:cNvGrpSpPr/>
          <p:nvPr/>
        </p:nvGrpSpPr>
        <p:grpSpPr>
          <a:xfrm flipH="1">
            <a:off x="3713165" y="3406903"/>
            <a:ext cx="301000" cy="301000"/>
            <a:chOff x="8018937" y="1280160"/>
            <a:chExt cx="502920" cy="502920"/>
          </a:xfrm>
        </p:grpSpPr>
        <p:sp>
          <p:nvSpPr>
            <p:cNvPr id="62" name="椭圆 61">
              <a:extLst>
                <a:ext uri="{FF2B5EF4-FFF2-40B4-BE49-F238E27FC236}">
                  <a16:creationId xmlns:a16="http://schemas.microsoft.com/office/drawing/2014/main" id="{FD1B42BA-6110-4D42-AD13-26D8587448C8}"/>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V 形 62">
              <a:extLst>
                <a:ext uri="{FF2B5EF4-FFF2-40B4-BE49-F238E27FC236}">
                  <a16:creationId xmlns:a16="http://schemas.microsoft.com/office/drawing/2014/main" id="{03533BF5-2754-42CF-B471-11FBA0A0988A}"/>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4" name="组合 63">
            <a:extLst>
              <a:ext uri="{FF2B5EF4-FFF2-40B4-BE49-F238E27FC236}">
                <a16:creationId xmlns:a16="http://schemas.microsoft.com/office/drawing/2014/main" id="{9097F2FB-71CE-489A-A2C7-F999183D1945}"/>
              </a:ext>
            </a:extLst>
          </p:cNvPr>
          <p:cNvGrpSpPr/>
          <p:nvPr/>
        </p:nvGrpSpPr>
        <p:grpSpPr>
          <a:xfrm flipH="1">
            <a:off x="4110845" y="4700444"/>
            <a:ext cx="301000" cy="301000"/>
            <a:chOff x="8018937" y="1280160"/>
            <a:chExt cx="502920" cy="502920"/>
          </a:xfrm>
        </p:grpSpPr>
        <p:sp>
          <p:nvSpPr>
            <p:cNvPr id="65" name="椭圆 64">
              <a:extLst>
                <a:ext uri="{FF2B5EF4-FFF2-40B4-BE49-F238E27FC236}">
                  <a16:creationId xmlns:a16="http://schemas.microsoft.com/office/drawing/2014/main" id="{7349B82E-E4CF-43F8-8419-2F185F35EBA1}"/>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V 形 65">
              <a:extLst>
                <a:ext uri="{FF2B5EF4-FFF2-40B4-BE49-F238E27FC236}">
                  <a16:creationId xmlns:a16="http://schemas.microsoft.com/office/drawing/2014/main" id="{7CC4CA48-79B8-44E8-BCFF-CFFCF44015F6}"/>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433000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7E07BC5-7096-40EF-8916-6857A4CA18FD}"/>
              </a:ext>
            </a:extLst>
          </p:cNvPr>
          <p:cNvSpPr>
            <a:spLocks noGrp="1"/>
          </p:cNvSpPr>
          <p:nvPr>
            <p:ph type="body" sz="quarter" idx="10"/>
          </p:nvPr>
        </p:nvSpPr>
        <p:spPr/>
        <p:txBody>
          <a:bodyPr/>
          <a:lstStyle/>
          <a:p>
            <a:r>
              <a:rPr lang="en-US" altLang="zh-CN" dirty="0"/>
              <a:t>Part</a:t>
            </a:r>
            <a:r>
              <a:rPr lang="zh-CN" altLang="en-US" dirty="0"/>
              <a:t> </a:t>
            </a:r>
            <a:r>
              <a:rPr lang="en-US" altLang="zh-CN" dirty="0"/>
              <a:t>3</a:t>
            </a:r>
          </a:p>
        </p:txBody>
      </p:sp>
      <p:sp>
        <p:nvSpPr>
          <p:cNvPr id="5" name="文本占位符 4">
            <a:extLst>
              <a:ext uri="{FF2B5EF4-FFF2-40B4-BE49-F238E27FC236}">
                <a16:creationId xmlns:a16="http://schemas.microsoft.com/office/drawing/2014/main" id="{AB3C93D1-81BE-4810-AE9D-A6BCB96D56D3}"/>
              </a:ext>
            </a:extLst>
          </p:cNvPr>
          <p:cNvSpPr>
            <a:spLocks noGrp="1"/>
          </p:cNvSpPr>
          <p:nvPr>
            <p:ph type="body" sz="quarter" idx="11"/>
          </p:nvPr>
        </p:nvSpPr>
        <p:spPr/>
        <p:txBody>
          <a:bodyPr/>
          <a:lstStyle/>
          <a:p>
            <a:r>
              <a:rPr lang="zh-CN" altLang="en-US" dirty="0"/>
              <a:t>图文结合排版版式</a:t>
            </a:r>
          </a:p>
        </p:txBody>
      </p:sp>
      <p:sp>
        <p:nvSpPr>
          <p:cNvPr id="6" name="letter-type-interface-symbol_44553">
            <a:extLst>
              <a:ext uri="{FF2B5EF4-FFF2-40B4-BE49-F238E27FC236}">
                <a16:creationId xmlns:a16="http://schemas.microsoft.com/office/drawing/2014/main" id="{26FE3027-35DD-4E51-9DCE-90F4647FEFA5}"/>
              </a:ext>
            </a:extLst>
          </p:cNvPr>
          <p:cNvSpPr>
            <a:spLocks noChangeAspect="1"/>
          </p:cNvSpPr>
          <p:nvPr/>
        </p:nvSpPr>
        <p:spPr bwMode="auto">
          <a:xfrm>
            <a:off x="5685798" y="1737074"/>
            <a:ext cx="820403" cy="820565"/>
          </a:xfrm>
          <a:custGeom>
            <a:avLst/>
            <a:gdLst>
              <a:gd name="T0" fmla="*/ 10666 w 10666"/>
              <a:gd name="T1" fmla="*/ 7466 h 10666"/>
              <a:gd name="T2" fmla="*/ 10666 w 10666"/>
              <a:gd name="T3" fmla="*/ 1066 h 10666"/>
              <a:gd name="T4" fmla="*/ 9600 w 10666"/>
              <a:gd name="T5" fmla="*/ 0 h 10666"/>
              <a:gd name="T6" fmla="*/ 3200 w 10666"/>
              <a:gd name="T7" fmla="*/ 0 h 10666"/>
              <a:gd name="T8" fmla="*/ 2133 w 10666"/>
              <a:gd name="T9" fmla="*/ 1066 h 10666"/>
              <a:gd name="T10" fmla="*/ 2133 w 10666"/>
              <a:gd name="T11" fmla="*/ 7466 h 10666"/>
              <a:gd name="T12" fmla="*/ 3200 w 10666"/>
              <a:gd name="T13" fmla="*/ 8533 h 10666"/>
              <a:gd name="T14" fmla="*/ 9600 w 10666"/>
              <a:gd name="T15" fmla="*/ 8533 h 10666"/>
              <a:gd name="T16" fmla="*/ 10666 w 10666"/>
              <a:gd name="T17" fmla="*/ 7466 h 10666"/>
              <a:gd name="T18" fmla="*/ 4800 w 10666"/>
              <a:gd name="T19" fmla="*/ 5333 h 10666"/>
              <a:gd name="T20" fmla="*/ 5882 w 10666"/>
              <a:gd name="T21" fmla="*/ 6778 h 10666"/>
              <a:gd name="T22" fmla="*/ 7466 w 10666"/>
              <a:gd name="T23" fmla="*/ 4800 h 10666"/>
              <a:gd name="T24" fmla="*/ 9600 w 10666"/>
              <a:gd name="T25" fmla="*/ 7466 h 10666"/>
              <a:gd name="T26" fmla="*/ 3200 w 10666"/>
              <a:gd name="T27" fmla="*/ 7466 h 10666"/>
              <a:gd name="T28" fmla="*/ 4800 w 10666"/>
              <a:gd name="T29" fmla="*/ 5333 h 10666"/>
              <a:gd name="T30" fmla="*/ 0 w 10666"/>
              <a:gd name="T31" fmla="*/ 2133 h 10666"/>
              <a:gd name="T32" fmla="*/ 0 w 10666"/>
              <a:gd name="T33" fmla="*/ 9600 h 10666"/>
              <a:gd name="T34" fmla="*/ 1066 w 10666"/>
              <a:gd name="T35" fmla="*/ 10666 h 10666"/>
              <a:gd name="T36" fmla="*/ 8533 w 10666"/>
              <a:gd name="T37" fmla="*/ 10666 h 10666"/>
              <a:gd name="T38" fmla="*/ 8533 w 10666"/>
              <a:gd name="T39" fmla="*/ 9600 h 10666"/>
              <a:gd name="T40" fmla="*/ 1066 w 10666"/>
              <a:gd name="T41" fmla="*/ 9600 h 10666"/>
              <a:gd name="T42" fmla="*/ 1066 w 10666"/>
              <a:gd name="T43" fmla="*/ 2133 h 10666"/>
              <a:gd name="T44" fmla="*/ 0 w 10666"/>
              <a:gd name="T45" fmla="*/ 2133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66" h="10666">
                <a:moveTo>
                  <a:pt x="10666" y="7466"/>
                </a:moveTo>
                <a:lnTo>
                  <a:pt x="10666" y="1066"/>
                </a:lnTo>
                <a:cubicBezTo>
                  <a:pt x="10666" y="480"/>
                  <a:pt x="10186" y="0"/>
                  <a:pt x="9600" y="0"/>
                </a:cubicBezTo>
                <a:lnTo>
                  <a:pt x="3200" y="0"/>
                </a:lnTo>
                <a:cubicBezTo>
                  <a:pt x="2613" y="0"/>
                  <a:pt x="2133" y="480"/>
                  <a:pt x="2133" y="1066"/>
                </a:cubicBezTo>
                <a:lnTo>
                  <a:pt x="2133" y="7466"/>
                </a:lnTo>
                <a:cubicBezTo>
                  <a:pt x="2133" y="8053"/>
                  <a:pt x="2613" y="8533"/>
                  <a:pt x="3200" y="8533"/>
                </a:cubicBezTo>
                <a:lnTo>
                  <a:pt x="9600" y="8533"/>
                </a:lnTo>
                <a:cubicBezTo>
                  <a:pt x="10186" y="8533"/>
                  <a:pt x="10666" y="8053"/>
                  <a:pt x="10666" y="7466"/>
                </a:cubicBezTo>
                <a:close/>
                <a:moveTo>
                  <a:pt x="4800" y="5333"/>
                </a:moveTo>
                <a:lnTo>
                  <a:pt x="5882" y="6778"/>
                </a:lnTo>
                <a:lnTo>
                  <a:pt x="7466" y="4800"/>
                </a:lnTo>
                <a:lnTo>
                  <a:pt x="9600" y="7466"/>
                </a:lnTo>
                <a:lnTo>
                  <a:pt x="3200" y="7466"/>
                </a:lnTo>
                <a:lnTo>
                  <a:pt x="4800" y="5333"/>
                </a:lnTo>
                <a:close/>
                <a:moveTo>
                  <a:pt x="0" y="2133"/>
                </a:moveTo>
                <a:lnTo>
                  <a:pt x="0" y="9600"/>
                </a:lnTo>
                <a:cubicBezTo>
                  <a:pt x="0" y="10186"/>
                  <a:pt x="480" y="10666"/>
                  <a:pt x="1066" y="10666"/>
                </a:cubicBezTo>
                <a:lnTo>
                  <a:pt x="8533" y="10666"/>
                </a:lnTo>
                <a:lnTo>
                  <a:pt x="8533" y="9600"/>
                </a:lnTo>
                <a:lnTo>
                  <a:pt x="1066" y="9600"/>
                </a:lnTo>
                <a:lnTo>
                  <a:pt x="1066" y="2133"/>
                </a:lnTo>
                <a:lnTo>
                  <a:pt x="0" y="2133"/>
                </a:lnTo>
                <a:close/>
              </a:path>
            </a:pathLst>
          </a:custGeom>
          <a:solidFill>
            <a:schemeClr val="bg1"/>
          </a:solidFill>
          <a:ln>
            <a:noFill/>
          </a:ln>
        </p:spPr>
        <p:txBody>
          <a:bodyPr/>
          <a:lstStyle/>
          <a:p>
            <a:endParaRPr lang="zh-CN" altLang="en-US"/>
          </a:p>
        </p:txBody>
      </p:sp>
      <p:sp>
        <p:nvSpPr>
          <p:cNvPr id="7" name="圆角矩形 16">
            <a:extLst>
              <a:ext uri="{FF2B5EF4-FFF2-40B4-BE49-F238E27FC236}">
                <a16:creationId xmlns:a16="http://schemas.microsoft.com/office/drawing/2014/main" id="{E55D48AF-0C35-4DE5-9BC5-8408F3A1305B}"/>
              </a:ext>
            </a:extLst>
          </p:cNvPr>
          <p:cNvSpPr/>
          <p:nvPr/>
        </p:nvSpPr>
        <p:spPr>
          <a:xfrm>
            <a:off x="5543550" y="5666872"/>
            <a:ext cx="1104900" cy="652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59">
            <a:extLst>
              <a:ext uri="{FF2B5EF4-FFF2-40B4-BE49-F238E27FC236}">
                <a16:creationId xmlns:a16="http://schemas.microsoft.com/office/drawing/2014/main" id="{1F71E80E-DC59-4684-A4F5-A07CB08342AD}"/>
              </a:ext>
            </a:extLst>
          </p:cNvPr>
          <p:cNvSpPr/>
          <p:nvPr/>
        </p:nvSpPr>
        <p:spPr>
          <a:xfrm>
            <a:off x="5543549" y="5666872"/>
            <a:ext cx="607695" cy="65258"/>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68300" dir="540000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1438955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77D6A-EE10-4756-836B-B80E8E7BB26E}"/>
              </a:ext>
            </a:extLst>
          </p:cNvPr>
          <p:cNvSpPr>
            <a:spLocks noGrp="1"/>
          </p:cNvSpPr>
          <p:nvPr>
            <p:ph type="title"/>
          </p:nvPr>
        </p:nvSpPr>
        <p:spPr/>
        <p:txBody>
          <a:bodyPr/>
          <a:lstStyle/>
          <a:p>
            <a:r>
              <a:rPr lang="zh-CN" altLang="en-US" dirty="0"/>
              <a:t>个人介绍页</a:t>
            </a:r>
          </a:p>
        </p:txBody>
      </p:sp>
      <p:sp>
        <p:nvSpPr>
          <p:cNvPr id="14" name="PA-灯片编号占位符 5">
            <a:extLst>
              <a:ext uri="{FF2B5EF4-FFF2-40B4-BE49-F238E27FC236}">
                <a16:creationId xmlns:a16="http://schemas.microsoft.com/office/drawing/2014/main" id="{8D93B81D-5D64-4DB8-BEF3-5F4D0907EFF9}"/>
              </a:ext>
            </a:extLst>
          </p:cNvPr>
          <p:cNvSpPr>
            <a:spLocks noGrp="1"/>
          </p:cNvSpPr>
          <p:nvPr>
            <p:ph type="sldNum" sz="quarter" idx="12"/>
            <p:custDataLst>
              <p:tags r:id="rId1"/>
            </p:custDataLst>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22</a:t>
            </a:fld>
            <a:endParaRPr lang="zh-CN" altLang="en-US" dirty="0"/>
          </a:p>
        </p:txBody>
      </p:sp>
      <p:pic>
        <p:nvPicPr>
          <p:cNvPr id="16" name="图片占位符 15">
            <a:extLst>
              <a:ext uri="{FF2B5EF4-FFF2-40B4-BE49-F238E27FC236}">
                <a16:creationId xmlns:a16="http://schemas.microsoft.com/office/drawing/2014/main" id="{4BAA5DEB-4772-4247-9912-74BEB49977BB}"/>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23" b="23"/>
          <a:stretch/>
        </p:blipFill>
        <p:spPr/>
      </p:pic>
      <p:sp>
        <p:nvSpPr>
          <p:cNvPr id="7" name="矩形 6">
            <a:extLst>
              <a:ext uri="{FF2B5EF4-FFF2-40B4-BE49-F238E27FC236}">
                <a16:creationId xmlns:a16="http://schemas.microsoft.com/office/drawing/2014/main" id="{02640892-5189-4173-842B-1F8DEA8FDEA4}"/>
              </a:ext>
            </a:extLst>
          </p:cNvPr>
          <p:cNvSpPr/>
          <p:nvPr/>
        </p:nvSpPr>
        <p:spPr>
          <a:xfrm>
            <a:off x="6017884" y="1864360"/>
            <a:ext cx="720000" cy="60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2B478CB-EF98-4F97-AC25-20236722F28B}"/>
              </a:ext>
            </a:extLst>
          </p:cNvPr>
          <p:cNvSpPr txBox="1"/>
          <p:nvPr/>
        </p:nvSpPr>
        <p:spPr>
          <a:xfrm>
            <a:off x="6017884" y="2174557"/>
            <a:ext cx="3882778" cy="369332"/>
          </a:xfrm>
          <a:prstGeom prst="rect">
            <a:avLst/>
          </a:prstGeom>
          <a:noFill/>
        </p:spPr>
        <p:txBody>
          <a:bodyPr wrap="square" lIns="0" tIns="0" rIns="0" bIns="0" rtlCol="0">
            <a:spAutoFit/>
          </a:bodyPr>
          <a:lstStyle/>
          <a:p>
            <a:r>
              <a:rPr lang="zh-CN" altLang="en-US" sz="2400" dirty="0">
                <a:latin typeface="+mj-ea"/>
                <a:ea typeface="+mj-ea"/>
              </a:rPr>
              <a:t>输入你的姓名</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solidFill>
                <a:schemeClr val="accent4"/>
              </a:solidFill>
              <a:latin typeface="+mj-ea"/>
              <a:ea typeface="+mj-ea"/>
            </a:endParaRPr>
          </a:p>
        </p:txBody>
      </p:sp>
      <p:sp>
        <p:nvSpPr>
          <p:cNvPr id="10" name="文本框 9">
            <a:extLst>
              <a:ext uri="{FF2B5EF4-FFF2-40B4-BE49-F238E27FC236}">
                <a16:creationId xmlns:a16="http://schemas.microsoft.com/office/drawing/2014/main" id="{E9BFA256-608D-4679-916C-EA1C65A22F5C}"/>
              </a:ext>
            </a:extLst>
          </p:cNvPr>
          <p:cNvSpPr txBox="1"/>
          <p:nvPr/>
        </p:nvSpPr>
        <p:spPr>
          <a:xfrm>
            <a:off x="6017884" y="2844095"/>
            <a:ext cx="4896464" cy="2301784"/>
          </a:xfrm>
          <a:prstGeom prst="rect">
            <a:avLst/>
          </a:prstGeom>
          <a:noFill/>
        </p:spPr>
        <p:txBody>
          <a:bodyPr wrap="square" lIns="0" tIns="0" rIns="0" bIns="0" rtlCol="0">
            <a:spAutoFit/>
          </a:bodyPr>
          <a:lstStyle/>
          <a:p>
            <a:pPr marL="285750" indent="-285750">
              <a:lnSpc>
                <a:spcPct val="170000"/>
              </a:lnSpc>
              <a:buFont typeface="Wingdings 2" panose="05020102010507070707" pitchFamily="18" charset="2"/>
              <a:buChar char=""/>
            </a:pPr>
            <a:r>
              <a:rPr lang="zh-CN" altLang="en-US" spc="50" dirty="0">
                <a:solidFill>
                  <a:schemeClr val="tx2">
                    <a:lumMod val="75000"/>
                  </a:schemeClr>
                </a:solidFill>
                <a:latin typeface="+mn-ea"/>
              </a:rPr>
              <a:t>请在这里输入关于自己的相关介绍或头衔</a:t>
            </a:r>
            <a:endParaRPr lang="en-US" altLang="zh-CN" spc="50" dirty="0">
              <a:solidFill>
                <a:schemeClr val="tx2">
                  <a:lumMod val="75000"/>
                </a:schemeClr>
              </a:solidFill>
              <a:latin typeface="+mn-ea"/>
            </a:endParaRPr>
          </a:p>
          <a:p>
            <a:pPr marL="285750" indent="-285750">
              <a:lnSpc>
                <a:spcPct val="170000"/>
              </a:lnSpc>
              <a:buFont typeface="Wingdings 2" panose="05020102010507070707" pitchFamily="18" charset="2"/>
              <a:buChar char=""/>
            </a:pPr>
            <a:r>
              <a:rPr lang="zh-CN" altLang="en-US" spc="50" dirty="0">
                <a:solidFill>
                  <a:schemeClr val="tx2">
                    <a:lumMod val="75000"/>
                  </a:schemeClr>
                </a:solidFill>
                <a:latin typeface="+mn-ea"/>
              </a:rPr>
              <a:t>请在这里输入关于自己的相关介绍或头衔</a:t>
            </a:r>
          </a:p>
          <a:p>
            <a:pPr marL="285750" indent="-285750">
              <a:lnSpc>
                <a:spcPct val="170000"/>
              </a:lnSpc>
              <a:buFont typeface="Wingdings 2" panose="05020102010507070707" pitchFamily="18" charset="2"/>
              <a:buChar char=""/>
            </a:pPr>
            <a:r>
              <a:rPr lang="zh-CN" altLang="en-US" spc="50" dirty="0">
                <a:solidFill>
                  <a:schemeClr val="tx2">
                    <a:lumMod val="75000"/>
                  </a:schemeClr>
                </a:solidFill>
                <a:latin typeface="+mn-ea"/>
              </a:rPr>
              <a:t>请在这里输入关于自己的相关介绍或头衔</a:t>
            </a:r>
          </a:p>
          <a:p>
            <a:pPr marL="285750" indent="-285750">
              <a:lnSpc>
                <a:spcPct val="170000"/>
              </a:lnSpc>
              <a:buFont typeface="Wingdings 2" panose="05020102010507070707" pitchFamily="18" charset="2"/>
              <a:buChar char=""/>
            </a:pPr>
            <a:r>
              <a:rPr lang="zh-CN" altLang="en-US" spc="50" dirty="0">
                <a:solidFill>
                  <a:schemeClr val="tx2">
                    <a:lumMod val="75000"/>
                  </a:schemeClr>
                </a:solidFill>
                <a:latin typeface="+mn-ea"/>
              </a:rPr>
              <a:t>请在这里输入关于自己的相关介绍或头衔</a:t>
            </a:r>
          </a:p>
          <a:p>
            <a:pPr marL="285750" indent="-285750">
              <a:lnSpc>
                <a:spcPct val="170000"/>
              </a:lnSpc>
              <a:buFont typeface="Wingdings 2" panose="05020102010507070707" pitchFamily="18" charset="2"/>
              <a:buChar char=""/>
            </a:pPr>
            <a:r>
              <a:rPr lang="zh-CN" altLang="en-US" spc="50" dirty="0">
                <a:solidFill>
                  <a:schemeClr val="tx2">
                    <a:lumMod val="75000"/>
                  </a:schemeClr>
                </a:solidFill>
                <a:latin typeface="+mn-ea"/>
              </a:rPr>
              <a:t>请在这里输入关于自己的相关介绍或头衔</a:t>
            </a:r>
            <a:endParaRPr lang="en-US" altLang="zh-CN" spc="50" dirty="0">
              <a:solidFill>
                <a:schemeClr val="tx2">
                  <a:lumMod val="75000"/>
                </a:schemeClr>
              </a:solidFill>
              <a:latin typeface="+mn-ea"/>
            </a:endParaRPr>
          </a:p>
        </p:txBody>
      </p:sp>
      <p:cxnSp>
        <p:nvCxnSpPr>
          <p:cNvPr id="12" name="直接连接符 11">
            <a:extLst>
              <a:ext uri="{FF2B5EF4-FFF2-40B4-BE49-F238E27FC236}">
                <a16:creationId xmlns:a16="http://schemas.microsoft.com/office/drawing/2014/main" id="{9FEEE40E-9443-4385-874A-B7A945BC4B44}"/>
              </a:ext>
            </a:extLst>
          </p:cNvPr>
          <p:cNvCxnSpPr>
            <a:cxnSpLocks/>
          </p:cNvCxnSpPr>
          <p:nvPr/>
        </p:nvCxnSpPr>
        <p:spPr>
          <a:xfrm>
            <a:off x="6017884" y="2744512"/>
            <a:ext cx="4493341"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004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FB635-D0BA-4F03-9A53-336078269969}"/>
              </a:ext>
            </a:extLst>
          </p:cNvPr>
          <p:cNvSpPr>
            <a:spLocks noGrp="1"/>
          </p:cNvSpPr>
          <p:nvPr>
            <p:ph type="title"/>
          </p:nvPr>
        </p:nvSpPr>
        <p:spPr/>
        <p:txBody>
          <a:bodyPr/>
          <a:lstStyle/>
          <a:p>
            <a:r>
              <a:rPr lang="zh-CN" altLang="en-US"/>
              <a:t>三项团队介绍页</a:t>
            </a:r>
            <a:endParaRPr lang="zh-CN" altLang="en-US" dirty="0"/>
          </a:p>
        </p:txBody>
      </p:sp>
      <p:sp>
        <p:nvSpPr>
          <p:cNvPr id="23" name="PA-灯片编号占位符 5">
            <a:extLst>
              <a:ext uri="{FF2B5EF4-FFF2-40B4-BE49-F238E27FC236}">
                <a16:creationId xmlns:a16="http://schemas.microsoft.com/office/drawing/2014/main" id="{061AE39E-1E1B-4D3A-9817-9BC89E4268E8}"/>
              </a:ext>
            </a:extLst>
          </p:cNvPr>
          <p:cNvSpPr>
            <a:spLocks noGrp="1"/>
          </p:cNvSpPr>
          <p:nvPr>
            <p:ph type="sldNum" sz="quarter" idx="12"/>
            <p:custDataLst>
              <p:tags r:id="rId1"/>
            </p:custDataLst>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23</a:t>
            </a:fld>
            <a:endParaRPr lang="zh-CN" altLang="en-US" dirty="0"/>
          </a:p>
        </p:txBody>
      </p:sp>
      <p:pic>
        <p:nvPicPr>
          <p:cNvPr id="48" name="图片占位符 47" descr="山上有许多人在草地上&#10;&#10;描述已自动生成">
            <a:extLst>
              <a:ext uri="{FF2B5EF4-FFF2-40B4-BE49-F238E27FC236}">
                <a16:creationId xmlns:a16="http://schemas.microsoft.com/office/drawing/2014/main" id="{B6CFF79E-F205-4299-BE02-0F7AC5B6C01C}"/>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pic>
        <p:nvPicPr>
          <p:cNvPr id="50" name="图片占位符 49" descr="山上有许多人在草地上&#10;&#10;描述已自动生成">
            <a:extLst>
              <a:ext uri="{FF2B5EF4-FFF2-40B4-BE49-F238E27FC236}">
                <a16:creationId xmlns:a16="http://schemas.microsoft.com/office/drawing/2014/main" id="{17700829-798C-40B0-97ED-2EC4E7EA6B9D}"/>
              </a:ext>
            </a:extLst>
          </p:cNvPr>
          <p:cNvPicPr>
            <a:picLocks noGrp="1" noChangeAspect="1"/>
          </p:cNvPicPr>
          <p:nvPr>
            <p:ph type="pic" sz="quarter" idx="14"/>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52" b="52"/>
          <a:stretch/>
        </p:blipFill>
        <p:spPr/>
      </p:pic>
      <p:pic>
        <p:nvPicPr>
          <p:cNvPr id="52" name="图片占位符 51" descr="山上有许多人在草地上&#10;&#10;描述已自动生成">
            <a:extLst>
              <a:ext uri="{FF2B5EF4-FFF2-40B4-BE49-F238E27FC236}">
                <a16:creationId xmlns:a16="http://schemas.microsoft.com/office/drawing/2014/main" id="{ED52462A-51D9-4217-B75B-6F41E0FDE79A}"/>
              </a:ext>
            </a:extLst>
          </p:cNvPr>
          <p:cNvPicPr>
            <a:picLocks noGrp="1" noChangeAspect="1"/>
          </p:cNvPicPr>
          <p:nvPr>
            <p:ph type="pic" sz="quarter" idx="15"/>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17" name="矩形 16">
            <a:extLst>
              <a:ext uri="{FF2B5EF4-FFF2-40B4-BE49-F238E27FC236}">
                <a16:creationId xmlns:a16="http://schemas.microsoft.com/office/drawing/2014/main" id="{965DA4CE-B98F-4095-82FF-BB74824C488C}"/>
              </a:ext>
            </a:extLst>
          </p:cNvPr>
          <p:cNvSpPr/>
          <p:nvPr/>
        </p:nvSpPr>
        <p:spPr>
          <a:xfrm>
            <a:off x="1883623" y="3392009"/>
            <a:ext cx="1578737"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300" normalizeH="0" baseline="0" noProof="0" dirty="0">
                <a:ln>
                  <a:noFill/>
                </a:ln>
                <a:solidFill>
                  <a:schemeClr val="tx2">
                    <a:lumMod val="50000"/>
                  </a:schemeClr>
                </a:solidFill>
                <a:effectLst/>
                <a:uLnTx/>
                <a:uFillTx/>
                <a:latin typeface="+mn-ea"/>
                <a:cs typeface="+mn-ea"/>
                <a:sym typeface="+mn-lt"/>
              </a:rPr>
              <a:t>输入</a:t>
            </a:r>
            <a:r>
              <a:rPr kumimoji="1" lang="zh-CN" altLang="en-US" sz="2000" b="1" spc="300" dirty="0">
                <a:solidFill>
                  <a:schemeClr val="tx2">
                    <a:lumMod val="50000"/>
                  </a:schemeClr>
                </a:solidFill>
                <a:latin typeface="+mn-ea"/>
                <a:cs typeface="+mn-ea"/>
                <a:sym typeface="+mn-lt"/>
              </a:rPr>
              <a:t>名字</a:t>
            </a:r>
            <a:endParaRPr kumimoji="1" lang="en-US" altLang="zh-CN" sz="2000" b="1" i="0" u="none" strike="noStrike" kern="1200" cap="none" spc="300" normalizeH="0" baseline="0" noProof="0" dirty="0">
              <a:ln>
                <a:noFill/>
              </a:ln>
              <a:solidFill>
                <a:schemeClr val="tx2">
                  <a:lumMod val="50000"/>
                </a:schemeClr>
              </a:solidFill>
              <a:effectLst/>
              <a:uLnTx/>
              <a:uFillTx/>
              <a:latin typeface="+mn-ea"/>
              <a:cs typeface="+mn-ea"/>
              <a:sym typeface="+mn-lt"/>
            </a:endParaRPr>
          </a:p>
        </p:txBody>
      </p:sp>
      <p:sp>
        <p:nvSpPr>
          <p:cNvPr id="18" name="矩形 17">
            <a:extLst>
              <a:ext uri="{FF2B5EF4-FFF2-40B4-BE49-F238E27FC236}">
                <a16:creationId xmlns:a16="http://schemas.microsoft.com/office/drawing/2014/main" id="{F5E92684-E747-4772-8BA6-FDC21500E483}"/>
              </a:ext>
            </a:extLst>
          </p:cNvPr>
          <p:cNvSpPr/>
          <p:nvPr/>
        </p:nvSpPr>
        <p:spPr>
          <a:xfrm>
            <a:off x="1445122" y="4005545"/>
            <a:ext cx="2455738" cy="1507720"/>
          </a:xfrm>
          <a:prstGeom prst="rect">
            <a:avLst/>
          </a:prstGeom>
        </p:spPr>
        <p:txBody>
          <a:bodyPr wrap="square">
            <a:spAutoFit/>
          </a:bodyPr>
          <a:lstStyle/>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p>
        </p:txBody>
      </p:sp>
      <p:sp>
        <p:nvSpPr>
          <p:cNvPr id="19" name="矩形 18">
            <a:extLst>
              <a:ext uri="{FF2B5EF4-FFF2-40B4-BE49-F238E27FC236}">
                <a16:creationId xmlns:a16="http://schemas.microsoft.com/office/drawing/2014/main" id="{37A87A18-D6FF-49FF-8D0C-D780B8DC2BEC}"/>
              </a:ext>
            </a:extLst>
          </p:cNvPr>
          <p:cNvSpPr/>
          <p:nvPr/>
        </p:nvSpPr>
        <p:spPr>
          <a:xfrm>
            <a:off x="5306633" y="3392009"/>
            <a:ext cx="1578737"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300" normalizeH="0" baseline="0" noProof="0" dirty="0">
                <a:ln>
                  <a:noFill/>
                </a:ln>
                <a:solidFill>
                  <a:schemeClr val="tx2">
                    <a:lumMod val="50000"/>
                  </a:schemeClr>
                </a:solidFill>
                <a:effectLst/>
                <a:uLnTx/>
                <a:uFillTx/>
                <a:latin typeface="+mn-ea"/>
                <a:cs typeface="+mn-ea"/>
                <a:sym typeface="+mn-lt"/>
              </a:rPr>
              <a:t>输入</a:t>
            </a:r>
            <a:r>
              <a:rPr kumimoji="1" lang="zh-CN" altLang="en-US" sz="2000" b="1" spc="300" dirty="0">
                <a:solidFill>
                  <a:schemeClr val="tx2">
                    <a:lumMod val="50000"/>
                  </a:schemeClr>
                </a:solidFill>
                <a:latin typeface="+mn-ea"/>
                <a:cs typeface="+mn-ea"/>
                <a:sym typeface="+mn-lt"/>
              </a:rPr>
              <a:t>名字</a:t>
            </a:r>
            <a:endParaRPr kumimoji="1" lang="en-US" altLang="zh-CN" sz="2000" b="1" i="0" u="none" strike="noStrike" kern="1200" cap="none" spc="300" normalizeH="0" baseline="0" noProof="0" dirty="0">
              <a:ln>
                <a:noFill/>
              </a:ln>
              <a:solidFill>
                <a:schemeClr val="tx2">
                  <a:lumMod val="50000"/>
                </a:schemeClr>
              </a:solidFill>
              <a:effectLst/>
              <a:uLnTx/>
              <a:uFillTx/>
              <a:latin typeface="+mn-ea"/>
              <a:cs typeface="+mn-ea"/>
              <a:sym typeface="+mn-lt"/>
            </a:endParaRPr>
          </a:p>
        </p:txBody>
      </p:sp>
      <p:sp>
        <p:nvSpPr>
          <p:cNvPr id="20" name="矩形 19">
            <a:extLst>
              <a:ext uri="{FF2B5EF4-FFF2-40B4-BE49-F238E27FC236}">
                <a16:creationId xmlns:a16="http://schemas.microsoft.com/office/drawing/2014/main" id="{DFFD61E4-F882-4D50-ACC2-0691B45B4036}"/>
              </a:ext>
            </a:extLst>
          </p:cNvPr>
          <p:cNvSpPr/>
          <p:nvPr/>
        </p:nvSpPr>
        <p:spPr>
          <a:xfrm>
            <a:off x="4868132" y="4005545"/>
            <a:ext cx="2455738" cy="1507720"/>
          </a:xfrm>
          <a:prstGeom prst="rect">
            <a:avLst/>
          </a:prstGeom>
        </p:spPr>
        <p:txBody>
          <a:bodyPr wrap="square">
            <a:spAutoFit/>
          </a:bodyPr>
          <a:lstStyle/>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p>
        </p:txBody>
      </p:sp>
      <p:sp>
        <p:nvSpPr>
          <p:cNvPr id="21" name="矩形 20">
            <a:extLst>
              <a:ext uri="{FF2B5EF4-FFF2-40B4-BE49-F238E27FC236}">
                <a16:creationId xmlns:a16="http://schemas.microsoft.com/office/drawing/2014/main" id="{E16707A3-9260-4AF6-B267-C3A45B67EBD3}"/>
              </a:ext>
            </a:extLst>
          </p:cNvPr>
          <p:cNvSpPr/>
          <p:nvPr/>
        </p:nvSpPr>
        <p:spPr>
          <a:xfrm>
            <a:off x="8729641" y="3426057"/>
            <a:ext cx="1578737"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300" normalizeH="0" baseline="0" noProof="0" dirty="0">
                <a:ln>
                  <a:noFill/>
                </a:ln>
                <a:solidFill>
                  <a:schemeClr val="tx2">
                    <a:lumMod val="50000"/>
                  </a:schemeClr>
                </a:solidFill>
                <a:effectLst/>
                <a:uLnTx/>
                <a:uFillTx/>
                <a:latin typeface="+mn-ea"/>
                <a:cs typeface="+mn-ea"/>
                <a:sym typeface="+mn-lt"/>
              </a:rPr>
              <a:t>输入</a:t>
            </a:r>
            <a:r>
              <a:rPr kumimoji="1" lang="zh-CN" altLang="en-US" sz="2000" b="1" spc="300" dirty="0">
                <a:solidFill>
                  <a:schemeClr val="tx2">
                    <a:lumMod val="50000"/>
                  </a:schemeClr>
                </a:solidFill>
                <a:latin typeface="+mn-ea"/>
                <a:cs typeface="+mn-ea"/>
                <a:sym typeface="+mn-lt"/>
              </a:rPr>
              <a:t>名字</a:t>
            </a:r>
            <a:endParaRPr kumimoji="1" lang="en-US" altLang="zh-CN" sz="2000" b="1" i="0" u="none" strike="noStrike" kern="1200" cap="none" spc="300" normalizeH="0" baseline="0" noProof="0" dirty="0">
              <a:ln>
                <a:noFill/>
              </a:ln>
              <a:solidFill>
                <a:schemeClr val="tx2">
                  <a:lumMod val="50000"/>
                </a:schemeClr>
              </a:solidFill>
              <a:effectLst/>
              <a:uLnTx/>
              <a:uFillTx/>
              <a:latin typeface="+mn-ea"/>
              <a:cs typeface="+mn-ea"/>
              <a:sym typeface="+mn-lt"/>
            </a:endParaRPr>
          </a:p>
        </p:txBody>
      </p:sp>
      <p:sp>
        <p:nvSpPr>
          <p:cNvPr id="22" name="矩形 21">
            <a:extLst>
              <a:ext uri="{FF2B5EF4-FFF2-40B4-BE49-F238E27FC236}">
                <a16:creationId xmlns:a16="http://schemas.microsoft.com/office/drawing/2014/main" id="{A7821985-E9F5-446A-9722-3ACBEC48546A}"/>
              </a:ext>
            </a:extLst>
          </p:cNvPr>
          <p:cNvSpPr/>
          <p:nvPr/>
        </p:nvSpPr>
        <p:spPr>
          <a:xfrm>
            <a:off x="8291140" y="4039593"/>
            <a:ext cx="2455738" cy="1507720"/>
          </a:xfrm>
          <a:prstGeom prst="rect">
            <a:avLst/>
          </a:prstGeom>
        </p:spPr>
        <p:txBody>
          <a:bodyPr wrap="square">
            <a:spAutoFit/>
          </a:bodyPr>
          <a:lstStyle/>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p>
        </p:txBody>
      </p:sp>
    </p:spTree>
    <p:extLst>
      <p:ext uri="{BB962C8B-B14F-4D97-AF65-F5344CB8AC3E}">
        <p14:creationId xmlns:p14="http://schemas.microsoft.com/office/powerpoint/2010/main" val="1265905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FB635-D0BA-4F03-9A53-336078269969}"/>
              </a:ext>
            </a:extLst>
          </p:cNvPr>
          <p:cNvSpPr>
            <a:spLocks noGrp="1"/>
          </p:cNvSpPr>
          <p:nvPr>
            <p:ph type="title"/>
          </p:nvPr>
        </p:nvSpPr>
        <p:spPr/>
        <p:txBody>
          <a:bodyPr/>
          <a:lstStyle/>
          <a:p>
            <a:r>
              <a:rPr lang="zh-CN" altLang="en-US" dirty="0"/>
              <a:t>四项团队介绍页</a:t>
            </a:r>
          </a:p>
        </p:txBody>
      </p:sp>
      <p:sp>
        <p:nvSpPr>
          <p:cNvPr id="26" name="PA-灯片编号占位符 5">
            <a:extLst>
              <a:ext uri="{FF2B5EF4-FFF2-40B4-BE49-F238E27FC236}">
                <a16:creationId xmlns:a16="http://schemas.microsoft.com/office/drawing/2014/main" id="{847CD9B4-7B37-4CEB-A054-BABF3FF7AE60}"/>
              </a:ext>
            </a:extLst>
          </p:cNvPr>
          <p:cNvSpPr>
            <a:spLocks noGrp="1"/>
          </p:cNvSpPr>
          <p:nvPr>
            <p:ph type="sldNum" sz="quarter" idx="12"/>
            <p:custDataLst>
              <p:tags r:id="rId1"/>
            </p:custDataLst>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24</a:t>
            </a:fld>
            <a:endParaRPr lang="zh-CN" altLang="en-US" dirty="0"/>
          </a:p>
        </p:txBody>
      </p:sp>
      <p:pic>
        <p:nvPicPr>
          <p:cNvPr id="35" name="图片占位符 34" descr="山上有许多人在草地上&#10;&#10;描述已自动生成">
            <a:extLst>
              <a:ext uri="{FF2B5EF4-FFF2-40B4-BE49-F238E27FC236}">
                <a16:creationId xmlns:a16="http://schemas.microsoft.com/office/drawing/2014/main" id="{1B1D56AB-AF98-42F9-8706-9CED7512D863}"/>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pic>
        <p:nvPicPr>
          <p:cNvPr id="37" name="图片占位符 36" descr="山上有许多人在草地上&#10;&#10;描述已自动生成">
            <a:extLst>
              <a:ext uri="{FF2B5EF4-FFF2-40B4-BE49-F238E27FC236}">
                <a16:creationId xmlns:a16="http://schemas.microsoft.com/office/drawing/2014/main" id="{1320E8DD-D308-4909-AB1D-AA170C0E5FCF}"/>
              </a:ext>
            </a:extLst>
          </p:cNvPr>
          <p:cNvPicPr>
            <a:picLocks noGrp="1" noChangeAspect="1"/>
          </p:cNvPicPr>
          <p:nvPr>
            <p:ph type="pic" sz="quarter" idx="14"/>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52" b="52"/>
          <a:stretch/>
        </p:blipFill>
        <p:spPr/>
      </p:pic>
      <p:pic>
        <p:nvPicPr>
          <p:cNvPr id="39" name="图片占位符 38" descr="山上有许多人在草地上&#10;&#10;描述已自动生成">
            <a:extLst>
              <a:ext uri="{FF2B5EF4-FFF2-40B4-BE49-F238E27FC236}">
                <a16:creationId xmlns:a16="http://schemas.microsoft.com/office/drawing/2014/main" id="{A0B8C045-9ED2-4B25-BF91-9327DFD5188D}"/>
              </a:ext>
            </a:extLst>
          </p:cNvPr>
          <p:cNvPicPr>
            <a:picLocks noGrp="1" noChangeAspect="1"/>
          </p:cNvPicPr>
          <p:nvPr>
            <p:ph type="pic" sz="quarter" idx="15"/>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52" b="52"/>
          <a:stretch/>
        </p:blipFill>
        <p:spPr/>
      </p:pic>
      <p:pic>
        <p:nvPicPr>
          <p:cNvPr id="41" name="图片占位符 40" descr="山上有许多人在草地上&#10;&#10;描述已自动生成">
            <a:extLst>
              <a:ext uri="{FF2B5EF4-FFF2-40B4-BE49-F238E27FC236}">
                <a16:creationId xmlns:a16="http://schemas.microsoft.com/office/drawing/2014/main" id="{08F707B2-DFF7-4F77-BC19-AE9E662A5735}"/>
              </a:ext>
            </a:extLst>
          </p:cNvPr>
          <p:cNvPicPr>
            <a:picLocks noGrp="1" noChangeAspect="1"/>
          </p:cNvPicPr>
          <p:nvPr>
            <p:ph type="pic" sz="quarter" idx="16"/>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17" name="矩形 16">
            <a:extLst>
              <a:ext uri="{FF2B5EF4-FFF2-40B4-BE49-F238E27FC236}">
                <a16:creationId xmlns:a16="http://schemas.microsoft.com/office/drawing/2014/main" id="{965DA4CE-B98F-4095-82FF-BB74824C488C}"/>
              </a:ext>
            </a:extLst>
          </p:cNvPr>
          <p:cNvSpPr/>
          <p:nvPr/>
        </p:nvSpPr>
        <p:spPr>
          <a:xfrm>
            <a:off x="1382813" y="3392009"/>
            <a:ext cx="1578737"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300" normalizeH="0" baseline="0" noProof="0" dirty="0">
                <a:ln>
                  <a:noFill/>
                </a:ln>
                <a:solidFill>
                  <a:schemeClr val="tx2">
                    <a:lumMod val="50000"/>
                  </a:schemeClr>
                </a:solidFill>
                <a:effectLst/>
                <a:uLnTx/>
                <a:uFillTx/>
                <a:latin typeface="+mn-ea"/>
                <a:cs typeface="+mn-ea"/>
                <a:sym typeface="+mn-lt"/>
              </a:rPr>
              <a:t>输入</a:t>
            </a:r>
            <a:r>
              <a:rPr kumimoji="1" lang="zh-CN" altLang="en-US" sz="2000" b="1" spc="300" dirty="0">
                <a:solidFill>
                  <a:schemeClr val="tx2">
                    <a:lumMod val="50000"/>
                  </a:schemeClr>
                </a:solidFill>
                <a:latin typeface="+mn-ea"/>
                <a:cs typeface="+mn-ea"/>
                <a:sym typeface="+mn-lt"/>
              </a:rPr>
              <a:t>名字</a:t>
            </a:r>
            <a:endParaRPr kumimoji="1" lang="en-US" altLang="zh-CN" sz="2000" b="1" i="0" u="none" strike="noStrike" kern="1200" cap="none" spc="300" normalizeH="0" baseline="0" noProof="0" dirty="0">
              <a:ln>
                <a:noFill/>
              </a:ln>
              <a:solidFill>
                <a:schemeClr val="tx2">
                  <a:lumMod val="50000"/>
                </a:schemeClr>
              </a:solidFill>
              <a:effectLst/>
              <a:uLnTx/>
              <a:uFillTx/>
              <a:latin typeface="+mn-ea"/>
              <a:cs typeface="+mn-ea"/>
              <a:sym typeface="+mn-lt"/>
            </a:endParaRPr>
          </a:p>
        </p:txBody>
      </p:sp>
      <p:sp>
        <p:nvSpPr>
          <p:cNvPr id="18" name="矩形 17">
            <a:extLst>
              <a:ext uri="{FF2B5EF4-FFF2-40B4-BE49-F238E27FC236}">
                <a16:creationId xmlns:a16="http://schemas.microsoft.com/office/drawing/2014/main" id="{F5E92684-E747-4772-8BA6-FDC21500E483}"/>
              </a:ext>
            </a:extLst>
          </p:cNvPr>
          <p:cNvSpPr/>
          <p:nvPr/>
        </p:nvSpPr>
        <p:spPr>
          <a:xfrm>
            <a:off x="944312" y="4005545"/>
            <a:ext cx="2455738" cy="1507720"/>
          </a:xfrm>
          <a:prstGeom prst="rect">
            <a:avLst/>
          </a:prstGeom>
        </p:spPr>
        <p:txBody>
          <a:bodyPr wrap="square">
            <a:spAutoFit/>
          </a:bodyPr>
          <a:lstStyle/>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p>
        </p:txBody>
      </p:sp>
      <p:sp>
        <p:nvSpPr>
          <p:cNvPr id="19" name="矩形 18">
            <a:extLst>
              <a:ext uri="{FF2B5EF4-FFF2-40B4-BE49-F238E27FC236}">
                <a16:creationId xmlns:a16="http://schemas.microsoft.com/office/drawing/2014/main" id="{37A87A18-D6FF-49FF-8D0C-D780B8DC2BEC}"/>
              </a:ext>
            </a:extLst>
          </p:cNvPr>
          <p:cNvSpPr/>
          <p:nvPr/>
        </p:nvSpPr>
        <p:spPr>
          <a:xfrm>
            <a:off x="3998694" y="3392009"/>
            <a:ext cx="1578737"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300" normalizeH="0" baseline="0" noProof="0" dirty="0">
                <a:ln>
                  <a:noFill/>
                </a:ln>
                <a:solidFill>
                  <a:schemeClr val="tx2">
                    <a:lumMod val="50000"/>
                  </a:schemeClr>
                </a:solidFill>
                <a:effectLst/>
                <a:uLnTx/>
                <a:uFillTx/>
                <a:latin typeface="+mn-ea"/>
                <a:cs typeface="+mn-ea"/>
                <a:sym typeface="+mn-lt"/>
              </a:rPr>
              <a:t>输入</a:t>
            </a:r>
            <a:r>
              <a:rPr kumimoji="1" lang="zh-CN" altLang="en-US" sz="2000" b="1" spc="300" dirty="0">
                <a:solidFill>
                  <a:schemeClr val="tx2">
                    <a:lumMod val="50000"/>
                  </a:schemeClr>
                </a:solidFill>
                <a:latin typeface="+mn-ea"/>
                <a:cs typeface="+mn-ea"/>
                <a:sym typeface="+mn-lt"/>
              </a:rPr>
              <a:t>名字</a:t>
            </a:r>
            <a:endParaRPr kumimoji="1" lang="en-US" altLang="zh-CN" sz="2000" b="1" i="0" u="none" strike="noStrike" kern="1200" cap="none" spc="300" normalizeH="0" baseline="0" noProof="0" dirty="0">
              <a:ln>
                <a:noFill/>
              </a:ln>
              <a:solidFill>
                <a:schemeClr val="tx2">
                  <a:lumMod val="50000"/>
                </a:schemeClr>
              </a:solidFill>
              <a:effectLst/>
              <a:uLnTx/>
              <a:uFillTx/>
              <a:latin typeface="+mn-ea"/>
              <a:cs typeface="+mn-ea"/>
              <a:sym typeface="+mn-lt"/>
            </a:endParaRPr>
          </a:p>
        </p:txBody>
      </p:sp>
      <p:sp>
        <p:nvSpPr>
          <p:cNvPr id="20" name="矩形 19">
            <a:extLst>
              <a:ext uri="{FF2B5EF4-FFF2-40B4-BE49-F238E27FC236}">
                <a16:creationId xmlns:a16="http://schemas.microsoft.com/office/drawing/2014/main" id="{DFFD61E4-F882-4D50-ACC2-0691B45B4036}"/>
              </a:ext>
            </a:extLst>
          </p:cNvPr>
          <p:cNvSpPr/>
          <p:nvPr/>
        </p:nvSpPr>
        <p:spPr>
          <a:xfrm>
            <a:off x="3560193" y="4005545"/>
            <a:ext cx="2455738" cy="1507720"/>
          </a:xfrm>
          <a:prstGeom prst="rect">
            <a:avLst/>
          </a:prstGeom>
        </p:spPr>
        <p:txBody>
          <a:bodyPr wrap="square">
            <a:spAutoFit/>
          </a:bodyPr>
          <a:lstStyle/>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p>
        </p:txBody>
      </p:sp>
      <p:sp>
        <p:nvSpPr>
          <p:cNvPr id="21" name="矩形 20">
            <a:extLst>
              <a:ext uri="{FF2B5EF4-FFF2-40B4-BE49-F238E27FC236}">
                <a16:creationId xmlns:a16="http://schemas.microsoft.com/office/drawing/2014/main" id="{E16707A3-9260-4AF6-B267-C3A45B67EBD3}"/>
              </a:ext>
            </a:extLst>
          </p:cNvPr>
          <p:cNvSpPr/>
          <p:nvPr/>
        </p:nvSpPr>
        <p:spPr>
          <a:xfrm>
            <a:off x="6614573" y="3426057"/>
            <a:ext cx="1578737"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300" normalizeH="0" baseline="0" noProof="0" dirty="0">
                <a:ln>
                  <a:noFill/>
                </a:ln>
                <a:solidFill>
                  <a:schemeClr val="tx2">
                    <a:lumMod val="50000"/>
                  </a:schemeClr>
                </a:solidFill>
                <a:effectLst/>
                <a:uLnTx/>
                <a:uFillTx/>
                <a:latin typeface="+mn-ea"/>
                <a:cs typeface="+mn-ea"/>
                <a:sym typeface="+mn-lt"/>
              </a:rPr>
              <a:t>输入</a:t>
            </a:r>
            <a:r>
              <a:rPr kumimoji="1" lang="zh-CN" altLang="en-US" sz="2000" b="1" spc="300" dirty="0">
                <a:solidFill>
                  <a:schemeClr val="tx2">
                    <a:lumMod val="50000"/>
                  </a:schemeClr>
                </a:solidFill>
                <a:latin typeface="+mn-ea"/>
                <a:cs typeface="+mn-ea"/>
                <a:sym typeface="+mn-lt"/>
              </a:rPr>
              <a:t>名字</a:t>
            </a:r>
            <a:endParaRPr kumimoji="1" lang="en-US" altLang="zh-CN" sz="2000" b="1" i="0" u="none" strike="noStrike" kern="1200" cap="none" spc="300" normalizeH="0" baseline="0" noProof="0" dirty="0">
              <a:ln>
                <a:noFill/>
              </a:ln>
              <a:solidFill>
                <a:schemeClr val="tx2">
                  <a:lumMod val="50000"/>
                </a:schemeClr>
              </a:solidFill>
              <a:effectLst/>
              <a:uLnTx/>
              <a:uFillTx/>
              <a:latin typeface="+mn-ea"/>
              <a:cs typeface="+mn-ea"/>
              <a:sym typeface="+mn-lt"/>
            </a:endParaRPr>
          </a:p>
        </p:txBody>
      </p:sp>
      <p:sp>
        <p:nvSpPr>
          <p:cNvPr id="22" name="矩形 21">
            <a:extLst>
              <a:ext uri="{FF2B5EF4-FFF2-40B4-BE49-F238E27FC236}">
                <a16:creationId xmlns:a16="http://schemas.microsoft.com/office/drawing/2014/main" id="{A7821985-E9F5-446A-9722-3ACBEC48546A}"/>
              </a:ext>
            </a:extLst>
          </p:cNvPr>
          <p:cNvSpPr/>
          <p:nvPr/>
        </p:nvSpPr>
        <p:spPr>
          <a:xfrm>
            <a:off x="6176072" y="4039593"/>
            <a:ext cx="2455738" cy="1507720"/>
          </a:xfrm>
          <a:prstGeom prst="rect">
            <a:avLst/>
          </a:prstGeom>
        </p:spPr>
        <p:txBody>
          <a:bodyPr wrap="square">
            <a:spAutoFit/>
          </a:bodyPr>
          <a:lstStyle/>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p>
        </p:txBody>
      </p:sp>
      <p:sp>
        <p:nvSpPr>
          <p:cNvPr id="23" name="矩形 22">
            <a:extLst>
              <a:ext uri="{FF2B5EF4-FFF2-40B4-BE49-F238E27FC236}">
                <a16:creationId xmlns:a16="http://schemas.microsoft.com/office/drawing/2014/main" id="{D0B3BAD8-EC89-4B2C-816B-EBD6A11669C4}"/>
              </a:ext>
            </a:extLst>
          </p:cNvPr>
          <p:cNvSpPr/>
          <p:nvPr/>
        </p:nvSpPr>
        <p:spPr>
          <a:xfrm>
            <a:off x="9230451" y="3390706"/>
            <a:ext cx="1578737"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300" normalizeH="0" baseline="0" noProof="0" dirty="0">
                <a:ln>
                  <a:noFill/>
                </a:ln>
                <a:solidFill>
                  <a:schemeClr val="tx2">
                    <a:lumMod val="50000"/>
                  </a:schemeClr>
                </a:solidFill>
                <a:effectLst/>
                <a:uLnTx/>
                <a:uFillTx/>
                <a:latin typeface="+mn-ea"/>
                <a:cs typeface="+mn-ea"/>
                <a:sym typeface="+mn-lt"/>
              </a:rPr>
              <a:t>输入</a:t>
            </a:r>
            <a:r>
              <a:rPr kumimoji="1" lang="zh-CN" altLang="en-US" sz="2000" b="1" spc="300" dirty="0">
                <a:solidFill>
                  <a:schemeClr val="tx2">
                    <a:lumMod val="50000"/>
                  </a:schemeClr>
                </a:solidFill>
                <a:latin typeface="+mn-ea"/>
                <a:cs typeface="+mn-ea"/>
                <a:sym typeface="+mn-lt"/>
              </a:rPr>
              <a:t>名字</a:t>
            </a:r>
            <a:endParaRPr kumimoji="1" lang="en-US" altLang="zh-CN" sz="2000" b="1" i="0" u="none" strike="noStrike" kern="1200" cap="none" spc="300" normalizeH="0" baseline="0" noProof="0" dirty="0">
              <a:ln>
                <a:noFill/>
              </a:ln>
              <a:solidFill>
                <a:schemeClr val="tx2">
                  <a:lumMod val="50000"/>
                </a:schemeClr>
              </a:solidFill>
              <a:effectLst/>
              <a:uLnTx/>
              <a:uFillTx/>
              <a:latin typeface="+mn-ea"/>
              <a:cs typeface="+mn-ea"/>
              <a:sym typeface="+mn-lt"/>
            </a:endParaRPr>
          </a:p>
        </p:txBody>
      </p:sp>
      <p:sp>
        <p:nvSpPr>
          <p:cNvPr id="24" name="矩形 23">
            <a:extLst>
              <a:ext uri="{FF2B5EF4-FFF2-40B4-BE49-F238E27FC236}">
                <a16:creationId xmlns:a16="http://schemas.microsoft.com/office/drawing/2014/main" id="{BCDA10E1-291D-47CD-A337-29DF89901D12}"/>
              </a:ext>
            </a:extLst>
          </p:cNvPr>
          <p:cNvSpPr/>
          <p:nvPr/>
        </p:nvSpPr>
        <p:spPr>
          <a:xfrm>
            <a:off x="8791950" y="4004242"/>
            <a:ext cx="2455738" cy="1507720"/>
          </a:xfrm>
          <a:prstGeom prst="rect">
            <a:avLst/>
          </a:prstGeom>
        </p:spPr>
        <p:txBody>
          <a:bodyPr wrap="square">
            <a:spAutoFit/>
          </a:bodyPr>
          <a:lstStyle/>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endParaRPr lang="en-US" altLang="zh-CN" spc="50" dirty="0">
              <a:solidFill>
                <a:schemeClr val="tx2">
                  <a:lumMod val="75000"/>
                </a:schemeClr>
              </a:solidFill>
              <a:latin typeface="+mn-ea"/>
            </a:endParaRPr>
          </a:p>
          <a:p>
            <a:pPr algn="ctr">
              <a:lnSpc>
                <a:spcPct val="130000"/>
              </a:lnSpc>
            </a:pPr>
            <a:r>
              <a:rPr lang="zh-CN" altLang="en-US" spc="50" dirty="0">
                <a:solidFill>
                  <a:schemeClr val="tx2">
                    <a:lumMod val="75000"/>
                  </a:schemeClr>
                </a:solidFill>
                <a:latin typeface="+mn-ea"/>
              </a:rPr>
              <a:t>输入相关介绍或头衔</a:t>
            </a:r>
          </a:p>
        </p:txBody>
      </p:sp>
    </p:spTree>
    <p:extLst>
      <p:ext uri="{BB962C8B-B14F-4D97-AF65-F5344CB8AC3E}">
        <p14:creationId xmlns:p14="http://schemas.microsoft.com/office/powerpoint/2010/main" val="4212888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2B195-5EC9-443C-AB52-243D2A6721CD}"/>
              </a:ext>
            </a:extLst>
          </p:cNvPr>
          <p:cNvSpPr>
            <a:spLocks noGrp="1"/>
          </p:cNvSpPr>
          <p:nvPr>
            <p:ph type="title"/>
          </p:nvPr>
        </p:nvSpPr>
        <p:spPr/>
        <p:txBody>
          <a:bodyPr/>
          <a:lstStyle/>
          <a:p>
            <a:r>
              <a:rPr lang="zh-CN" altLang="en-US" dirty="0"/>
              <a:t>单项图文排版页</a:t>
            </a:r>
          </a:p>
        </p:txBody>
      </p:sp>
      <p:sp>
        <p:nvSpPr>
          <p:cNvPr id="13" name="PA-灯片编号占位符 5">
            <a:extLst>
              <a:ext uri="{FF2B5EF4-FFF2-40B4-BE49-F238E27FC236}">
                <a16:creationId xmlns:a16="http://schemas.microsoft.com/office/drawing/2014/main" id="{4562EF5B-C4F1-4383-B072-200F0D7108E3}"/>
              </a:ext>
            </a:extLst>
          </p:cNvPr>
          <p:cNvSpPr>
            <a:spLocks noGrp="1"/>
          </p:cNvSpPr>
          <p:nvPr>
            <p:ph type="sldNum" sz="quarter" idx="12"/>
            <p:custDataLst>
              <p:tags r:id="rId1"/>
            </p:custDataLst>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25</a:t>
            </a:fld>
            <a:endParaRPr lang="zh-CN" altLang="en-US" dirty="0"/>
          </a:p>
        </p:txBody>
      </p:sp>
      <p:pic>
        <p:nvPicPr>
          <p:cNvPr id="5" name="图片占位符 4" descr="砖色建筑&#10;&#10;描述已自动生成">
            <a:extLst>
              <a:ext uri="{FF2B5EF4-FFF2-40B4-BE49-F238E27FC236}">
                <a16:creationId xmlns:a16="http://schemas.microsoft.com/office/drawing/2014/main" id="{88C01A7F-C958-40FD-9815-EFB79B5D9E8D}"/>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5288" r="25288"/>
          <a:stretch/>
        </p:blipFill>
        <p:spPr/>
      </p:pic>
      <p:sp>
        <p:nvSpPr>
          <p:cNvPr id="15" name="矩形 14">
            <a:extLst>
              <a:ext uri="{FF2B5EF4-FFF2-40B4-BE49-F238E27FC236}">
                <a16:creationId xmlns:a16="http://schemas.microsoft.com/office/drawing/2014/main" id="{FF3961D4-AEB1-4EE8-8A94-92B1ACCD3B82}"/>
              </a:ext>
            </a:extLst>
          </p:cNvPr>
          <p:cNvSpPr/>
          <p:nvPr/>
        </p:nvSpPr>
        <p:spPr>
          <a:xfrm>
            <a:off x="5117971" y="2073088"/>
            <a:ext cx="415464" cy="60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FBF849F4-D514-410E-917C-419CE6F1AB1B}"/>
              </a:ext>
            </a:extLst>
          </p:cNvPr>
          <p:cNvSpPr txBox="1"/>
          <p:nvPr/>
        </p:nvSpPr>
        <p:spPr>
          <a:xfrm>
            <a:off x="5117971" y="2383285"/>
            <a:ext cx="2240494" cy="369332"/>
          </a:xfrm>
          <a:prstGeom prst="rect">
            <a:avLst/>
          </a:prstGeom>
          <a:noFill/>
        </p:spPr>
        <p:txBody>
          <a:bodyPr wrap="square" lIns="0" tIns="0" rIns="0" bIns="0" rtlCol="0">
            <a:spAutoFit/>
          </a:bodyPr>
          <a:lstStyle/>
          <a:p>
            <a:r>
              <a:rPr lang="zh-CN" altLang="en-US" sz="2400" dirty="0">
                <a:latin typeface="+mj-ea"/>
                <a:ea typeface="+mj-ea"/>
              </a:rPr>
              <a:t>输入你小标题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7" name="文本框 16">
            <a:extLst>
              <a:ext uri="{FF2B5EF4-FFF2-40B4-BE49-F238E27FC236}">
                <a16:creationId xmlns:a16="http://schemas.microsoft.com/office/drawing/2014/main" id="{3029DB60-C7E5-40D5-986B-A79606232393}"/>
              </a:ext>
            </a:extLst>
          </p:cNvPr>
          <p:cNvSpPr txBox="1"/>
          <p:nvPr/>
        </p:nvSpPr>
        <p:spPr>
          <a:xfrm>
            <a:off x="5117971" y="3052823"/>
            <a:ext cx="5766226" cy="2682657"/>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 请在这里输入你的正文内容</a:t>
            </a:r>
          </a:p>
          <a:p>
            <a:pPr>
              <a:lnSpc>
                <a:spcPct val="140000"/>
              </a:lnSpc>
            </a:pPr>
            <a:r>
              <a:rPr lang="zh-CN" altLang="en-US" dirty="0">
                <a:solidFill>
                  <a:schemeClr val="tx2">
                    <a:lumMod val="75000"/>
                  </a:schemeClr>
                </a:solidFill>
                <a:latin typeface="+mn-ea"/>
              </a:rPr>
              <a:t>请在这里输入你的正文内容 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 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 请在这里输入你的正文内容</a:t>
            </a:r>
          </a:p>
          <a:p>
            <a:pPr>
              <a:lnSpc>
                <a:spcPct val="140000"/>
              </a:lnSpc>
            </a:pPr>
            <a:r>
              <a:rPr lang="zh-CN" altLang="en-US" dirty="0">
                <a:solidFill>
                  <a:schemeClr val="tx2">
                    <a:lumMod val="75000"/>
                  </a:schemeClr>
                </a:solidFill>
                <a:latin typeface="+mn-ea"/>
              </a:rPr>
              <a:t>请在这里输入你的正文内容 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 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 请在这里输入你的正文内容</a:t>
            </a:r>
            <a:endParaRPr lang="en-US" altLang="zh-CN" dirty="0">
              <a:solidFill>
                <a:schemeClr val="tx2">
                  <a:lumMod val="75000"/>
                </a:schemeClr>
              </a:solidFill>
              <a:latin typeface="+mn-ea"/>
            </a:endParaRPr>
          </a:p>
        </p:txBody>
      </p:sp>
      <p:cxnSp>
        <p:nvCxnSpPr>
          <p:cNvPr id="18" name="直接连接符 17">
            <a:extLst>
              <a:ext uri="{FF2B5EF4-FFF2-40B4-BE49-F238E27FC236}">
                <a16:creationId xmlns:a16="http://schemas.microsoft.com/office/drawing/2014/main" id="{19068B04-E1CB-41D1-B183-AC945F6A155F}"/>
              </a:ext>
            </a:extLst>
          </p:cNvPr>
          <p:cNvCxnSpPr>
            <a:cxnSpLocks/>
          </p:cNvCxnSpPr>
          <p:nvPr/>
        </p:nvCxnSpPr>
        <p:spPr>
          <a:xfrm>
            <a:off x="5117971" y="2953240"/>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25DAF23-B26E-48ED-AFB8-C794BC835466}"/>
              </a:ext>
            </a:extLst>
          </p:cNvPr>
          <p:cNvSpPr/>
          <p:nvPr/>
        </p:nvSpPr>
        <p:spPr>
          <a:xfrm rot="16200000">
            <a:off x="2433881" y="2987492"/>
            <a:ext cx="940578" cy="3192726"/>
          </a:xfrm>
          <a:prstGeom prst="rect">
            <a:avLst/>
          </a:prstGeom>
          <a:solidFill>
            <a:schemeClr val="accent1"/>
          </a:solidFill>
          <a:ln w="0" cap="flat" cmpd="sng" algn="ctr">
            <a:noFill/>
            <a:prstDash val="solid"/>
            <a:miter lim="800000"/>
          </a:ln>
          <a:effectLst>
            <a:outerShdw blurRad="381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F00D4A6-2118-4FE0-B006-C071ED88EAED}"/>
              </a:ext>
            </a:extLst>
          </p:cNvPr>
          <p:cNvSpPr txBox="1"/>
          <p:nvPr/>
        </p:nvSpPr>
        <p:spPr>
          <a:xfrm>
            <a:off x="1307803" y="4399189"/>
            <a:ext cx="3192727" cy="369332"/>
          </a:xfrm>
          <a:prstGeom prst="rect">
            <a:avLst/>
          </a:prstGeom>
          <a:noFill/>
        </p:spPr>
        <p:txBody>
          <a:bodyPr wrap="square" rtlCol="0">
            <a:spAutoFit/>
          </a:bodyPr>
          <a:lstStyle/>
          <a:p>
            <a:pPr algn="ctr"/>
            <a:r>
              <a:rPr lang="zh-CN" altLang="en-US" b="1" spc="200" dirty="0">
                <a:solidFill>
                  <a:schemeClr val="bg1"/>
                </a:solidFill>
                <a:latin typeface="+mn-ea"/>
              </a:rPr>
              <a:t>图片简单介绍</a:t>
            </a:r>
          </a:p>
        </p:txBody>
      </p:sp>
    </p:spTree>
    <p:extLst>
      <p:ext uri="{BB962C8B-B14F-4D97-AF65-F5344CB8AC3E}">
        <p14:creationId xmlns:p14="http://schemas.microsoft.com/office/powerpoint/2010/main" val="8708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A83955B-80AB-4F03-AB5C-A0E96E1CF54A}"/>
              </a:ext>
            </a:extLst>
          </p:cNvPr>
          <p:cNvSpPr>
            <a:spLocks noGrp="1"/>
          </p:cNvSpPr>
          <p:nvPr>
            <p:ph type="title"/>
          </p:nvPr>
        </p:nvSpPr>
        <p:spPr/>
        <p:txBody>
          <a:bodyPr/>
          <a:lstStyle/>
          <a:p>
            <a:r>
              <a:rPr lang="zh-CN" altLang="en-US" dirty="0"/>
              <a:t>两项图文排版页</a:t>
            </a:r>
          </a:p>
        </p:txBody>
      </p:sp>
      <p:sp>
        <p:nvSpPr>
          <p:cNvPr id="23" name="PA-灯片编号占位符 5">
            <a:extLst>
              <a:ext uri="{FF2B5EF4-FFF2-40B4-BE49-F238E27FC236}">
                <a16:creationId xmlns:a16="http://schemas.microsoft.com/office/drawing/2014/main" id="{1607F7EF-CE05-4D84-9AF9-E9FD85499F52}"/>
              </a:ext>
            </a:extLst>
          </p:cNvPr>
          <p:cNvSpPr>
            <a:spLocks noGrp="1"/>
          </p:cNvSpPr>
          <p:nvPr>
            <p:ph type="sldNum" sz="quarter" idx="12"/>
            <p:custDataLst>
              <p:tags r:id="rId1"/>
            </p:custDataLst>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26</a:t>
            </a:fld>
            <a:endParaRPr lang="zh-CN" altLang="en-US" dirty="0"/>
          </a:p>
        </p:txBody>
      </p:sp>
      <p:pic>
        <p:nvPicPr>
          <p:cNvPr id="22" name="图片占位符 21" descr="砖色建筑&#10;&#10;描述已自动生成">
            <a:extLst>
              <a:ext uri="{FF2B5EF4-FFF2-40B4-BE49-F238E27FC236}">
                <a16:creationId xmlns:a16="http://schemas.microsoft.com/office/drawing/2014/main" id="{D0850520-994C-40A6-9F39-2B85D42076D3}"/>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11464" b="11464"/>
          <a:stretch/>
        </p:blipFill>
        <p:spPr/>
      </p:pic>
      <p:pic>
        <p:nvPicPr>
          <p:cNvPr id="24" name="图片占位符 23" descr="砖色建筑&#10;&#10;描述已自动生成">
            <a:extLst>
              <a:ext uri="{FF2B5EF4-FFF2-40B4-BE49-F238E27FC236}">
                <a16:creationId xmlns:a16="http://schemas.microsoft.com/office/drawing/2014/main" id="{70B20C15-3B9D-4930-93E9-26F7F427B007}"/>
              </a:ext>
            </a:extLst>
          </p:cNvPr>
          <p:cNvPicPr>
            <a:picLocks noGrp="1" noChangeAspect="1"/>
          </p:cNvPicPr>
          <p:nvPr>
            <p:ph type="pic" sz="quarter" idx="14"/>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11464" b="11464"/>
          <a:stretch/>
        </p:blipFill>
        <p:spPr/>
      </p:pic>
      <p:sp>
        <p:nvSpPr>
          <p:cNvPr id="5" name="矩形 4">
            <a:extLst>
              <a:ext uri="{FF2B5EF4-FFF2-40B4-BE49-F238E27FC236}">
                <a16:creationId xmlns:a16="http://schemas.microsoft.com/office/drawing/2014/main" id="{4F64987C-A0DA-478B-A12F-1C1B63C85DC7}"/>
              </a:ext>
            </a:extLst>
          </p:cNvPr>
          <p:cNvSpPr/>
          <p:nvPr/>
        </p:nvSpPr>
        <p:spPr>
          <a:xfrm rot="16200000">
            <a:off x="3042530" y="2007962"/>
            <a:ext cx="2089421" cy="972274"/>
          </a:xfrm>
          <a:prstGeom prst="rect">
            <a:avLst/>
          </a:prstGeom>
          <a:solidFill>
            <a:schemeClr val="accent1"/>
          </a:solidFill>
          <a:ln w="0" cap="flat" cmpd="sng" algn="ctr">
            <a:noFill/>
            <a:prstDash val="solid"/>
            <a:miter lim="800000"/>
          </a:ln>
          <a:effectLst>
            <a:outerShdw blurRad="381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2E415D5B-502A-490A-8A18-B45F5FDB43F8}"/>
              </a:ext>
            </a:extLst>
          </p:cNvPr>
          <p:cNvSpPr txBox="1"/>
          <p:nvPr/>
        </p:nvSpPr>
        <p:spPr>
          <a:xfrm>
            <a:off x="3856407" y="1743142"/>
            <a:ext cx="461665" cy="1501911"/>
          </a:xfrm>
          <a:prstGeom prst="rect">
            <a:avLst/>
          </a:prstGeom>
          <a:noFill/>
        </p:spPr>
        <p:txBody>
          <a:bodyPr vert="eaVert" wrap="square" rtlCol="0">
            <a:spAutoFit/>
          </a:bodyPr>
          <a:lstStyle/>
          <a:p>
            <a:pPr algn="ctr"/>
            <a:r>
              <a:rPr lang="zh-CN" altLang="en-US" dirty="0">
                <a:solidFill>
                  <a:schemeClr val="bg1"/>
                </a:solidFill>
              </a:rPr>
              <a:t>图片简单介绍</a:t>
            </a:r>
          </a:p>
        </p:txBody>
      </p:sp>
      <p:sp>
        <p:nvSpPr>
          <p:cNvPr id="9" name="矩形 8">
            <a:extLst>
              <a:ext uri="{FF2B5EF4-FFF2-40B4-BE49-F238E27FC236}">
                <a16:creationId xmlns:a16="http://schemas.microsoft.com/office/drawing/2014/main" id="{73157D07-3C40-4A5E-824E-5BE1E3C98933}"/>
              </a:ext>
            </a:extLst>
          </p:cNvPr>
          <p:cNvSpPr/>
          <p:nvPr/>
        </p:nvSpPr>
        <p:spPr>
          <a:xfrm rot="16200000">
            <a:off x="3042531" y="4391135"/>
            <a:ext cx="2089421" cy="972274"/>
          </a:xfrm>
          <a:prstGeom prst="rect">
            <a:avLst/>
          </a:prstGeom>
          <a:solidFill>
            <a:schemeClr val="accent1"/>
          </a:solidFill>
          <a:ln w="0" cap="flat" cmpd="sng" algn="ctr">
            <a:noFill/>
            <a:prstDash val="solid"/>
            <a:miter lim="800000"/>
          </a:ln>
          <a:effectLst>
            <a:outerShdw blurRad="381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CF2FCB2C-054C-4F55-8270-0A4D40633DAB}"/>
              </a:ext>
            </a:extLst>
          </p:cNvPr>
          <p:cNvSpPr txBox="1"/>
          <p:nvPr/>
        </p:nvSpPr>
        <p:spPr>
          <a:xfrm>
            <a:off x="3856408" y="4126315"/>
            <a:ext cx="461665" cy="1501911"/>
          </a:xfrm>
          <a:prstGeom prst="rect">
            <a:avLst/>
          </a:prstGeom>
          <a:noFill/>
        </p:spPr>
        <p:txBody>
          <a:bodyPr vert="eaVert" wrap="square" rtlCol="0">
            <a:spAutoFit/>
          </a:bodyPr>
          <a:lstStyle/>
          <a:p>
            <a:pPr algn="ctr"/>
            <a:r>
              <a:rPr lang="zh-CN" altLang="en-US" dirty="0">
                <a:solidFill>
                  <a:schemeClr val="bg1"/>
                </a:solidFill>
              </a:rPr>
              <a:t>图片简单介绍</a:t>
            </a:r>
          </a:p>
        </p:txBody>
      </p:sp>
      <p:grpSp>
        <p:nvGrpSpPr>
          <p:cNvPr id="6" name="组合 5">
            <a:extLst>
              <a:ext uri="{FF2B5EF4-FFF2-40B4-BE49-F238E27FC236}">
                <a16:creationId xmlns:a16="http://schemas.microsoft.com/office/drawing/2014/main" id="{6F71C633-834E-4E06-8EFC-92EF1EE1BEB9}"/>
              </a:ext>
            </a:extLst>
          </p:cNvPr>
          <p:cNvGrpSpPr/>
          <p:nvPr/>
        </p:nvGrpSpPr>
        <p:grpSpPr>
          <a:xfrm>
            <a:off x="6096000" y="1743142"/>
            <a:ext cx="4668817" cy="1801002"/>
            <a:chOff x="1064260" y="2174557"/>
            <a:chExt cx="4668817" cy="1801002"/>
          </a:xfrm>
        </p:grpSpPr>
        <p:sp>
          <p:nvSpPr>
            <p:cNvPr id="12" name="文本框 11">
              <a:extLst>
                <a:ext uri="{FF2B5EF4-FFF2-40B4-BE49-F238E27FC236}">
                  <a16:creationId xmlns:a16="http://schemas.microsoft.com/office/drawing/2014/main" id="{BE3ED8D4-C8A2-437E-B343-C43B965B65F9}"/>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输入你的小标题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3" name="文本框 12">
              <a:extLst>
                <a:ext uri="{FF2B5EF4-FFF2-40B4-BE49-F238E27FC236}">
                  <a16:creationId xmlns:a16="http://schemas.microsoft.com/office/drawing/2014/main" id="{15D34E7D-1AE6-4E4A-ADA1-1606CB098756}"/>
                </a:ext>
              </a:extLst>
            </p:cNvPr>
            <p:cNvSpPr txBox="1"/>
            <p:nvPr/>
          </p:nvSpPr>
          <p:spPr>
            <a:xfrm>
              <a:off x="1064260" y="2844095"/>
              <a:ext cx="4668817"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请在这里输入你的正文内容，请在这里输入你的正文内容，请在这里输入你的正文内容，请在这里输入你的正文内容。</a:t>
              </a:r>
            </a:p>
          </p:txBody>
        </p:sp>
        <p:cxnSp>
          <p:nvCxnSpPr>
            <p:cNvPr id="14" name="直接连接符 13">
              <a:extLst>
                <a:ext uri="{FF2B5EF4-FFF2-40B4-BE49-F238E27FC236}">
                  <a16:creationId xmlns:a16="http://schemas.microsoft.com/office/drawing/2014/main" id="{3793EAE3-57E5-41BB-B7B6-B76D61141EF0}"/>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EFFAFF3A-7DB8-495B-9320-3EAA318C6A5D}"/>
              </a:ext>
            </a:extLst>
          </p:cNvPr>
          <p:cNvSpPr/>
          <p:nvPr/>
        </p:nvSpPr>
        <p:spPr>
          <a:xfrm rot="5400000">
            <a:off x="433092" y="3401468"/>
            <a:ext cx="1368000" cy="55065"/>
          </a:xfrm>
          <a:prstGeom prst="rec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D3B69281-19CF-494B-B465-7B984665F3E2}"/>
              </a:ext>
            </a:extLst>
          </p:cNvPr>
          <p:cNvGrpSpPr/>
          <p:nvPr/>
        </p:nvGrpSpPr>
        <p:grpSpPr>
          <a:xfrm>
            <a:off x="6096000" y="4126315"/>
            <a:ext cx="4668817" cy="1801002"/>
            <a:chOff x="1064260" y="2174557"/>
            <a:chExt cx="4668817" cy="1801002"/>
          </a:xfrm>
        </p:grpSpPr>
        <p:sp>
          <p:nvSpPr>
            <p:cNvPr id="19" name="文本框 18">
              <a:extLst>
                <a:ext uri="{FF2B5EF4-FFF2-40B4-BE49-F238E27FC236}">
                  <a16:creationId xmlns:a16="http://schemas.microsoft.com/office/drawing/2014/main" id="{22CC1F17-987D-4D00-9F47-30C6C11D704F}"/>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输入你的小标题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20" name="文本框 19">
              <a:extLst>
                <a:ext uri="{FF2B5EF4-FFF2-40B4-BE49-F238E27FC236}">
                  <a16:creationId xmlns:a16="http://schemas.microsoft.com/office/drawing/2014/main" id="{50F4C10A-63E8-4039-8D0D-C1D65F974C9F}"/>
                </a:ext>
              </a:extLst>
            </p:cNvPr>
            <p:cNvSpPr txBox="1"/>
            <p:nvPr/>
          </p:nvSpPr>
          <p:spPr>
            <a:xfrm>
              <a:off x="1064260" y="2844095"/>
              <a:ext cx="4668817"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请在这里输入你的正文内容，请在这里输入你的正文内容，请在这里输入你的正文内容，请在这里输入你的正文内容。</a:t>
              </a:r>
            </a:p>
          </p:txBody>
        </p:sp>
        <p:cxnSp>
          <p:nvCxnSpPr>
            <p:cNvPr id="21" name="直接连接符 20">
              <a:extLst>
                <a:ext uri="{FF2B5EF4-FFF2-40B4-BE49-F238E27FC236}">
                  <a16:creationId xmlns:a16="http://schemas.microsoft.com/office/drawing/2014/main" id="{AA18CA83-1D1D-4C36-91CD-789A3AD1E460}"/>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9372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6EBF1-F9A2-4B2D-A862-655F780F1EF8}"/>
              </a:ext>
            </a:extLst>
          </p:cNvPr>
          <p:cNvSpPr>
            <a:spLocks noGrp="1"/>
          </p:cNvSpPr>
          <p:nvPr>
            <p:ph type="title"/>
          </p:nvPr>
        </p:nvSpPr>
        <p:spPr/>
        <p:txBody>
          <a:bodyPr/>
          <a:lstStyle/>
          <a:p>
            <a:r>
              <a:rPr lang="zh-CN" altLang="en-US" dirty="0"/>
              <a:t>三项图文排版页</a:t>
            </a:r>
          </a:p>
        </p:txBody>
      </p:sp>
      <p:sp>
        <p:nvSpPr>
          <p:cNvPr id="31" name="PA-灯片编号占位符 5">
            <a:extLst>
              <a:ext uri="{FF2B5EF4-FFF2-40B4-BE49-F238E27FC236}">
                <a16:creationId xmlns:a16="http://schemas.microsoft.com/office/drawing/2014/main" id="{B19DEA35-B55A-41E3-9DBF-F1ACF7932B57}"/>
              </a:ext>
            </a:extLst>
          </p:cNvPr>
          <p:cNvSpPr>
            <a:spLocks noGrp="1"/>
          </p:cNvSpPr>
          <p:nvPr>
            <p:ph type="sldNum" sz="quarter" idx="12"/>
            <p:custDataLst>
              <p:tags r:id="rId1"/>
            </p:custDataLst>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27</a:t>
            </a:fld>
            <a:endParaRPr lang="zh-CN" altLang="en-US" dirty="0"/>
          </a:p>
        </p:txBody>
      </p:sp>
      <p:pic>
        <p:nvPicPr>
          <p:cNvPr id="8" name="图片占位符 7" descr="砖色建筑&#10;&#10;描述已自动生成">
            <a:extLst>
              <a:ext uri="{FF2B5EF4-FFF2-40B4-BE49-F238E27FC236}">
                <a16:creationId xmlns:a16="http://schemas.microsoft.com/office/drawing/2014/main" id="{46C4F51C-161B-45EC-9C39-FC54F6409958}"/>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28" b="28"/>
          <a:stretch/>
        </p:blipFill>
        <p:spPr/>
      </p:pic>
      <p:pic>
        <p:nvPicPr>
          <p:cNvPr id="10" name="图片占位符 9" descr="砖色建筑&#10;&#10;描述已自动生成">
            <a:extLst>
              <a:ext uri="{FF2B5EF4-FFF2-40B4-BE49-F238E27FC236}">
                <a16:creationId xmlns:a16="http://schemas.microsoft.com/office/drawing/2014/main" id="{A65D12F7-B7C5-463C-B37A-F7BFB464076F}"/>
              </a:ext>
            </a:extLst>
          </p:cNvPr>
          <p:cNvPicPr>
            <a:picLocks noGrp="1" noChangeAspect="1"/>
          </p:cNvPicPr>
          <p:nvPr>
            <p:ph type="pic" sz="quarter" idx="14"/>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 r="1"/>
          <a:stretch/>
        </p:blipFill>
        <p:spPr/>
      </p:pic>
      <p:pic>
        <p:nvPicPr>
          <p:cNvPr id="12" name="图片占位符 11" descr="砖色建筑&#10;&#10;描述已自动生成">
            <a:extLst>
              <a:ext uri="{FF2B5EF4-FFF2-40B4-BE49-F238E27FC236}">
                <a16:creationId xmlns:a16="http://schemas.microsoft.com/office/drawing/2014/main" id="{528C7153-AE3D-4A64-8A87-FC1EC41D7DAD}"/>
              </a:ext>
            </a:extLst>
          </p:cNvPr>
          <p:cNvPicPr>
            <a:picLocks noGrp="1" noChangeAspect="1"/>
          </p:cNvPicPr>
          <p:nvPr>
            <p:ph type="pic" sz="quarter" idx="15"/>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28" b="28"/>
          <a:stretch/>
        </p:blipFill>
        <p:spPr/>
      </p:pic>
      <p:grpSp>
        <p:nvGrpSpPr>
          <p:cNvPr id="18" name="组合 17">
            <a:extLst>
              <a:ext uri="{FF2B5EF4-FFF2-40B4-BE49-F238E27FC236}">
                <a16:creationId xmlns:a16="http://schemas.microsoft.com/office/drawing/2014/main" id="{FEEBC280-E271-4CBD-97BC-067C7B39D72F}"/>
              </a:ext>
            </a:extLst>
          </p:cNvPr>
          <p:cNvGrpSpPr/>
          <p:nvPr/>
        </p:nvGrpSpPr>
        <p:grpSpPr>
          <a:xfrm>
            <a:off x="2417831" y="2255336"/>
            <a:ext cx="865558" cy="492324"/>
            <a:chOff x="1577499" y="2179756"/>
            <a:chExt cx="865558" cy="492324"/>
          </a:xfrm>
        </p:grpSpPr>
        <p:sp>
          <p:nvSpPr>
            <p:cNvPr id="16" name="流程图: 文档 15">
              <a:extLst>
                <a:ext uri="{FF2B5EF4-FFF2-40B4-BE49-F238E27FC236}">
                  <a16:creationId xmlns:a16="http://schemas.microsoft.com/office/drawing/2014/main" id="{DCA40226-9EA3-4336-94BA-DE14174966BF}"/>
                </a:ext>
              </a:extLst>
            </p:cNvPr>
            <p:cNvSpPr/>
            <p:nvPr/>
          </p:nvSpPr>
          <p:spPr>
            <a:xfrm>
              <a:off x="1577499" y="2179756"/>
              <a:ext cx="865558" cy="492324"/>
            </a:xfrm>
            <a:prstGeom prst="flowChartDocumen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298B319-BCB8-4335-AFDC-A9FE1C0DE80D}"/>
                </a:ext>
              </a:extLst>
            </p:cNvPr>
            <p:cNvSpPr txBox="1"/>
            <p:nvPr/>
          </p:nvSpPr>
          <p:spPr>
            <a:xfrm>
              <a:off x="1654456" y="2179756"/>
              <a:ext cx="711642" cy="461665"/>
            </a:xfrm>
            <a:prstGeom prst="rect">
              <a:avLst/>
            </a:prstGeom>
            <a:noFill/>
          </p:spPr>
          <p:txBody>
            <a:bodyPr wrap="square" rtlCol="0">
              <a:spAutoFit/>
            </a:bodyPr>
            <a:lstStyle/>
            <a:p>
              <a:pPr algn="ctr"/>
              <a:r>
                <a:rPr lang="en-US" altLang="zh-CN" sz="2400" b="1" spc="200" dirty="0">
                  <a:solidFill>
                    <a:schemeClr val="bg1"/>
                  </a:solidFill>
                  <a:latin typeface="+mn-ea"/>
                </a:rPr>
                <a:t>01</a:t>
              </a:r>
              <a:endParaRPr lang="zh-CN" altLang="en-US" sz="2400" b="1" spc="200" dirty="0">
                <a:solidFill>
                  <a:schemeClr val="bg1"/>
                </a:solidFill>
                <a:latin typeface="+mn-ea"/>
              </a:endParaRPr>
            </a:p>
          </p:txBody>
        </p:sp>
      </p:grpSp>
      <p:grpSp>
        <p:nvGrpSpPr>
          <p:cNvPr id="19" name="组合 18">
            <a:extLst>
              <a:ext uri="{FF2B5EF4-FFF2-40B4-BE49-F238E27FC236}">
                <a16:creationId xmlns:a16="http://schemas.microsoft.com/office/drawing/2014/main" id="{1F06E9D6-8455-4EA7-BB44-C21AD3920F78}"/>
              </a:ext>
            </a:extLst>
          </p:cNvPr>
          <p:cNvGrpSpPr/>
          <p:nvPr/>
        </p:nvGrpSpPr>
        <p:grpSpPr>
          <a:xfrm>
            <a:off x="5663221" y="2255336"/>
            <a:ext cx="865558" cy="492324"/>
            <a:chOff x="1577499" y="2179756"/>
            <a:chExt cx="865558" cy="492324"/>
          </a:xfrm>
        </p:grpSpPr>
        <p:sp>
          <p:nvSpPr>
            <p:cNvPr id="20" name="流程图: 文档 19">
              <a:extLst>
                <a:ext uri="{FF2B5EF4-FFF2-40B4-BE49-F238E27FC236}">
                  <a16:creationId xmlns:a16="http://schemas.microsoft.com/office/drawing/2014/main" id="{EB750C85-CB7F-4DC9-A49B-35D4EDB41DB1}"/>
                </a:ext>
              </a:extLst>
            </p:cNvPr>
            <p:cNvSpPr/>
            <p:nvPr/>
          </p:nvSpPr>
          <p:spPr>
            <a:xfrm>
              <a:off x="1577499" y="2179756"/>
              <a:ext cx="865558" cy="492324"/>
            </a:xfrm>
            <a:prstGeom prst="flowChartDocumen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B83CCAD-5864-4E14-AA55-F630D7F31CD2}"/>
                </a:ext>
              </a:extLst>
            </p:cNvPr>
            <p:cNvSpPr txBox="1"/>
            <p:nvPr/>
          </p:nvSpPr>
          <p:spPr>
            <a:xfrm>
              <a:off x="1654456" y="2179756"/>
              <a:ext cx="711642" cy="461665"/>
            </a:xfrm>
            <a:prstGeom prst="rect">
              <a:avLst/>
            </a:prstGeom>
            <a:noFill/>
          </p:spPr>
          <p:txBody>
            <a:bodyPr wrap="square" rtlCol="0">
              <a:spAutoFit/>
            </a:bodyPr>
            <a:lstStyle/>
            <a:p>
              <a:pPr algn="ctr"/>
              <a:r>
                <a:rPr lang="en-US" altLang="zh-CN" sz="2400" b="1" spc="200" dirty="0">
                  <a:solidFill>
                    <a:schemeClr val="bg1"/>
                  </a:solidFill>
                  <a:latin typeface="+mn-ea"/>
                </a:rPr>
                <a:t>01</a:t>
              </a:r>
              <a:endParaRPr lang="zh-CN" altLang="en-US" sz="2400" b="1" spc="200" dirty="0">
                <a:solidFill>
                  <a:schemeClr val="bg1"/>
                </a:solidFill>
                <a:latin typeface="+mn-ea"/>
              </a:endParaRPr>
            </a:p>
          </p:txBody>
        </p:sp>
      </p:grpSp>
      <p:grpSp>
        <p:nvGrpSpPr>
          <p:cNvPr id="22" name="组合 21">
            <a:extLst>
              <a:ext uri="{FF2B5EF4-FFF2-40B4-BE49-F238E27FC236}">
                <a16:creationId xmlns:a16="http://schemas.microsoft.com/office/drawing/2014/main" id="{F814E9DC-B9CE-4208-80B2-542ADBAD45C1}"/>
              </a:ext>
            </a:extLst>
          </p:cNvPr>
          <p:cNvGrpSpPr/>
          <p:nvPr/>
        </p:nvGrpSpPr>
        <p:grpSpPr>
          <a:xfrm>
            <a:off x="8908611" y="2255336"/>
            <a:ext cx="865558" cy="492324"/>
            <a:chOff x="1577499" y="2179756"/>
            <a:chExt cx="865558" cy="492324"/>
          </a:xfrm>
        </p:grpSpPr>
        <p:sp>
          <p:nvSpPr>
            <p:cNvPr id="23" name="流程图: 文档 22">
              <a:extLst>
                <a:ext uri="{FF2B5EF4-FFF2-40B4-BE49-F238E27FC236}">
                  <a16:creationId xmlns:a16="http://schemas.microsoft.com/office/drawing/2014/main" id="{0ADC7FD3-22DF-4D1B-9272-8606CB58DE38}"/>
                </a:ext>
              </a:extLst>
            </p:cNvPr>
            <p:cNvSpPr/>
            <p:nvPr/>
          </p:nvSpPr>
          <p:spPr>
            <a:xfrm>
              <a:off x="1577499" y="2179756"/>
              <a:ext cx="865558" cy="492324"/>
            </a:xfrm>
            <a:prstGeom prst="flowChartDocument">
              <a:avLst/>
            </a:prstGeom>
            <a:ln>
              <a:noFill/>
            </a:ln>
            <a:effectLst>
              <a:outerShdw blurRad="38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769D9067-40DF-4FB3-94FE-CAF498D94AD5}"/>
                </a:ext>
              </a:extLst>
            </p:cNvPr>
            <p:cNvSpPr txBox="1"/>
            <p:nvPr/>
          </p:nvSpPr>
          <p:spPr>
            <a:xfrm>
              <a:off x="1654456" y="2179756"/>
              <a:ext cx="711642" cy="461665"/>
            </a:xfrm>
            <a:prstGeom prst="rect">
              <a:avLst/>
            </a:prstGeom>
            <a:noFill/>
          </p:spPr>
          <p:txBody>
            <a:bodyPr wrap="square" rtlCol="0">
              <a:spAutoFit/>
            </a:bodyPr>
            <a:lstStyle/>
            <a:p>
              <a:pPr algn="ctr"/>
              <a:r>
                <a:rPr lang="en-US" altLang="zh-CN" sz="2400" b="1" spc="200" dirty="0">
                  <a:solidFill>
                    <a:schemeClr val="bg1"/>
                  </a:solidFill>
                  <a:latin typeface="+mn-ea"/>
                </a:rPr>
                <a:t>01</a:t>
              </a:r>
              <a:endParaRPr lang="zh-CN" altLang="en-US" sz="2400" b="1" spc="200" dirty="0">
                <a:solidFill>
                  <a:schemeClr val="bg1"/>
                </a:solidFill>
                <a:latin typeface="+mn-ea"/>
              </a:endParaRPr>
            </a:p>
          </p:txBody>
        </p:sp>
      </p:grpSp>
      <p:sp>
        <p:nvSpPr>
          <p:cNvPr id="25" name="矩形 24">
            <a:extLst>
              <a:ext uri="{FF2B5EF4-FFF2-40B4-BE49-F238E27FC236}">
                <a16:creationId xmlns:a16="http://schemas.microsoft.com/office/drawing/2014/main" id="{1CE93DC5-22A9-4EC5-A9F1-7A167AC0E481}"/>
              </a:ext>
            </a:extLst>
          </p:cNvPr>
          <p:cNvSpPr/>
          <p:nvPr/>
        </p:nvSpPr>
        <p:spPr>
          <a:xfrm>
            <a:off x="1500785" y="4205699"/>
            <a:ext cx="2699650" cy="1611595"/>
          </a:xfrm>
          <a:prstGeom prst="rect">
            <a:avLst/>
          </a:prstGeom>
        </p:spPr>
        <p:txBody>
          <a:bodyPr wrap="square">
            <a:spAutoFit/>
          </a:bodyPr>
          <a:lstStyle/>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p:txBody>
      </p:sp>
      <p:sp>
        <p:nvSpPr>
          <p:cNvPr id="26" name="文本框 25">
            <a:extLst>
              <a:ext uri="{FF2B5EF4-FFF2-40B4-BE49-F238E27FC236}">
                <a16:creationId xmlns:a16="http://schemas.microsoft.com/office/drawing/2014/main" id="{A90BDF71-CD9C-4659-BA09-DD1DAA13C615}"/>
              </a:ext>
            </a:extLst>
          </p:cNvPr>
          <p:cNvSpPr txBox="1"/>
          <p:nvPr/>
        </p:nvSpPr>
        <p:spPr>
          <a:xfrm>
            <a:off x="1884626" y="1603410"/>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
        <p:nvSpPr>
          <p:cNvPr id="27" name="矩形 26">
            <a:extLst>
              <a:ext uri="{FF2B5EF4-FFF2-40B4-BE49-F238E27FC236}">
                <a16:creationId xmlns:a16="http://schemas.microsoft.com/office/drawing/2014/main" id="{F716E768-EF33-4BBE-BBD1-7B0A4D929B7D}"/>
              </a:ext>
            </a:extLst>
          </p:cNvPr>
          <p:cNvSpPr/>
          <p:nvPr/>
        </p:nvSpPr>
        <p:spPr>
          <a:xfrm>
            <a:off x="4746176" y="4205699"/>
            <a:ext cx="2699650" cy="1611595"/>
          </a:xfrm>
          <a:prstGeom prst="rect">
            <a:avLst/>
          </a:prstGeom>
        </p:spPr>
        <p:txBody>
          <a:bodyPr wrap="square">
            <a:spAutoFit/>
          </a:bodyPr>
          <a:lstStyle/>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p:txBody>
      </p:sp>
      <p:sp>
        <p:nvSpPr>
          <p:cNvPr id="28" name="矩形 27">
            <a:extLst>
              <a:ext uri="{FF2B5EF4-FFF2-40B4-BE49-F238E27FC236}">
                <a16:creationId xmlns:a16="http://schemas.microsoft.com/office/drawing/2014/main" id="{5CFFA7C0-E073-48B4-AE3B-EFA064219CF0}"/>
              </a:ext>
            </a:extLst>
          </p:cNvPr>
          <p:cNvSpPr/>
          <p:nvPr/>
        </p:nvSpPr>
        <p:spPr>
          <a:xfrm>
            <a:off x="7985031" y="4205699"/>
            <a:ext cx="2699650" cy="1611595"/>
          </a:xfrm>
          <a:prstGeom prst="rect">
            <a:avLst/>
          </a:prstGeom>
        </p:spPr>
        <p:txBody>
          <a:bodyPr wrap="square">
            <a:spAutoFit/>
          </a:bodyPr>
          <a:lstStyle/>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请在此输入正文内容</a:t>
            </a:r>
            <a:endParaRPr lang="en-US" altLang="zh-CN" dirty="0">
              <a:solidFill>
                <a:schemeClr val="tx2">
                  <a:lumMod val="75000"/>
                </a:schemeClr>
              </a:solidFill>
              <a:latin typeface="+mn-ea"/>
            </a:endParaRPr>
          </a:p>
        </p:txBody>
      </p:sp>
      <p:sp>
        <p:nvSpPr>
          <p:cNvPr id="29" name="文本框 28">
            <a:extLst>
              <a:ext uri="{FF2B5EF4-FFF2-40B4-BE49-F238E27FC236}">
                <a16:creationId xmlns:a16="http://schemas.microsoft.com/office/drawing/2014/main" id="{C5CFC41C-19C2-4BDE-BF1E-55A7F7E02D16}"/>
              </a:ext>
            </a:extLst>
          </p:cNvPr>
          <p:cNvSpPr txBox="1"/>
          <p:nvPr/>
        </p:nvSpPr>
        <p:spPr>
          <a:xfrm>
            <a:off x="5130016" y="1603410"/>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
        <p:nvSpPr>
          <p:cNvPr id="30" name="文本框 29">
            <a:extLst>
              <a:ext uri="{FF2B5EF4-FFF2-40B4-BE49-F238E27FC236}">
                <a16:creationId xmlns:a16="http://schemas.microsoft.com/office/drawing/2014/main" id="{5E4D9B4D-C750-49B0-B486-1BB2DC5A643B}"/>
              </a:ext>
            </a:extLst>
          </p:cNvPr>
          <p:cNvSpPr txBox="1"/>
          <p:nvPr/>
        </p:nvSpPr>
        <p:spPr>
          <a:xfrm>
            <a:off x="8368873" y="1603812"/>
            <a:ext cx="1931966"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小标题</a:t>
            </a:r>
          </a:p>
        </p:txBody>
      </p:sp>
    </p:spTree>
    <p:extLst>
      <p:ext uri="{BB962C8B-B14F-4D97-AF65-F5344CB8AC3E}">
        <p14:creationId xmlns:p14="http://schemas.microsoft.com/office/powerpoint/2010/main" val="2475713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0E973-9B1D-4712-96AA-0B9DA8CFE5F9}"/>
              </a:ext>
            </a:extLst>
          </p:cNvPr>
          <p:cNvSpPr>
            <a:spLocks noGrp="1"/>
          </p:cNvSpPr>
          <p:nvPr>
            <p:ph type="title"/>
          </p:nvPr>
        </p:nvSpPr>
        <p:spPr/>
        <p:txBody>
          <a:bodyPr/>
          <a:lstStyle/>
          <a:p>
            <a:r>
              <a:rPr lang="zh-CN" altLang="en-US" dirty="0"/>
              <a:t>四段图文排版页</a:t>
            </a:r>
          </a:p>
        </p:txBody>
      </p:sp>
      <p:sp>
        <p:nvSpPr>
          <p:cNvPr id="34" name="PA-灯片编号占位符 5">
            <a:extLst>
              <a:ext uri="{FF2B5EF4-FFF2-40B4-BE49-F238E27FC236}">
                <a16:creationId xmlns:a16="http://schemas.microsoft.com/office/drawing/2014/main" id="{CB0D1D4B-8889-4662-9B03-F51A6AAD22CD}"/>
              </a:ext>
            </a:extLst>
          </p:cNvPr>
          <p:cNvSpPr>
            <a:spLocks noGrp="1"/>
          </p:cNvSpPr>
          <p:nvPr>
            <p:ph type="sldNum" sz="quarter" idx="12"/>
            <p:custDataLst>
              <p:tags r:id="rId1"/>
            </p:custDataLst>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28</a:t>
            </a:fld>
            <a:endParaRPr lang="zh-CN" altLang="en-US" dirty="0"/>
          </a:p>
        </p:txBody>
      </p:sp>
      <p:pic>
        <p:nvPicPr>
          <p:cNvPr id="37" name="图片占位符 36" descr="砖色建筑&#10;&#10;描述已自动生成">
            <a:extLst>
              <a:ext uri="{FF2B5EF4-FFF2-40B4-BE49-F238E27FC236}">
                <a16:creationId xmlns:a16="http://schemas.microsoft.com/office/drawing/2014/main" id="{EF2B05AD-37C1-4811-9334-7DBD0FA6B998}"/>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5270" r="25270"/>
          <a:stretch/>
        </p:blipFill>
        <p:spPr/>
      </p:pic>
      <p:pic>
        <p:nvPicPr>
          <p:cNvPr id="39" name="图片占位符 38" descr="砖色建筑&#10;&#10;描述已自动生成">
            <a:extLst>
              <a:ext uri="{FF2B5EF4-FFF2-40B4-BE49-F238E27FC236}">
                <a16:creationId xmlns:a16="http://schemas.microsoft.com/office/drawing/2014/main" id="{D10EA899-B631-4EC6-81C8-70DB232E559A}"/>
              </a:ext>
            </a:extLst>
          </p:cNvPr>
          <p:cNvPicPr>
            <a:picLocks noGrp="1" noChangeAspect="1"/>
          </p:cNvPicPr>
          <p:nvPr>
            <p:ph type="pic" sz="quarter" idx="14"/>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5270" r="25270"/>
          <a:stretch/>
        </p:blipFill>
        <p:spPr/>
      </p:pic>
      <p:pic>
        <p:nvPicPr>
          <p:cNvPr id="41" name="图片占位符 40" descr="砖色建筑&#10;&#10;描述已自动生成">
            <a:extLst>
              <a:ext uri="{FF2B5EF4-FFF2-40B4-BE49-F238E27FC236}">
                <a16:creationId xmlns:a16="http://schemas.microsoft.com/office/drawing/2014/main" id="{564D01CA-6AA7-4673-8008-A6332F7FC289}"/>
              </a:ext>
            </a:extLst>
          </p:cNvPr>
          <p:cNvPicPr>
            <a:picLocks noGrp="1" noChangeAspect="1"/>
          </p:cNvPicPr>
          <p:nvPr>
            <p:ph type="pic" sz="quarter" idx="15"/>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5270" r="25270"/>
          <a:stretch/>
        </p:blipFill>
        <p:spPr/>
      </p:pic>
      <p:pic>
        <p:nvPicPr>
          <p:cNvPr id="43" name="图片占位符 42" descr="砖色建筑&#10;&#10;描述已自动生成">
            <a:extLst>
              <a:ext uri="{FF2B5EF4-FFF2-40B4-BE49-F238E27FC236}">
                <a16:creationId xmlns:a16="http://schemas.microsoft.com/office/drawing/2014/main" id="{D833640B-8FFB-4B80-8607-4D86EC524B67}"/>
              </a:ext>
            </a:extLst>
          </p:cNvPr>
          <p:cNvPicPr>
            <a:picLocks noGrp="1" noChangeAspect="1"/>
          </p:cNvPicPr>
          <p:nvPr>
            <p:ph type="pic" sz="quarter" idx="16"/>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5270" r="25270"/>
          <a:stretch/>
        </p:blipFill>
        <p:spPr/>
      </p:pic>
      <p:grpSp>
        <p:nvGrpSpPr>
          <p:cNvPr id="9" name="组合 8">
            <a:extLst>
              <a:ext uri="{FF2B5EF4-FFF2-40B4-BE49-F238E27FC236}">
                <a16:creationId xmlns:a16="http://schemas.microsoft.com/office/drawing/2014/main" id="{B977DD09-B48D-4F68-AF8C-F64641C63C56}"/>
              </a:ext>
            </a:extLst>
          </p:cNvPr>
          <p:cNvGrpSpPr/>
          <p:nvPr/>
        </p:nvGrpSpPr>
        <p:grpSpPr>
          <a:xfrm>
            <a:off x="1126833" y="1782589"/>
            <a:ext cx="1377607" cy="455191"/>
            <a:chOff x="4332080" y="2102393"/>
            <a:chExt cx="2099624" cy="455191"/>
          </a:xfrm>
        </p:grpSpPr>
        <p:grpSp>
          <p:nvGrpSpPr>
            <p:cNvPr id="10" name="组合 9">
              <a:extLst>
                <a:ext uri="{FF2B5EF4-FFF2-40B4-BE49-F238E27FC236}">
                  <a16:creationId xmlns:a16="http://schemas.microsoft.com/office/drawing/2014/main" id="{C6DF5539-69C1-4502-A05D-517C8DAF1A3F}"/>
                </a:ext>
              </a:extLst>
            </p:cNvPr>
            <p:cNvGrpSpPr/>
            <p:nvPr/>
          </p:nvGrpSpPr>
          <p:grpSpPr>
            <a:xfrm>
              <a:off x="4407835" y="2102393"/>
              <a:ext cx="2023869" cy="455191"/>
              <a:chOff x="4628355" y="1937085"/>
              <a:chExt cx="1903214" cy="455191"/>
            </a:xfrm>
          </p:grpSpPr>
          <p:sp>
            <p:nvSpPr>
              <p:cNvPr id="12" name="流程图: 文档 11">
                <a:extLst>
                  <a:ext uri="{FF2B5EF4-FFF2-40B4-BE49-F238E27FC236}">
                    <a16:creationId xmlns:a16="http://schemas.microsoft.com/office/drawing/2014/main" id="{1A578606-5648-4C76-B94F-2168A84AC9F3}"/>
                  </a:ext>
                </a:extLst>
              </p:cNvPr>
              <p:cNvSpPr/>
              <p:nvPr/>
            </p:nvSpPr>
            <p:spPr>
              <a:xfrm rot="16200000">
                <a:off x="6098595" y="1959302"/>
                <a:ext cx="455187" cy="410761"/>
              </a:xfrm>
              <a:prstGeom prst="flowChartDocument">
                <a:avLst/>
              </a:prstGeom>
              <a:solidFill>
                <a:schemeClr val="accent1"/>
              </a:solidFill>
              <a:ln w="0" cap="flat" cmpd="sng" algn="ctr">
                <a:noFill/>
                <a:prstDash val="solid"/>
                <a:miter lim="800000"/>
              </a:ln>
              <a:effectLst>
                <a:outerShdw blurRad="2540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F4A4362-C098-40E8-A9E7-EABC3F60A2AC}"/>
                  </a:ext>
                </a:extLst>
              </p:cNvPr>
              <p:cNvSpPr/>
              <p:nvPr/>
            </p:nvSpPr>
            <p:spPr>
              <a:xfrm rot="16200000">
                <a:off x="5255655" y="1309785"/>
                <a:ext cx="455187" cy="1709788"/>
              </a:xfrm>
              <a:prstGeom prst="rect">
                <a:avLst/>
              </a:prstGeom>
              <a:gradFill flip="none" rotWithShape="1">
                <a:gsLst>
                  <a:gs pos="100000">
                    <a:schemeClr val="accent1"/>
                  </a:gs>
                  <a:gs pos="0">
                    <a:schemeClr val="accent1">
                      <a:lumMod val="65000"/>
                      <a:lumOff val="35000"/>
                    </a:scheme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792FE321-8C24-40F9-ADD6-8B71F6725C7E}"/>
                </a:ext>
              </a:extLst>
            </p:cNvPr>
            <p:cNvSpPr txBox="1"/>
            <p:nvPr/>
          </p:nvSpPr>
          <p:spPr>
            <a:xfrm>
              <a:off x="4332080" y="2123555"/>
              <a:ext cx="1969688" cy="430887"/>
            </a:xfrm>
            <a:prstGeom prst="rect">
              <a:avLst/>
            </a:prstGeom>
            <a:noFill/>
          </p:spPr>
          <p:txBody>
            <a:bodyPr wrap="square" rtlCol="0">
              <a:spAutoFit/>
            </a:bodyPr>
            <a:lstStyle/>
            <a:p>
              <a:pPr algn="ctr"/>
              <a:r>
                <a:rPr lang="zh-CN" altLang="en-US" sz="2200" b="1" spc="200" dirty="0">
                  <a:solidFill>
                    <a:schemeClr val="bg1"/>
                  </a:solidFill>
                  <a:latin typeface="+mn-ea"/>
                </a:rPr>
                <a:t>小标题</a:t>
              </a:r>
            </a:p>
          </p:txBody>
        </p:sp>
      </p:grpSp>
      <p:grpSp>
        <p:nvGrpSpPr>
          <p:cNvPr id="14" name="组合 13">
            <a:extLst>
              <a:ext uri="{FF2B5EF4-FFF2-40B4-BE49-F238E27FC236}">
                <a16:creationId xmlns:a16="http://schemas.microsoft.com/office/drawing/2014/main" id="{C86B9A0A-4199-427D-86C4-AA415D4159F9}"/>
              </a:ext>
            </a:extLst>
          </p:cNvPr>
          <p:cNvGrpSpPr/>
          <p:nvPr/>
        </p:nvGrpSpPr>
        <p:grpSpPr>
          <a:xfrm>
            <a:off x="3707473" y="1792749"/>
            <a:ext cx="1377607" cy="455191"/>
            <a:chOff x="4332080" y="2102393"/>
            <a:chExt cx="2099624" cy="455191"/>
          </a:xfrm>
        </p:grpSpPr>
        <p:grpSp>
          <p:nvGrpSpPr>
            <p:cNvPr id="15" name="组合 14">
              <a:extLst>
                <a:ext uri="{FF2B5EF4-FFF2-40B4-BE49-F238E27FC236}">
                  <a16:creationId xmlns:a16="http://schemas.microsoft.com/office/drawing/2014/main" id="{CE89841B-D634-40E6-A393-69BDB21533C7}"/>
                </a:ext>
              </a:extLst>
            </p:cNvPr>
            <p:cNvGrpSpPr/>
            <p:nvPr/>
          </p:nvGrpSpPr>
          <p:grpSpPr>
            <a:xfrm>
              <a:off x="4407835" y="2102393"/>
              <a:ext cx="2023869" cy="455191"/>
              <a:chOff x="4628355" y="1937085"/>
              <a:chExt cx="1903214" cy="455191"/>
            </a:xfrm>
          </p:grpSpPr>
          <p:sp>
            <p:nvSpPr>
              <p:cNvPr id="17" name="流程图: 文档 16">
                <a:extLst>
                  <a:ext uri="{FF2B5EF4-FFF2-40B4-BE49-F238E27FC236}">
                    <a16:creationId xmlns:a16="http://schemas.microsoft.com/office/drawing/2014/main" id="{CB0B7067-0E38-4A84-A2B4-271CCDFACAB3}"/>
                  </a:ext>
                </a:extLst>
              </p:cNvPr>
              <p:cNvSpPr/>
              <p:nvPr/>
            </p:nvSpPr>
            <p:spPr>
              <a:xfrm rot="16200000">
                <a:off x="6098595" y="1959302"/>
                <a:ext cx="455187" cy="410761"/>
              </a:xfrm>
              <a:prstGeom prst="flowChartDocument">
                <a:avLst/>
              </a:prstGeom>
              <a:solidFill>
                <a:schemeClr val="accent1"/>
              </a:solidFill>
              <a:ln w="0" cap="flat" cmpd="sng" algn="ctr">
                <a:noFill/>
                <a:prstDash val="solid"/>
                <a:miter lim="800000"/>
              </a:ln>
              <a:effectLst>
                <a:outerShdw blurRad="2540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DDA94F5-700F-4E49-8823-1D8FA4F01CF8}"/>
                  </a:ext>
                </a:extLst>
              </p:cNvPr>
              <p:cNvSpPr/>
              <p:nvPr/>
            </p:nvSpPr>
            <p:spPr>
              <a:xfrm rot="16200000">
                <a:off x="5255655" y="1309785"/>
                <a:ext cx="455187" cy="1709788"/>
              </a:xfrm>
              <a:prstGeom prst="rect">
                <a:avLst/>
              </a:prstGeom>
              <a:gradFill flip="none" rotWithShape="1">
                <a:gsLst>
                  <a:gs pos="100000">
                    <a:schemeClr val="accent1"/>
                  </a:gs>
                  <a:gs pos="0">
                    <a:schemeClr val="accent1">
                      <a:lumMod val="65000"/>
                      <a:lumOff val="35000"/>
                    </a:scheme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B5CCA4D2-787F-4B4F-8B1F-3C753902A43E}"/>
                </a:ext>
              </a:extLst>
            </p:cNvPr>
            <p:cNvSpPr txBox="1"/>
            <p:nvPr/>
          </p:nvSpPr>
          <p:spPr>
            <a:xfrm>
              <a:off x="4332080" y="2123555"/>
              <a:ext cx="1969688" cy="430887"/>
            </a:xfrm>
            <a:prstGeom prst="rect">
              <a:avLst/>
            </a:prstGeom>
            <a:noFill/>
          </p:spPr>
          <p:txBody>
            <a:bodyPr wrap="square" rtlCol="0">
              <a:spAutoFit/>
            </a:bodyPr>
            <a:lstStyle/>
            <a:p>
              <a:pPr algn="ctr"/>
              <a:r>
                <a:rPr lang="zh-CN" altLang="en-US" sz="2200" b="1" spc="200" dirty="0">
                  <a:solidFill>
                    <a:schemeClr val="bg1"/>
                  </a:solidFill>
                  <a:latin typeface="+mn-ea"/>
                </a:rPr>
                <a:t>小标题</a:t>
              </a:r>
            </a:p>
          </p:txBody>
        </p:sp>
      </p:grpSp>
      <p:grpSp>
        <p:nvGrpSpPr>
          <p:cNvPr id="19" name="组合 18">
            <a:extLst>
              <a:ext uri="{FF2B5EF4-FFF2-40B4-BE49-F238E27FC236}">
                <a16:creationId xmlns:a16="http://schemas.microsoft.com/office/drawing/2014/main" id="{5019C705-F906-405D-84EB-BFB3EEAFB328}"/>
              </a:ext>
            </a:extLst>
          </p:cNvPr>
          <p:cNvGrpSpPr/>
          <p:nvPr/>
        </p:nvGrpSpPr>
        <p:grpSpPr>
          <a:xfrm>
            <a:off x="6096000" y="1779447"/>
            <a:ext cx="1377607" cy="455191"/>
            <a:chOff x="4332080" y="2102393"/>
            <a:chExt cx="2099624" cy="455191"/>
          </a:xfrm>
        </p:grpSpPr>
        <p:grpSp>
          <p:nvGrpSpPr>
            <p:cNvPr id="20" name="组合 19">
              <a:extLst>
                <a:ext uri="{FF2B5EF4-FFF2-40B4-BE49-F238E27FC236}">
                  <a16:creationId xmlns:a16="http://schemas.microsoft.com/office/drawing/2014/main" id="{AA2317C5-CDE3-48C8-ACB6-2038DBFD6F43}"/>
                </a:ext>
              </a:extLst>
            </p:cNvPr>
            <p:cNvGrpSpPr/>
            <p:nvPr/>
          </p:nvGrpSpPr>
          <p:grpSpPr>
            <a:xfrm>
              <a:off x="4407835" y="2102393"/>
              <a:ext cx="2023869" cy="455191"/>
              <a:chOff x="4628355" y="1937085"/>
              <a:chExt cx="1903214" cy="455191"/>
            </a:xfrm>
          </p:grpSpPr>
          <p:sp>
            <p:nvSpPr>
              <p:cNvPr id="22" name="流程图: 文档 21">
                <a:extLst>
                  <a:ext uri="{FF2B5EF4-FFF2-40B4-BE49-F238E27FC236}">
                    <a16:creationId xmlns:a16="http://schemas.microsoft.com/office/drawing/2014/main" id="{DBA1D1D5-A74A-4D77-A289-DA8D9FD5B203}"/>
                  </a:ext>
                </a:extLst>
              </p:cNvPr>
              <p:cNvSpPr/>
              <p:nvPr/>
            </p:nvSpPr>
            <p:spPr>
              <a:xfrm rot="16200000">
                <a:off x="6098595" y="1959302"/>
                <a:ext cx="455187" cy="410761"/>
              </a:xfrm>
              <a:prstGeom prst="flowChartDocument">
                <a:avLst/>
              </a:prstGeom>
              <a:solidFill>
                <a:schemeClr val="accent1"/>
              </a:solidFill>
              <a:ln w="0" cap="flat" cmpd="sng" algn="ctr">
                <a:noFill/>
                <a:prstDash val="solid"/>
                <a:miter lim="800000"/>
              </a:ln>
              <a:effectLst>
                <a:outerShdw blurRad="2540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08974EE-BD2C-4977-ADBF-946A34CD8A4F}"/>
                  </a:ext>
                </a:extLst>
              </p:cNvPr>
              <p:cNvSpPr/>
              <p:nvPr/>
            </p:nvSpPr>
            <p:spPr>
              <a:xfrm rot="16200000">
                <a:off x="5255655" y="1309785"/>
                <a:ext cx="455187" cy="1709788"/>
              </a:xfrm>
              <a:prstGeom prst="rect">
                <a:avLst/>
              </a:prstGeom>
              <a:gradFill flip="none" rotWithShape="1">
                <a:gsLst>
                  <a:gs pos="100000">
                    <a:schemeClr val="accent1"/>
                  </a:gs>
                  <a:gs pos="0">
                    <a:schemeClr val="accent1">
                      <a:lumMod val="65000"/>
                      <a:lumOff val="35000"/>
                    </a:scheme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8E2A7C51-00E0-47A0-9757-CAAD2ABD0C5D}"/>
                </a:ext>
              </a:extLst>
            </p:cNvPr>
            <p:cNvSpPr txBox="1"/>
            <p:nvPr/>
          </p:nvSpPr>
          <p:spPr>
            <a:xfrm>
              <a:off x="4332080" y="2123555"/>
              <a:ext cx="1969688" cy="430887"/>
            </a:xfrm>
            <a:prstGeom prst="rect">
              <a:avLst/>
            </a:prstGeom>
            <a:noFill/>
          </p:spPr>
          <p:txBody>
            <a:bodyPr wrap="square" rtlCol="0">
              <a:spAutoFit/>
            </a:bodyPr>
            <a:lstStyle/>
            <a:p>
              <a:pPr algn="ctr"/>
              <a:r>
                <a:rPr lang="zh-CN" altLang="en-US" sz="2200" b="1" spc="200" dirty="0">
                  <a:solidFill>
                    <a:schemeClr val="bg1"/>
                  </a:solidFill>
                  <a:latin typeface="+mn-ea"/>
                </a:rPr>
                <a:t>小标题</a:t>
              </a:r>
            </a:p>
          </p:txBody>
        </p:sp>
      </p:grpSp>
      <p:grpSp>
        <p:nvGrpSpPr>
          <p:cNvPr id="24" name="组合 23">
            <a:extLst>
              <a:ext uri="{FF2B5EF4-FFF2-40B4-BE49-F238E27FC236}">
                <a16:creationId xmlns:a16="http://schemas.microsoft.com/office/drawing/2014/main" id="{A50E1CCE-FEFF-47E2-BC0E-6F8F388EF013}"/>
              </a:ext>
            </a:extLst>
          </p:cNvPr>
          <p:cNvGrpSpPr/>
          <p:nvPr/>
        </p:nvGrpSpPr>
        <p:grpSpPr>
          <a:xfrm>
            <a:off x="8596548" y="1779447"/>
            <a:ext cx="1377607" cy="455191"/>
            <a:chOff x="4332080" y="2102393"/>
            <a:chExt cx="2099624" cy="455191"/>
          </a:xfrm>
        </p:grpSpPr>
        <p:grpSp>
          <p:nvGrpSpPr>
            <p:cNvPr id="25" name="组合 24">
              <a:extLst>
                <a:ext uri="{FF2B5EF4-FFF2-40B4-BE49-F238E27FC236}">
                  <a16:creationId xmlns:a16="http://schemas.microsoft.com/office/drawing/2014/main" id="{A1E8EDD7-DB0D-4E12-8507-9455EAE585BB}"/>
                </a:ext>
              </a:extLst>
            </p:cNvPr>
            <p:cNvGrpSpPr/>
            <p:nvPr/>
          </p:nvGrpSpPr>
          <p:grpSpPr>
            <a:xfrm>
              <a:off x="4407835" y="2102393"/>
              <a:ext cx="2023869" cy="455191"/>
              <a:chOff x="4628355" y="1937085"/>
              <a:chExt cx="1903214" cy="455191"/>
            </a:xfrm>
          </p:grpSpPr>
          <p:sp>
            <p:nvSpPr>
              <p:cNvPr id="27" name="流程图: 文档 26">
                <a:extLst>
                  <a:ext uri="{FF2B5EF4-FFF2-40B4-BE49-F238E27FC236}">
                    <a16:creationId xmlns:a16="http://schemas.microsoft.com/office/drawing/2014/main" id="{7FE8E347-5F7E-4D93-8ADD-6D741AA1EF66}"/>
                  </a:ext>
                </a:extLst>
              </p:cNvPr>
              <p:cNvSpPr/>
              <p:nvPr/>
            </p:nvSpPr>
            <p:spPr>
              <a:xfrm rot="16200000">
                <a:off x="6098595" y="1959302"/>
                <a:ext cx="455187" cy="410761"/>
              </a:xfrm>
              <a:prstGeom prst="flowChartDocument">
                <a:avLst/>
              </a:prstGeom>
              <a:solidFill>
                <a:schemeClr val="accent1"/>
              </a:solidFill>
              <a:ln w="0" cap="flat" cmpd="sng" algn="ctr">
                <a:noFill/>
                <a:prstDash val="solid"/>
                <a:miter lim="800000"/>
              </a:ln>
              <a:effectLst>
                <a:outerShdw blurRad="2540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C436114-70C4-4166-8699-55B48CDC1A1A}"/>
                  </a:ext>
                </a:extLst>
              </p:cNvPr>
              <p:cNvSpPr/>
              <p:nvPr/>
            </p:nvSpPr>
            <p:spPr>
              <a:xfrm rot="16200000">
                <a:off x="5255655" y="1309785"/>
                <a:ext cx="455187" cy="1709788"/>
              </a:xfrm>
              <a:prstGeom prst="rect">
                <a:avLst/>
              </a:prstGeom>
              <a:gradFill flip="none" rotWithShape="1">
                <a:gsLst>
                  <a:gs pos="100000">
                    <a:schemeClr val="accent1"/>
                  </a:gs>
                  <a:gs pos="0">
                    <a:schemeClr val="accent1">
                      <a:lumMod val="65000"/>
                      <a:lumOff val="35000"/>
                    </a:scheme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id="{F2578E45-D119-4FD0-A7F3-C22E8956CFC1}"/>
                </a:ext>
              </a:extLst>
            </p:cNvPr>
            <p:cNvSpPr txBox="1"/>
            <p:nvPr/>
          </p:nvSpPr>
          <p:spPr>
            <a:xfrm>
              <a:off x="4332080" y="2123555"/>
              <a:ext cx="1969688" cy="430887"/>
            </a:xfrm>
            <a:prstGeom prst="rect">
              <a:avLst/>
            </a:prstGeom>
            <a:noFill/>
          </p:spPr>
          <p:txBody>
            <a:bodyPr wrap="square" rtlCol="0">
              <a:spAutoFit/>
            </a:bodyPr>
            <a:lstStyle/>
            <a:p>
              <a:pPr algn="ctr"/>
              <a:r>
                <a:rPr lang="zh-CN" altLang="en-US" sz="2200" b="1" spc="200" dirty="0">
                  <a:solidFill>
                    <a:schemeClr val="bg1"/>
                  </a:solidFill>
                  <a:latin typeface="+mn-ea"/>
                </a:rPr>
                <a:t>小标题</a:t>
              </a:r>
            </a:p>
          </p:txBody>
        </p:sp>
      </p:grpSp>
      <p:sp>
        <p:nvSpPr>
          <p:cNvPr id="29" name="矩形 28">
            <a:extLst>
              <a:ext uri="{FF2B5EF4-FFF2-40B4-BE49-F238E27FC236}">
                <a16:creationId xmlns:a16="http://schemas.microsoft.com/office/drawing/2014/main" id="{2798DCC9-00C7-4CBB-B2DE-9B6FA0B85612}"/>
              </a:ext>
            </a:extLst>
          </p:cNvPr>
          <p:cNvSpPr/>
          <p:nvPr/>
        </p:nvSpPr>
        <p:spPr>
          <a:xfrm>
            <a:off x="1427627" y="4358481"/>
            <a:ext cx="1998101" cy="1611595"/>
          </a:xfrm>
          <a:prstGeom prst="rect">
            <a:avLst/>
          </a:prstGeom>
        </p:spPr>
        <p:txBody>
          <a:bodyPr wrap="squar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sp>
        <p:nvSpPr>
          <p:cNvPr id="30" name="矩形 29">
            <a:extLst>
              <a:ext uri="{FF2B5EF4-FFF2-40B4-BE49-F238E27FC236}">
                <a16:creationId xmlns:a16="http://schemas.microsoft.com/office/drawing/2014/main" id="{B72B426C-43DE-494C-A1C9-A85A0E94EDA6}"/>
              </a:ext>
            </a:extLst>
          </p:cNvPr>
          <p:cNvSpPr/>
          <p:nvPr/>
        </p:nvSpPr>
        <p:spPr>
          <a:xfrm>
            <a:off x="3799434" y="4358481"/>
            <a:ext cx="1998101" cy="1611595"/>
          </a:xfrm>
          <a:prstGeom prst="rect">
            <a:avLst/>
          </a:prstGeom>
        </p:spPr>
        <p:txBody>
          <a:bodyPr wrap="squar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sp>
        <p:nvSpPr>
          <p:cNvPr id="31" name="矩形 30">
            <a:extLst>
              <a:ext uri="{FF2B5EF4-FFF2-40B4-BE49-F238E27FC236}">
                <a16:creationId xmlns:a16="http://schemas.microsoft.com/office/drawing/2014/main" id="{5AC3F01E-CE17-4C11-B024-5CF586E67F7F}"/>
              </a:ext>
            </a:extLst>
          </p:cNvPr>
          <p:cNvSpPr/>
          <p:nvPr/>
        </p:nvSpPr>
        <p:spPr>
          <a:xfrm>
            <a:off x="6320056" y="4358481"/>
            <a:ext cx="1998101" cy="1611595"/>
          </a:xfrm>
          <a:prstGeom prst="rect">
            <a:avLst/>
          </a:prstGeom>
        </p:spPr>
        <p:txBody>
          <a:bodyPr wrap="squar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sp>
        <p:nvSpPr>
          <p:cNvPr id="32" name="矩形 31">
            <a:extLst>
              <a:ext uri="{FF2B5EF4-FFF2-40B4-BE49-F238E27FC236}">
                <a16:creationId xmlns:a16="http://schemas.microsoft.com/office/drawing/2014/main" id="{530A18FC-BFBE-4A8A-AB5A-EDB7DC542514}"/>
              </a:ext>
            </a:extLst>
          </p:cNvPr>
          <p:cNvSpPr/>
          <p:nvPr/>
        </p:nvSpPr>
        <p:spPr>
          <a:xfrm>
            <a:off x="8766272" y="4358481"/>
            <a:ext cx="1998101" cy="1611595"/>
          </a:xfrm>
          <a:prstGeom prst="rect">
            <a:avLst/>
          </a:prstGeom>
        </p:spPr>
        <p:txBody>
          <a:bodyPr wrap="square">
            <a:spAutoFit/>
          </a:bodyPr>
          <a:lstStyle/>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请输入正文内容</a:t>
            </a:r>
            <a:endParaRPr lang="en-US" altLang="zh-CN" dirty="0">
              <a:solidFill>
                <a:schemeClr val="tx2">
                  <a:lumMod val="75000"/>
                </a:schemeClr>
              </a:solidFill>
              <a:latin typeface="+mn-ea"/>
            </a:endParaRPr>
          </a:p>
        </p:txBody>
      </p:sp>
    </p:spTree>
    <p:extLst>
      <p:ext uri="{BB962C8B-B14F-4D97-AF65-F5344CB8AC3E}">
        <p14:creationId xmlns:p14="http://schemas.microsoft.com/office/powerpoint/2010/main" val="3425976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0E973-9B1D-4712-96AA-0B9DA8CFE5F9}"/>
              </a:ext>
            </a:extLst>
          </p:cNvPr>
          <p:cNvSpPr>
            <a:spLocks noGrp="1"/>
          </p:cNvSpPr>
          <p:nvPr>
            <p:ph type="title"/>
          </p:nvPr>
        </p:nvSpPr>
        <p:spPr/>
        <p:txBody>
          <a:bodyPr/>
          <a:lstStyle/>
          <a:p>
            <a:r>
              <a:rPr lang="zh-CN" altLang="en-US" dirty="0"/>
              <a:t>四段图文排版页</a:t>
            </a:r>
          </a:p>
        </p:txBody>
      </p:sp>
      <p:sp>
        <p:nvSpPr>
          <p:cNvPr id="34" name="PA-灯片编号占位符 5">
            <a:extLst>
              <a:ext uri="{FF2B5EF4-FFF2-40B4-BE49-F238E27FC236}">
                <a16:creationId xmlns:a16="http://schemas.microsoft.com/office/drawing/2014/main" id="{CB0D1D4B-8889-4662-9B03-F51A6AAD22CD}"/>
              </a:ext>
            </a:extLst>
          </p:cNvPr>
          <p:cNvSpPr>
            <a:spLocks noGrp="1"/>
          </p:cNvSpPr>
          <p:nvPr>
            <p:ph type="sldNum" sz="quarter" idx="12"/>
            <p:custDataLst>
              <p:tags r:id="rId1"/>
            </p:custDataLst>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29</a:t>
            </a:fld>
            <a:endParaRPr lang="zh-CN" altLang="en-US" dirty="0"/>
          </a:p>
        </p:txBody>
      </p:sp>
      <p:pic>
        <p:nvPicPr>
          <p:cNvPr id="108" name="图片占位符 107" descr="砖色建筑&#10;&#10;描述已自动生成">
            <a:extLst>
              <a:ext uri="{FF2B5EF4-FFF2-40B4-BE49-F238E27FC236}">
                <a16:creationId xmlns:a16="http://schemas.microsoft.com/office/drawing/2014/main" id="{9453C584-74EF-4F2E-B007-02DE235AC91D}"/>
              </a:ext>
            </a:extLst>
          </p:cNvPr>
          <p:cNvPicPr>
            <a:picLocks noGrp="1" noChangeAspect="1"/>
          </p:cNvPicPr>
          <p:nvPr>
            <p:ph type="pic" sz="quarter" idx="13"/>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11918" r="11918"/>
          <a:stretch>
            <a:fillRect/>
          </a:stretch>
        </p:blipFill>
        <p:spPr/>
      </p:pic>
      <p:pic>
        <p:nvPicPr>
          <p:cNvPr id="110" name="图片占位符 109" descr="砖色建筑&#10;&#10;描述已自动生成">
            <a:extLst>
              <a:ext uri="{FF2B5EF4-FFF2-40B4-BE49-F238E27FC236}">
                <a16:creationId xmlns:a16="http://schemas.microsoft.com/office/drawing/2014/main" id="{AC7D4213-6FFC-4D92-B965-BD3D4D94A3FA}"/>
              </a:ext>
            </a:extLst>
          </p:cNvPr>
          <p:cNvPicPr>
            <a:picLocks noGrp="1" noChangeAspect="1"/>
          </p:cNvPicPr>
          <p:nvPr>
            <p:ph type="pic" sz="quarter" idx="14"/>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11918" r="11918"/>
          <a:stretch>
            <a:fillRect/>
          </a:stretch>
        </p:blipFill>
        <p:spPr/>
      </p:pic>
      <p:pic>
        <p:nvPicPr>
          <p:cNvPr id="112" name="图片占位符 111" descr="砖色建筑&#10;&#10;描述已自动生成">
            <a:extLst>
              <a:ext uri="{FF2B5EF4-FFF2-40B4-BE49-F238E27FC236}">
                <a16:creationId xmlns:a16="http://schemas.microsoft.com/office/drawing/2014/main" id="{54A76926-08AA-494D-8C6A-E2B73D9077F3}"/>
              </a:ext>
            </a:extLst>
          </p:cNvPr>
          <p:cNvPicPr>
            <a:picLocks noGrp="1" noChangeAspect="1"/>
          </p:cNvPicPr>
          <p:nvPr>
            <p:ph type="pic" sz="quarter" idx="15"/>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11864" r="11864"/>
          <a:stretch>
            <a:fillRect/>
          </a:stretch>
        </p:blipFill>
        <p:spPr/>
      </p:pic>
      <p:pic>
        <p:nvPicPr>
          <p:cNvPr id="114" name="图片占位符 113" descr="砖色建筑&#10;&#10;描述已自动生成">
            <a:extLst>
              <a:ext uri="{FF2B5EF4-FFF2-40B4-BE49-F238E27FC236}">
                <a16:creationId xmlns:a16="http://schemas.microsoft.com/office/drawing/2014/main" id="{7EA6981C-2CF9-4B3C-9174-0F2D3CD9DA10}"/>
              </a:ext>
            </a:extLst>
          </p:cNvPr>
          <p:cNvPicPr>
            <a:picLocks noGrp="1" noChangeAspect="1"/>
          </p:cNvPicPr>
          <p:nvPr>
            <p:ph type="pic" sz="quarter" idx="16"/>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11918" r="11918"/>
          <a:stretch>
            <a:fillRect/>
          </a:stretch>
        </p:blipFill>
        <p:spPr/>
      </p:pic>
      <p:sp>
        <p:nvSpPr>
          <p:cNvPr id="45" name="矩形 44">
            <a:extLst>
              <a:ext uri="{FF2B5EF4-FFF2-40B4-BE49-F238E27FC236}">
                <a16:creationId xmlns:a16="http://schemas.microsoft.com/office/drawing/2014/main" id="{820D1FD0-26E8-4DE2-99CD-D0A8A93E806E}"/>
              </a:ext>
            </a:extLst>
          </p:cNvPr>
          <p:cNvSpPr/>
          <p:nvPr/>
        </p:nvSpPr>
        <p:spPr>
          <a:xfrm>
            <a:off x="1218893" y="1628818"/>
            <a:ext cx="2398232" cy="2085383"/>
          </a:xfrm>
          <a:prstGeom prst="rect">
            <a:avLst/>
          </a:prstGeom>
          <a:solidFill>
            <a:schemeClr val="bg1"/>
          </a:solidFill>
          <a:ln>
            <a:noFill/>
          </a:ln>
          <a:effectLst>
            <a:outerShdw blurRad="254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53" name="矩形 52">
            <a:extLst>
              <a:ext uri="{FF2B5EF4-FFF2-40B4-BE49-F238E27FC236}">
                <a16:creationId xmlns:a16="http://schemas.microsoft.com/office/drawing/2014/main" id="{3D097426-EE95-437E-BDB0-45B421271C66}"/>
              </a:ext>
            </a:extLst>
          </p:cNvPr>
          <p:cNvSpPr/>
          <p:nvPr/>
        </p:nvSpPr>
        <p:spPr>
          <a:xfrm>
            <a:off x="3670479" y="3773351"/>
            <a:ext cx="2398232" cy="2085383"/>
          </a:xfrm>
          <a:prstGeom prst="rect">
            <a:avLst/>
          </a:prstGeom>
          <a:solidFill>
            <a:schemeClr val="bg1"/>
          </a:solidFill>
          <a:ln>
            <a:noFill/>
          </a:ln>
          <a:effectLst>
            <a:outerShdw blurRad="254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59" name="矩形 58">
            <a:extLst>
              <a:ext uri="{FF2B5EF4-FFF2-40B4-BE49-F238E27FC236}">
                <a16:creationId xmlns:a16="http://schemas.microsoft.com/office/drawing/2014/main" id="{AE6DCAAF-A26D-4F5B-9D67-978FF3D78BA8}"/>
              </a:ext>
            </a:extLst>
          </p:cNvPr>
          <p:cNvSpPr/>
          <p:nvPr/>
        </p:nvSpPr>
        <p:spPr>
          <a:xfrm>
            <a:off x="6133302" y="1628818"/>
            <a:ext cx="2398232" cy="2085383"/>
          </a:xfrm>
          <a:prstGeom prst="rect">
            <a:avLst/>
          </a:prstGeom>
          <a:solidFill>
            <a:schemeClr val="bg1"/>
          </a:solidFill>
          <a:ln>
            <a:noFill/>
          </a:ln>
          <a:effectLst>
            <a:outerShdw blurRad="254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67" name="矩形 66">
            <a:extLst>
              <a:ext uri="{FF2B5EF4-FFF2-40B4-BE49-F238E27FC236}">
                <a16:creationId xmlns:a16="http://schemas.microsoft.com/office/drawing/2014/main" id="{AAE0FB18-871C-4F05-BBFE-270AD3951EDC}"/>
              </a:ext>
            </a:extLst>
          </p:cNvPr>
          <p:cNvSpPr/>
          <p:nvPr/>
        </p:nvSpPr>
        <p:spPr>
          <a:xfrm>
            <a:off x="8574875" y="3773351"/>
            <a:ext cx="2398232" cy="2085383"/>
          </a:xfrm>
          <a:prstGeom prst="rect">
            <a:avLst/>
          </a:prstGeom>
          <a:solidFill>
            <a:schemeClr val="bg1"/>
          </a:solidFill>
          <a:ln>
            <a:noFill/>
          </a:ln>
          <a:effectLst>
            <a:outerShdw blurRad="254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grpSp>
        <p:nvGrpSpPr>
          <p:cNvPr id="115" name="组合 114">
            <a:extLst>
              <a:ext uri="{FF2B5EF4-FFF2-40B4-BE49-F238E27FC236}">
                <a16:creationId xmlns:a16="http://schemas.microsoft.com/office/drawing/2014/main" id="{70C2E4E2-A78B-4134-B0CD-4BB0B6C3C5D6}"/>
              </a:ext>
            </a:extLst>
          </p:cNvPr>
          <p:cNvGrpSpPr/>
          <p:nvPr/>
        </p:nvGrpSpPr>
        <p:grpSpPr>
          <a:xfrm>
            <a:off x="1438741" y="2055137"/>
            <a:ext cx="1958535" cy="1328143"/>
            <a:chOff x="1064260" y="2259617"/>
            <a:chExt cx="4018443" cy="1328143"/>
          </a:xfrm>
        </p:grpSpPr>
        <p:sp>
          <p:nvSpPr>
            <p:cNvPr id="116" name="文本框 115">
              <a:extLst>
                <a:ext uri="{FF2B5EF4-FFF2-40B4-BE49-F238E27FC236}">
                  <a16:creationId xmlns:a16="http://schemas.microsoft.com/office/drawing/2014/main" id="{C9410C26-30A5-42B9-887E-378D849B5250}"/>
                </a:ext>
              </a:extLst>
            </p:cNvPr>
            <p:cNvSpPr txBox="1"/>
            <p:nvPr/>
          </p:nvSpPr>
          <p:spPr>
            <a:xfrm>
              <a:off x="1064260" y="2259617"/>
              <a:ext cx="3196884" cy="307777"/>
            </a:xfrm>
            <a:prstGeom prst="rect">
              <a:avLst/>
            </a:prstGeom>
            <a:noFill/>
          </p:spPr>
          <p:txBody>
            <a:bodyPr wrap="square" lIns="0" tIns="0" rIns="0" bIns="0" rtlCol="0">
              <a:spAutoFit/>
            </a:bodyPr>
            <a:lstStyle/>
            <a:p>
              <a:r>
                <a:rPr lang="zh-CN" altLang="en-US" sz="2000" dirty="0">
                  <a:latin typeface="+mj-ea"/>
                  <a:ea typeface="+mj-ea"/>
                </a:rPr>
                <a:t>小标题</a:t>
              </a:r>
              <a:r>
                <a:rPr lang="zh-CN" altLang="en-US" sz="20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000" dirty="0">
                <a:latin typeface="+mj-ea"/>
                <a:ea typeface="+mj-ea"/>
              </a:endParaRPr>
            </a:p>
          </p:txBody>
        </p:sp>
        <p:sp>
          <p:nvSpPr>
            <p:cNvPr id="117" name="文本框 116">
              <a:extLst>
                <a:ext uri="{FF2B5EF4-FFF2-40B4-BE49-F238E27FC236}">
                  <a16:creationId xmlns:a16="http://schemas.microsoft.com/office/drawing/2014/main" id="{2F911415-8241-4FC4-888F-5E8539AD775E}"/>
                </a:ext>
              </a:extLst>
            </p:cNvPr>
            <p:cNvSpPr txBox="1"/>
            <p:nvPr/>
          </p:nvSpPr>
          <p:spPr>
            <a:xfrm>
              <a:off x="1064262" y="2844095"/>
              <a:ext cx="4018441"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请输入你的内容</a:t>
              </a:r>
              <a:endParaRPr lang="en-US" altLang="zh-CN" dirty="0">
                <a:solidFill>
                  <a:schemeClr val="tx2">
                    <a:lumMod val="75000"/>
                  </a:schemeClr>
                </a:solidFill>
                <a:latin typeface="+mn-ea"/>
              </a:endParaRPr>
            </a:p>
          </p:txBody>
        </p:sp>
        <p:cxnSp>
          <p:nvCxnSpPr>
            <p:cNvPr id="118" name="直接连接符 117">
              <a:extLst>
                <a:ext uri="{FF2B5EF4-FFF2-40B4-BE49-F238E27FC236}">
                  <a16:creationId xmlns:a16="http://schemas.microsoft.com/office/drawing/2014/main" id="{18AFE8CF-1E45-44AD-A462-0311927F3F55}"/>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19" name="组合 118">
            <a:extLst>
              <a:ext uri="{FF2B5EF4-FFF2-40B4-BE49-F238E27FC236}">
                <a16:creationId xmlns:a16="http://schemas.microsoft.com/office/drawing/2014/main" id="{C2D11C1F-9420-4A05-AB0D-08BC0F41ABED}"/>
              </a:ext>
            </a:extLst>
          </p:cNvPr>
          <p:cNvGrpSpPr/>
          <p:nvPr/>
        </p:nvGrpSpPr>
        <p:grpSpPr>
          <a:xfrm>
            <a:off x="6353151" y="2049968"/>
            <a:ext cx="1958535" cy="1328143"/>
            <a:chOff x="1064260" y="2259617"/>
            <a:chExt cx="4018443" cy="1328143"/>
          </a:xfrm>
        </p:grpSpPr>
        <p:sp>
          <p:nvSpPr>
            <p:cNvPr id="120" name="文本框 119">
              <a:extLst>
                <a:ext uri="{FF2B5EF4-FFF2-40B4-BE49-F238E27FC236}">
                  <a16:creationId xmlns:a16="http://schemas.microsoft.com/office/drawing/2014/main" id="{2CBEE6DD-C6EC-48AD-AC56-69A5FA2D4F2A}"/>
                </a:ext>
              </a:extLst>
            </p:cNvPr>
            <p:cNvSpPr txBox="1"/>
            <p:nvPr/>
          </p:nvSpPr>
          <p:spPr>
            <a:xfrm>
              <a:off x="1064260" y="2259617"/>
              <a:ext cx="3196884" cy="307777"/>
            </a:xfrm>
            <a:prstGeom prst="rect">
              <a:avLst/>
            </a:prstGeom>
            <a:noFill/>
          </p:spPr>
          <p:txBody>
            <a:bodyPr wrap="square" lIns="0" tIns="0" rIns="0" bIns="0" rtlCol="0">
              <a:spAutoFit/>
            </a:bodyPr>
            <a:lstStyle/>
            <a:p>
              <a:r>
                <a:rPr lang="zh-CN" altLang="en-US" sz="2000" dirty="0">
                  <a:latin typeface="+mj-ea"/>
                  <a:ea typeface="+mj-ea"/>
                </a:rPr>
                <a:t>小标题</a:t>
              </a:r>
              <a:r>
                <a:rPr lang="zh-CN" altLang="en-US" sz="20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000" dirty="0">
                <a:latin typeface="+mj-ea"/>
                <a:ea typeface="+mj-ea"/>
              </a:endParaRPr>
            </a:p>
          </p:txBody>
        </p:sp>
        <p:sp>
          <p:nvSpPr>
            <p:cNvPr id="121" name="文本框 120">
              <a:extLst>
                <a:ext uri="{FF2B5EF4-FFF2-40B4-BE49-F238E27FC236}">
                  <a16:creationId xmlns:a16="http://schemas.microsoft.com/office/drawing/2014/main" id="{BC708C59-B137-4E71-B372-CEEA82506424}"/>
                </a:ext>
              </a:extLst>
            </p:cNvPr>
            <p:cNvSpPr txBox="1"/>
            <p:nvPr/>
          </p:nvSpPr>
          <p:spPr>
            <a:xfrm>
              <a:off x="1064262" y="2844095"/>
              <a:ext cx="4018441"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请输入你的内容</a:t>
              </a:r>
              <a:endParaRPr lang="en-US" altLang="zh-CN" dirty="0">
                <a:solidFill>
                  <a:schemeClr val="tx2">
                    <a:lumMod val="75000"/>
                  </a:schemeClr>
                </a:solidFill>
                <a:latin typeface="+mn-ea"/>
              </a:endParaRPr>
            </a:p>
          </p:txBody>
        </p:sp>
        <p:cxnSp>
          <p:nvCxnSpPr>
            <p:cNvPr id="122" name="直接连接符 121">
              <a:extLst>
                <a:ext uri="{FF2B5EF4-FFF2-40B4-BE49-F238E27FC236}">
                  <a16:creationId xmlns:a16="http://schemas.microsoft.com/office/drawing/2014/main" id="{ED813622-0A8A-468F-963F-41EED49DEE34}"/>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72F6D7F8-7DF9-4F9E-BAF5-DFBB677BEA9E}"/>
              </a:ext>
            </a:extLst>
          </p:cNvPr>
          <p:cNvGrpSpPr/>
          <p:nvPr/>
        </p:nvGrpSpPr>
        <p:grpSpPr>
          <a:xfrm>
            <a:off x="3890328" y="4105557"/>
            <a:ext cx="1958534" cy="1374310"/>
            <a:chOff x="3890328" y="4105557"/>
            <a:chExt cx="1958534" cy="1374310"/>
          </a:xfrm>
        </p:grpSpPr>
        <p:sp>
          <p:nvSpPr>
            <p:cNvPr id="124" name="文本框 123">
              <a:extLst>
                <a:ext uri="{FF2B5EF4-FFF2-40B4-BE49-F238E27FC236}">
                  <a16:creationId xmlns:a16="http://schemas.microsoft.com/office/drawing/2014/main" id="{1C7ACF3D-2B00-47DD-B9A3-D7E73A8DACD2}"/>
                </a:ext>
              </a:extLst>
            </p:cNvPr>
            <p:cNvSpPr txBox="1"/>
            <p:nvPr/>
          </p:nvSpPr>
          <p:spPr>
            <a:xfrm flipH="1">
              <a:off x="4290744" y="4151724"/>
              <a:ext cx="1558118" cy="307777"/>
            </a:xfrm>
            <a:prstGeom prst="rect">
              <a:avLst/>
            </a:prstGeom>
            <a:noFill/>
          </p:spPr>
          <p:txBody>
            <a:bodyPr wrap="square" lIns="0" tIns="0" rIns="0" bIns="0" rtlCol="0">
              <a:spAutoFit/>
            </a:bodyPr>
            <a:lstStyle/>
            <a:p>
              <a:pPr algn="r"/>
              <a:r>
                <a:rPr lang="zh-CN" altLang="en-US" sz="2000" dirty="0">
                  <a:latin typeface="+mj-ea"/>
                  <a:ea typeface="+mj-ea"/>
                </a:rPr>
                <a:t>小标题</a:t>
              </a:r>
            </a:p>
          </p:txBody>
        </p:sp>
        <p:sp>
          <p:nvSpPr>
            <p:cNvPr id="125" name="文本框 124">
              <a:extLst>
                <a:ext uri="{FF2B5EF4-FFF2-40B4-BE49-F238E27FC236}">
                  <a16:creationId xmlns:a16="http://schemas.microsoft.com/office/drawing/2014/main" id="{09B31C9A-AC83-44B2-9E89-B385CD1D4EC1}"/>
                </a:ext>
              </a:extLst>
            </p:cNvPr>
            <p:cNvSpPr txBox="1"/>
            <p:nvPr/>
          </p:nvSpPr>
          <p:spPr>
            <a:xfrm>
              <a:off x="3890328" y="4736202"/>
              <a:ext cx="1958534" cy="743665"/>
            </a:xfrm>
            <a:prstGeom prst="rect">
              <a:avLst/>
            </a:prstGeom>
            <a:noFill/>
          </p:spPr>
          <p:txBody>
            <a:bodyPr wrap="square" lIns="0" tIns="0" rIns="0" bIns="0" rtlCol="0">
              <a:spAutoFit/>
            </a:bodyPr>
            <a:lstStyle/>
            <a:p>
              <a:pPr algn="r">
                <a:lnSpc>
                  <a:spcPct val="140000"/>
                </a:lnSpc>
              </a:pPr>
              <a:r>
                <a:rPr lang="zh-CN" altLang="en-US" dirty="0">
                  <a:solidFill>
                    <a:schemeClr val="tx2">
                      <a:lumMod val="75000"/>
                    </a:schemeClr>
                  </a:solidFill>
                  <a:latin typeface="+mn-ea"/>
                </a:rPr>
                <a:t>请输入你的内容</a:t>
              </a:r>
              <a:endParaRPr lang="en-US" altLang="zh-CN" dirty="0">
                <a:solidFill>
                  <a:schemeClr val="tx2">
                    <a:lumMod val="75000"/>
                  </a:schemeClr>
                </a:solidFill>
                <a:latin typeface="+mn-ea"/>
              </a:endParaRPr>
            </a:p>
            <a:p>
              <a:pPr algn="r">
                <a:lnSpc>
                  <a:spcPct val="140000"/>
                </a:lnSpc>
              </a:pPr>
              <a:r>
                <a:rPr lang="zh-CN" altLang="en-US" dirty="0">
                  <a:solidFill>
                    <a:schemeClr val="tx2">
                      <a:lumMod val="75000"/>
                    </a:schemeClr>
                  </a:solidFill>
                  <a:latin typeface="+mn-ea"/>
                </a:rPr>
                <a:t>请输入你的内容</a:t>
              </a:r>
              <a:endParaRPr lang="en-US" altLang="zh-CN" dirty="0">
                <a:solidFill>
                  <a:schemeClr val="tx2">
                    <a:lumMod val="75000"/>
                  </a:schemeClr>
                </a:solidFill>
                <a:latin typeface="+mn-ea"/>
              </a:endParaRPr>
            </a:p>
          </p:txBody>
        </p:sp>
        <p:cxnSp>
          <p:nvCxnSpPr>
            <p:cNvPr id="126" name="直接连接符 125">
              <a:extLst>
                <a:ext uri="{FF2B5EF4-FFF2-40B4-BE49-F238E27FC236}">
                  <a16:creationId xmlns:a16="http://schemas.microsoft.com/office/drawing/2014/main" id="{1E15BEFD-3C3E-4F9D-89C6-7A5A1985E8B6}"/>
                </a:ext>
              </a:extLst>
            </p:cNvPr>
            <p:cNvCxnSpPr>
              <a:cxnSpLocks/>
            </p:cNvCxnSpPr>
            <p:nvPr/>
          </p:nvCxnSpPr>
          <p:spPr>
            <a:xfrm>
              <a:off x="4585162" y="4636619"/>
              <a:ext cx="126370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C62E077E-708E-4A4C-BA63-F09BDBEEBC41}"/>
                </a:ext>
              </a:extLst>
            </p:cNvPr>
            <p:cNvSpPr txBox="1"/>
            <p:nvPr/>
          </p:nvSpPr>
          <p:spPr>
            <a:xfrm rot="10800000" flipH="1">
              <a:off x="4850455" y="4105557"/>
              <a:ext cx="309880" cy="400110"/>
            </a:xfrm>
            <a:prstGeom prst="rect">
              <a:avLst/>
            </a:prstGeom>
            <a:noFill/>
          </p:spPr>
          <p:txBody>
            <a:bodyPr wrap="square" rtlCol="0">
              <a:spAutoFit/>
            </a:bodyPr>
            <a:lstStyle/>
            <a:p>
              <a:r>
                <a:rPr lang="zh-CN" altLang="en-US" sz="20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000" dirty="0"/>
            </a:p>
          </p:txBody>
        </p:sp>
      </p:grpSp>
      <p:grpSp>
        <p:nvGrpSpPr>
          <p:cNvPr id="130" name="组合 129">
            <a:extLst>
              <a:ext uri="{FF2B5EF4-FFF2-40B4-BE49-F238E27FC236}">
                <a16:creationId xmlns:a16="http://schemas.microsoft.com/office/drawing/2014/main" id="{AFEC71E0-E1C4-4623-8F1C-C73E2810E2FD}"/>
              </a:ext>
            </a:extLst>
          </p:cNvPr>
          <p:cNvGrpSpPr/>
          <p:nvPr/>
        </p:nvGrpSpPr>
        <p:grpSpPr>
          <a:xfrm>
            <a:off x="8794724" y="4114340"/>
            <a:ext cx="1958534" cy="1374310"/>
            <a:chOff x="3890328" y="4105557"/>
            <a:chExt cx="1958534" cy="1374310"/>
          </a:xfrm>
        </p:grpSpPr>
        <p:sp>
          <p:nvSpPr>
            <p:cNvPr id="131" name="文本框 130">
              <a:extLst>
                <a:ext uri="{FF2B5EF4-FFF2-40B4-BE49-F238E27FC236}">
                  <a16:creationId xmlns:a16="http://schemas.microsoft.com/office/drawing/2014/main" id="{6D568594-F5EB-4853-A9FD-027EE92F91D3}"/>
                </a:ext>
              </a:extLst>
            </p:cNvPr>
            <p:cNvSpPr txBox="1"/>
            <p:nvPr/>
          </p:nvSpPr>
          <p:spPr>
            <a:xfrm flipH="1">
              <a:off x="4290744" y="4151724"/>
              <a:ext cx="1558118" cy="307777"/>
            </a:xfrm>
            <a:prstGeom prst="rect">
              <a:avLst/>
            </a:prstGeom>
            <a:noFill/>
          </p:spPr>
          <p:txBody>
            <a:bodyPr wrap="square" lIns="0" tIns="0" rIns="0" bIns="0" rtlCol="0">
              <a:spAutoFit/>
            </a:bodyPr>
            <a:lstStyle/>
            <a:p>
              <a:pPr algn="r"/>
              <a:r>
                <a:rPr lang="zh-CN" altLang="en-US" sz="2000" dirty="0">
                  <a:latin typeface="+mj-ea"/>
                  <a:ea typeface="+mj-ea"/>
                </a:rPr>
                <a:t>小标题</a:t>
              </a:r>
            </a:p>
          </p:txBody>
        </p:sp>
        <p:sp>
          <p:nvSpPr>
            <p:cNvPr id="132" name="文本框 131">
              <a:extLst>
                <a:ext uri="{FF2B5EF4-FFF2-40B4-BE49-F238E27FC236}">
                  <a16:creationId xmlns:a16="http://schemas.microsoft.com/office/drawing/2014/main" id="{0F9414F3-5F81-49CC-9BB7-3D19244D69D3}"/>
                </a:ext>
              </a:extLst>
            </p:cNvPr>
            <p:cNvSpPr txBox="1"/>
            <p:nvPr/>
          </p:nvSpPr>
          <p:spPr>
            <a:xfrm>
              <a:off x="3890328" y="4736202"/>
              <a:ext cx="1958534" cy="743665"/>
            </a:xfrm>
            <a:prstGeom prst="rect">
              <a:avLst/>
            </a:prstGeom>
            <a:noFill/>
          </p:spPr>
          <p:txBody>
            <a:bodyPr wrap="square" lIns="0" tIns="0" rIns="0" bIns="0" rtlCol="0">
              <a:spAutoFit/>
            </a:bodyPr>
            <a:lstStyle/>
            <a:p>
              <a:pPr algn="r">
                <a:lnSpc>
                  <a:spcPct val="140000"/>
                </a:lnSpc>
              </a:pPr>
              <a:r>
                <a:rPr lang="zh-CN" altLang="en-US" dirty="0">
                  <a:solidFill>
                    <a:schemeClr val="tx2">
                      <a:lumMod val="75000"/>
                    </a:schemeClr>
                  </a:solidFill>
                  <a:latin typeface="+mn-ea"/>
                </a:rPr>
                <a:t>请输入你的内容</a:t>
              </a:r>
              <a:endParaRPr lang="en-US" altLang="zh-CN" dirty="0">
                <a:solidFill>
                  <a:schemeClr val="tx2">
                    <a:lumMod val="75000"/>
                  </a:schemeClr>
                </a:solidFill>
                <a:latin typeface="+mn-ea"/>
              </a:endParaRPr>
            </a:p>
            <a:p>
              <a:pPr algn="r">
                <a:lnSpc>
                  <a:spcPct val="140000"/>
                </a:lnSpc>
              </a:pPr>
              <a:r>
                <a:rPr lang="zh-CN" altLang="en-US" dirty="0">
                  <a:solidFill>
                    <a:schemeClr val="tx2">
                      <a:lumMod val="75000"/>
                    </a:schemeClr>
                  </a:solidFill>
                  <a:latin typeface="+mn-ea"/>
                </a:rPr>
                <a:t>请输入你的内容</a:t>
              </a:r>
              <a:endParaRPr lang="en-US" altLang="zh-CN" dirty="0">
                <a:solidFill>
                  <a:schemeClr val="tx2">
                    <a:lumMod val="75000"/>
                  </a:schemeClr>
                </a:solidFill>
                <a:latin typeface="+mn-ea"/>
              </a:endParaRPr>
            </a:p>
          </p:txBody>
        </p:sp>
        <p:cxnSp>
          <p:nvCxnSpPr>
            <p:cNvPr id="133" name="直接连接符 132">
              <a:extLst>
                <a:ext uri="{FF2B5EF4-FFF2-40B4-BE49-F238E27FC236}">
                  <a16:creationId xmlns:a16="http://schemas.microsoft.com/office/drawing/2014/main" id="{E3A1D696-8B95-4BF1-9360-62127D8E834C}"/>
                </a:ext>
              </a:extLst>
            </p:cNvPr>
            <p:cNvCxnSpPr>
              <a:cxnSpLocks/>
            </p:cNvCxnSpPr>
            <p:nvPr/>
          </p:nvCxnSpPr>
          <p:spPr>
            <a:xfrm>
              <a:off x="4585162" y="4636619"/>
              <a:ext cx="126370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B5B031A9-9C2E-43D5-9B7B-60A09DF4D223}"/>
                </a:ext>
              </a:extLst>
            </p:cNvPr>
            <p:cNvSpPr txBox="1"/>
            <p:nvPr/>
          </p:nvSpPr>
          <p:spPr>
            <a:xfrm rot="10800000" flipH="1">
              <a:off x="4850455" y="4105557"/>
              <a:ext cx="309880" cy="400110"/>
            </a:xfrm>
            <a:prstGeom prst="rect">
              <a:avLst/>
            </a:prstGeom>
            <a:noFill/>
          </p:spPr>
          <p:txBody>
            <a:bodyPr wrap="square" rtlCol="0">
              <a:spAutoFit/>
            </a:bodyPr>
            <a:lstStyle/>
            <a:p>
              <a:r>
                <a:rPr lang="zh-CN" altLang="en-US" sz="20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000" dirty="0"/>
            </a:p>
          </p:txBody>
        </p:sp>
      </p:grpSp>
    </p:spTree>
    <p:extLst>
      <p:ext uri="{BB962C8B-B14F-4D97-AF65-F5344CB8AC3E}">
        <p14:creationId xmlns:p14="http://schemas.microsoft.com/office/powerpoint/2010/main" val="2003484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标题-文本框">
            <a:extLst>
              <a:ext uri="{FF2B5EF4-FFF2-40B4-BE49-F238E27FC236}">
                <a16:creationId xmlns:a16="http://schemas.microsoft.com/office/drawing/2014/main" id="{1EE14036-CF73-4E5B-A7B4-0F0B95B29CDD}"/>
              </a:ext>
            </a:extLst>
          </p:cNvPr>
          <p:cNvSpPr>
            <a:spLocks noGrp="1"/>
          </p:cNvSpPr>
          <p:nvPr>
            <p:ph type="title"/>
          </p:nvPr>
        </p:nvSpPr>
        <p:spPr/>
        <p:txBody>
          <a:bodyPr/>
          <a:lstStyle/>
          <a:p>
            <a:r>
              <a:rPr lang="zh-CN" altLang="en-US" dirty="0"/>
              <a:t>四川民族学院汇报答辩通用</a:t>
            </a:r>
            <a:r>
              <a:rPr lang="en-US" altLang="zh-CN" dirty="0"/>
              <a:t>PPT</a:t>
            </a:r>
            <a:r>
              <a:rPr lang="zh-CN" altLang="en-US" dirty="0"/>
              <a:t>模板</a:t>
            </a:r>
          </a:p>
        </p:txBody>
      </p:sp>
      <p:sp>
        <p:nvSpPr>
          <p:cNvPr id="85" name="副标题-文本框">
            <a:extLst>
              <a:ext uri="{FF2B5EF4-FFF2-40B4-BE49-F238E27FC236}">
                <a16:creationId xmlns:a16="http://schemas.microsoft.com/office/drawing/2014/main" id="{F573D1A4-1D99-4203-BC97-B428A0B24DAC}"/>
              </a:ext>
            </a:extLst>
          </p:cNvPr>
          <p:cNvSpPr>
            <a:spLocks noGrp="1"/>
          </p:cNvSpPr>
          <p:nvPr>
            <p:ph sz="quarter" idx="10"/>
          </p:nvPr>
        </p:nvSpPr>
        <p:spPr/>
        <p:txBody>
          <a:bodyPr/>
          <a:lstStyle>
            <a:lvl1pPr marL="0" marR="0" indent="0" algn="dist" defTabSz="914400" rtl="0" eaLnBrk="1" fontAlgn="auto" latinLnBrk="1" hangingPunct="1">
              <a:lnSpc>
                <a:spcPct val="100000"/>
              </a:lnSpc>
              <a:spcBef>
                <a:spcPts val="0"/>
              </a:spcBef>
              <a:spcAft>
                <a:spcPts val="0"/>
              </a:spcAft>
              <a:buClrTx/>
              <a:buSzTx/>
              <a:buFontTx/>
              <a:buNone/>
              <a:tabLst/>
              <a:defRPr lang="zh-CN" altLang="en-US" sz="1000" kern="1200" dirty="0">
                <a:solidFill>
                  <a:schemeClr val="tx2">
                    <a:lumMod val="75000"/>
                  </a:schemeClr>
                </a:solidFill>
                <a:latin typeface="+mn-lt"/>
                <a:ea typeface="+mn-ea"/>
                <a:cs typeface="Arial" panose="020B0604020202020204" pitchFamily="34" charset="0"/>
              </a:defRPr>
            </a:lvl1pPr>
          </a:lstStyle>
          <a:p>
            <a:pPr lvl="0"/>
            <a:r>
              <a:rPr lang="en-US" altLang="zh-CN" noProof="0" dirty="0"/>
              <a:t>SICHUAN MINZU COLLEGE</a:t>
            </a:r>
          </a:p>
        </p:txBody>
      </p:sp>
      <p:pic>
        <p:nvPicPr>
          <p:cNvPr id="123" name="封面-图片" descr="砖色建筑&#10;&#10;描述已自动生成">
            <a:extLst>
              <a:ext uri="{FF2B5EF4-FFF2-40B4-BE49-F238E27FC236}">
                <a16:creationId xmlns:a16="http://schemas.microsoft.com/office/drawing/2014/main" id="{32BDA02E-58E9-4D49-936F-9B6278AACB85}"/>
              </a:ext>
            </a:extLst>
          </p:cNvPr>
          <p:cNvPicPr>
            <a:picLocks noGrp="1" noChangeAspect="1"/>
          </p:cNvPicPr>
          <p:nvPr>
            <p:ph type="pic" sz="quarter" idx="11"/>
          </p:nvPr>
        </p:nvPicPr>
        <p:blipFill rotWithShape="1">
          <a:blip r:embed="rId14">
            <a:extLst>
              <a:ext uri="{28A0092B-C50C-407E-A947-70E740481C1C}">
                <a14:useLocalDpi xmlns:a14="http://schemas.microsoft.com/office/drawing/2010/main" val="0"/>
              </a:ext>
            </a:extLst>
          </a:blip>
          <a:srcRect t="32296" b="32296"/>
          <a:stretch/>
        </p:blipFill>
        <p:spPr/>
      </p:pic>
      <p:sp>
        <p:nvSpPr>
          <p:cNvPr id="29" name="日期占位符 6">
            <a:extLst>
              <a:ext uri="{FF2B5EF4-FFF2-40B4-BE49-F238E27FC236}">
                <a16:creationId xmlns:a16="http://schemas.microsoft.com/office/drawing/2014/main" id="{DFF380FC-8445-4E1D-BB33-22CA6B00CE47}"/>
              </a:ext>
            </a:extLst>
          </p:cNvPr>
          <p:cNvSpPr>
            <a:spLocks noGrp="1"/>
          </p:cNvSpPr>
          <p:nvPr>
            <p:ph type="dt" sz="half" idx="12"/>
          </p:nvPr>
        </p:nvSpPr>
        <p:spPr/>
        <p:txBody>
          <a:bodyPr/>
          <a:lstStyle>
            <a:lvl1pPr algn="r">
              <a:defRPr lang="en-US" altLang="zh-CN" sz="1200" kern="1200" smtClean="0">
                <a:solidFill>
                  <a:schemeClr val="bg2">
                    <a:lumMod val="50000"/>
                  </a:schemeClr>
                </a:solidFill>
                <a:latin typeface="+mn-lt"/>
                <a:ea typeface="+mn-ea"/>
                <a:cs typeface="+mn-cs"/>
              </a:defRPr>
            </a:lvl1pPr>
          </a:lstStyle>
          <a:p>
            <a:fld id="{CCD20B5D-81CD-4F85-A0D2-D1BD80563742}" type="datetime1">
              <a:rPr lang="zh-CN" altLang="en-US" smtClean="0"/>
              <a:pPr/>
              <a:t>2020/4/24</a:t>
            </a:fld>
            <a:endParaRPr lang="zh-CN" altLang="en-US" dirty="0"/>
          </a:p>
        </p:txBody>
      </p:sp>
      <p:sp>
        <p:nvSpPr>
          <p:cNvPr id="207" name="校训-文本框">
            <a:extLst>
              <a:ext uri="{FF2B5EF4-FFF2-40B4-BE49-F238E27FC236}">
                <a16:creationId xmlns:a16="http://schemas.microsoft.com/office/drawing/2014/main" id="{5F5B05C0-1AA3-4362-AA02-6593C3418673}"/>
              </a:ext>
            </a:extLst>
          </p:cNvPr>
          <p:cNvSpPr>
            <a:spLocks noGrp="1"/>
          </p:cNvSpPr>
          <p:nvPr>
            <p:ph type="body" sz="quarter" idx="13"/>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lvl="0"/>
            <a:r>
              <a:rPr lang="zh-CN" altLang="en-US" noProof="0" dirty="0"/>
              <a:t>团结  奋进  重道  精业</a:t>
            </a:r>
          </a:p>
        </p:txBody>
      </p:sp>
      <p:sp>
        <p:nvSpPr>
          <p:cNvPr id="96" name="联合符号">
            <a:extLst>
              <a:ext uri="{FF2B5EF4-FFF2-40B4-BE49-F238E27FC236}">
                <a16:creationId xmlns:a16="http://schemas.microsoft.com/office/drawing/2014/main" id="{AB066FCA-FF94-4454-88C1-FA3232440878}"/>
              </a:ext>
            </a:extLst>
          </p:cNvPr>
          <p:cNvSpPr txBox="1"/>
          <p:nvPr/>
        </p:nvSpPr>
        <p:spPr>
          <a:xfrm>
            <a:off x="5855532" y="5264149"/>
            <a:ext cx="480936" cy="369332"/>
          </a:xfrm>
          <a:prstGeom prst="rect">
            <a:avLst/>
          </a:prstGeom>
          <a:noFill/>
        </p:spPr>
        <p:txBody>
          <a:bodyPr wrap="square" rtlCol="0">
            <a:spAutoFit/>
          </a:bodyPr>
          <a:lstStyle/>
          <a:p>
            <a:pPr algn="ctr"/>
            <a:r>
              <a:rPr lang="zh-CN" altLang="en-US" dirty="0">
                <a:sym typeface="Wingdings 2" panose="05020102010507070707" pitchFamily="18" charset="2"/>
              </a:rPr>
              <a:t></a:t>
            </a:r>
            <a:endParaRPr lang="zh-CN" altLang="en-US" dirty="0"/>
          </a:p>
        </p:txBody>
      </p:sp>
      <p:pic>
        <p:nvPicPr>
          <p:cNvPr id="112" name="老师-图标">
            <a:extLst>
              <a:ext uri="{FF2B5EF4-FFF2-40B4-BE49-F238E27FC236}">
                <a16:creationId xmlns:a16="http://schemas.microsoft.com/office/drawing/2014/main" id="{5008E534-B6F9-4FF6-8E4C-CD4AC5F244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97862" y="5309389"/>
            <a:ext cx="238211" cy="238211"/>
          </a:xfrm>
          <a:prstGeom prst="rect">
            <a:avLst/>
          </a:prstGeom>
        </p:spPr>
      </p:pic>
      <p:grpSp>
        <p:nvGrpSpPr>
          <p:cNvPr id="202" name="答辩-图标">
            <a:extLst>
              <a:ext uri="{FF2B5EF4-FFF2-40B4-BE49-F238E27FC236}">
                <a16:creationId xmlns:a16="http://schemas.microsoft.com/office/drawing/2014/main" id="{A84148F7-C4F2-482A-BAC1-D565B3CDE638}"/>
              </a:ext>
            </a:extLst>
          </p:cNvPr>
          <p:cNvGrpSpPr/>
          <p:nvPr/>
        </p:nvGrpSpPr>
        <p:grpSpPr>
          <a:xfrm>
            <a:off x="3458929" y="5283724"/>
            <a:ext cx="264364" cy="264364"/>
            <a:chOff x="3640245" y="5283724"/>
            <a:chExt cx="264364" cy="264364"/>
          </a:xfrm>
        </p:grpSpPr>
        <p:sp>
          <p:nvSpPr>
            <p:cNvPr id="101" name="PA-任意多边形 100">
              <a:extLst>
                <a:ext uri="{FF2B5EF4-FFF2-40B4-BE49-F238E27FC236}">
                  <a16:creationId xmlns:a16="http://schemas.microsoft.com/office/drawing/2014/main" id="{E80653F1-D662-441D-8743-F5613B15D25D}"/>
                </a:ext>
              </a:extLst>
            </p:cNvPr>
            <p:cNvSpPr/>
            <p:nvPr>
              <p:custDataLst>
                <p:tags r:id="rId2"/>
              </p:custDataLst>
            </p:nvPr>
          </p:nvSpPr>
          <p:spPr>
            <a:xfrm>
              <a:off x="3676830" y="5346668"/>
              <a:ext cx="21284" cy="66541"/>
            </a:xfrm>
            <a:custGeom>
              <a:avLst/>
              <a:gdLst>
                <a:gd name="connsiteX0" fmla="*/ 42797 w 42796"/>
                <a:gd name="connsiteY0" fmla="*/ 139090 h 148451"/>
                <a:gd name="connsiteX1" fmla="*/ 21398 w 42796"/>
                <a:gd name="connsiteY1" fmla="*/ 148452 h 148451"/>
                <a:gd name="connsiteX2" fmla="*/ 0 w 42796"/>
                <a:gd name="connsiteY2" fmla="*/ 139090 h 148451"/>
                <a:gd name="connsiteX3" fmla="*/ 14711 w 42796"/>
                <a:gd name="connsiteY3" fmla="*/ 46809 h 148451"/>
                <a:gd name="connsiteX4" fmla="*/ 9362 w 42796"/>
                <a:gd name="connsiteY4" fmla="*/ 36110 h 148451"/>
                <a:gd name="connsiteX5" fmla="*/ 18724 w 42796"/>
                <a:gd name="connsiteY5" fmla="*/ 24073 h 148451"/>
                <a:gd name="connsiteX6" fmla="*/ 18724 w 42796"/>
                <a:gd name="connsiteY6" fmla="*/ 0 h 148451"/>
                <a:gd name="connsiteX7" fmla="*/ 25411 w 42796"/>
                <a:gd name="connsiteY7" fmla="*/ 4012 h 148451"/>
                <a:gd name="connsiteX8" fmla="*/ 25411 w 42796"/>
                <a:gd name="connsiteY8" fmla="*/ 24073 h 148451"/>
                <a:gd name="connsiteX9" fmla="*/ 34772 w 42796"/>
                <a:gd name="connsiteY9" fmla="*/ 36110 h 148451"/>
                <a:gd name="connsiteX10" fmla="*/ 29423 w 42796"/>
                <a:gd name="connsiteY10" fmla="*/ 46809 h 148451"/>
                <a:gd name="connsiteX11" fmla="*/ 40122 w 42796"/>
                <a:gd name="connsiteY11" fmla="*/ 100305 h 148451"/>
                <a:gd name="connsiteX12" fmla="*/ 42797 w 42796"/>
                <a:gd name="connsiteY12" fmla="*/ 139090 h 14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96" h="148451">
                  <a:moveTo>
                    <a:pt x="42797" y="139090"/>
                  </a:moveTo>
                  <a:cubicBezTo>
                    <a:pt x="42797" y="139090"/>
                    <a:pt x="33435" y="148452"/>
                    <a:pt x="21398" y="148452"/>
                  </a:cubicBezTo>
                  <a:cubicBezTo>
                    <a:pt x="9362" y="148452"/>
                    <a:pt x="0" y="139090"/>
                    <a:pt x="0" y="139090"/>
                  </a:cubicBezTo>
                  <a:cubicBezTo>
                    <a:pt x="0" y="104317"/>
                    <a:pt x="10699" y="61521"/>
                    <a:pt x="14711" y="46809"/>
                  </a:cubicBezTo>
                  <a:cubicBezTo>
                    <a:pt x="10699" y="44134"/>
                    <a:pt x="9362" y="41459"/>
                    <a:pt x="9362" y="36110"/>
                  </a:cubicBezTo>
                  <a:cubicBezTo>
                    <a:pt x="9362" y="30760"/>
                    <a:pt x="13374" y="25411"/>
                    <a:pt x="18724" y="24073"/>
                  </a:cubicBezTo>
                  <a:lnTo>
                    <a:pt x="18724" y="0"/>
                  </a:lnTo>
                  <a:lnTo>
                    <a:pt x="25411" y="4012"/>
                  </a:lnTo>
                  <a:lnTo>
                    <a:pt x="25411" y="24073"/>
                  </a:lnTo>
                  <a:cubicBezTo>
                    <a:pt x="30760" y="25411"/>
                    <a:pt x="34772" y="30760"/>
                    <a:pt x="34772" y="36110"/>
                  </a:cubicBezTo>
                  <a:cubicBezTo>
                    <a:pt x="34772" y="40122"/>
                    <a:pt x="32098" y="44134"/>
                    <a:pt x="29423" y="46809"/>
                  </a:cubicBezTo>
                  <a:cubicBezTo>
                    <a:pt x="32098" y="56171"/>
                    <a:pt x="37447" y="76232"/>
                    <a:pt x="40122" y="100305"/>
                  </a:cubicBezTo>
                  <a:cubicBezTo>
                    <a:pt x="41459" y="112342"/>
                    <a:pt x="42797" y="125716"/>
                    <a:pt x="42797" y="139090"/>
                  </a:cubicBezTo>
                  <a:close/>
                </a:path>
              </a:pathLst>
            </a:custGeom>
            <a:solidFill>
              <a:schemeClr val="tx1"/>
            </a:solidFill>
            <a:ln w="567" cap="flat">
              <a:noFill/>
              <a:prstDash val="solid"/>
              <a:miter/>
            </a:ln>
          </p:spPr>
          <p:txBody>
            <a:bodyPr rtlCol="0" anchor="ctr"/>
            <a:lstStyle/>
            <a:p>
              <a:endParaRPr lang="zh-CN" altLang="en-US"/>
            </a:p>
          </p:txBody>
        </p:sp>
        <p:sp>
          <p:nvSpPr>
            <p:cNvPr id="102" name="PA-任意多边形 101">
              <a:extLst>
                <a:ext uri="{FF2B5EF4-FFF2-40B4-BE49-F238E27FC236}">
                  <a16:creationId xmlns:a16="http://schemas.microsoft.com/office/drawing/2014/main" id="{C127183E-5F40-498F-B51D-BA5103A15A04}"/>
                </a:ext>
              </a:extLst>
            </p:cNvPr>
            <p:cNvSpPr/>
            <p:nvPr>
              <p:custDataLst>
                <p:tags r:id="rId3"/>
              </p:custDataLst>
            </p:nvPr>
          </p:nvSpPr>
          <p:spPr>
            <a:xfrm>
              <a:off x="3706762" y="5365850"/>
              <a:ext cx="129041" cy="100950"/>
            </a:xfrm>
            <a:custGeom>
              <a:avLst/>
              <a:gdLst>
                <a:gd name="connsiteX0" fmla="*/ 0 w 259456"/>
                <a:gd name="connsiteY0" fmla="*/ 88269 h 225218"/>
                <a:gd name="connsiteX1" fmla="*/ 0 w 259456"/>
                <a:gd name="connsiteY1" fmla="*/ 102980 h 225218"/>
                <a:gd name="connsiteX2" fmla="*/ 14711 w 259456"/>
                <a:gd name="connsiteY2" fmla="*/ 141765 h 225218"/>
                <a:gd name="connsiteX3" fmla="*/ 30760 w 259456"/>
                <a:gd name="connsiteY3" fmla="*/ 145777 h 225218"/>
                <a:gd name="connsiteX4" fmla="*/ 38785 w 259456"/>
                <a:gd name="connsiteY4" fmla="*/ 160488 h 225218"/>
                <a:gd name="connsiteX5" fmla="*/ 93618 w 259456"/>
                <a:gd name="connsiteY5" fmla="*/ 217997 h 225218"/>
                <a:gd name="connsiteX6" fmla="*/ 156476 w 259456"/>
                <a:gd name="connsiteY6" fmla="*/ 222009 h 225218"/>
                <a:gd name="connsiteX7" fmla="*/ 208635 w 259456"/>
                <a:gd name="connsiteY7" fmla="*/ 181887 h 225218"/>
                <a:gd name="connsiteX8" fmla="*/ 227358 w 259456"/>
                <a:gd name="connsiteY8" fmla="*/ 151126 h 225218"/>
                <a:gd name="connsiteX9" fmla="*/ 230033 w 259456"/>
                <a:gd name="connsiteY9" fmla="*/ 147114 h 225218"/>
                <a:gd name="connsiteX10" fmla="*/ 235383 w 259456"/>
                <a:gd name="connsiteY10" fmla="*/ 148452 h 225218"/>
                <a:gd name="connsiteX11" fmla="*/ 244745 w 259456"/>
                <a:gd name="connsiteY11" fmla="*/ 143102 h 225218"/>
                <a:gd name="connsiteX12" fmla="*/ 259456 w 259456"/>
                <a:gd name="connsiteY12" fmla="*/ 104317 h 225218"/>
                <a:gd name="connsiteX13" fmla="*/ 259456 w 259456"/>
                <a:gd name="connsiteY13" fmla="*/ 89606 h 225218"/>
                <a:gd name="connsiteX14" fmla="*/ 244745 w 259456"/>
                <a:gd name="connsiteY14" fmla="*/ 74895 h 225218"/>
                <a:gd name="connsiteX15" fmla="*/ 243407 w 259456"/>
                <a:gd name="connsiteY15" fmla="*/ 74895 h 225218"/>
                <a:gd name="connsiteX16" fmla="*/ 242070 w 259456"/>
                <a:gd name="connsiteY16" fmla="*/ 72220 h 225218"/>
                <a:gd name="connsiteX17" fmla="*/ 243407 w 259456"/>
                <a:gd name="connsiteY17" fmla="*/ 62858 h 225218"/>
                <a:gd name="connsiteX18" fmla="*/ 246082 w 259456"/>
                <a:gd name="connsiteY18" fmla="*/ 29423 h 225218"/>
                <a:gd name="connsiteX19" fmla="*/ 247419 w 259456"/>
                <a:gd name="connsiteY19" fmla="*/ 16049 h 225218"/>
                <a:gd name="connsiteX20" fmla="*/ 219334 w 259456"/>
                <a:gd name="connsiteY20" fmla="*/ 8024 h 225218"/>
                <a:gd name="connsiteX21" fmla="*/ 205960 w 259456"/>
                <a:gd name="connsiteY21" fmla="*/ 5350 h 225218"/>
                <a:gd name="connsiteX22" fmla="*/ 123041 w 259456"/>
                <a:gd name="connsiteY22" fmla="*/ 0 h 225218"/>
                <a:gd name="connsiteX23" fmla="*/ 58846 w 259456"/>
                <a:gd name="connsiteY23" fmla="*/ 4012 h 225218"/>
                <a:gd name="connsiteX24" fmla="*/ 50821 w 259456"/>
                <a:gd name="connsiteY24" fmla="*/ 5350 h 225218"/>
                <a:gd name="connsiteX25" fmla="*/ 21398 w 259456"/>
                <a:gd name="connsiteY25" fmla="*/ 13374 h 225218"/>
                <a:gd name="connsiteX26" fmla="*/ 13374 w 259456"/>
                <a:gd name="connsiteY26" fmla="*/ 16049 h 225218"/>
                <a:gd name="connsiteX27" fmla="*/ 14711 w 259456"/>
                <a:gd name="connsiteY27" fmla="*/ 48146 h 225218"/>
                <a:gd name="connsiteX28" fmla="*/ 16049 w 259456"/>
                <a:gd name="connsiteY28" fmla="*/ 73557 h 225218"/>
                <a:gd name="connsiteX29" fmla="*/ 14711 w 259456"/>
                <a:gd name="connsiteY29" fmla="*/ 73557 h 225218"/>
                <a:gd name="connsiteX30" fmla="*/ 0 w 259456"/>
                <a:gd name="connsiteY30" fmla="*/ 88269 h 225218"/>
                <a:gd name="connsiteX31" fmla="*/ 44134 w 259456"/>
                <a:gd name="connsiteY31" fmla="*/ 65533 h 225218"/>
                <a:gd name="connsiteX32" fmla="*/ 108330 w 259456"/>
                <a:gd name="connsiteY32" fmla="*/ 60183 h 225218"/>
                <a:gd name="connsiteX33" fmla="*/ 131065 w 259456"/>
                <a:gd name="connsiteY33" fmla="*/ 56171 h 225218"/>
                <a:gd name="connsiteX34" fmla="*/ 189911 w 259456"/>
                <a:gd name="connsiteY34" fmla="*/ 29423 h 225218"/>
                <a:gd name="connsiteX35" fmla="*/ 224684 w 259456"/>
                <a:gd name="connsiteY35" fmla="*/ 53496 h 225218"/>
                <a:gd name="connsiteX36" fmla="*/ 226021 w 259456"/>
                <a:gd name="connsiteY36" fmla="*/ 53496 h 225218"/>
                <a:gd name="connsiteX37" fmla="*/ 226021 w 259456"/>
                <a:gd name="connsiteY37" fmla="*/ 60183 h 225218"/>
                <a:gd name="connsiteX38" fmla="*/ 217997 w 259456"/>
                <a:gd name="connsiteY38" fmla="*/ 124378 h 225218"/>
                <a:gd name="connsiteX39" fmla="*/ 127053 w 259456"/>
                <a:gd name="connsiteY39" fmla="*/ 209972 h 225218"/>
                <a:gd name="connsiteX40" fmla="*/ 100305 w 259456"/>
                <a:gd name="connsiteY40" fmla="*/ 204623 h 225218"/>
                <a:gd name="connsiteX41" fmla="*/ 42797 w 259456"/>
                <a:gd name="connsiteY41" fmla="*/ 129728 h 225218"/>
                <a:gd name="connsiteX42" fmla="*/ 34772 w 259456"/>
                <a:gd name="connsiteY42" fmla="*/ 73557 h 225218"/>
                <a:gd name="connsiteX43" fmla="*/ 33435 w 259456"/>
                <a:gd name="connsiteY43" fmla="*/ 60183 h 225218"/>
                <a:gd name="connsiteX44" fmla="*/ 44134 w 259456"/>
                <a:gd name="connsiteY44" fmla="*/ 65533 h 22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9456" h="225218">
                  <a:moveTo>
                    <a:pt x="0" y="88269"/>
                  </a:moveTo>
                  <a:lnTo>
                    <a:pt x="0" y="102980"/>
                  </a:lnTo>
                  <a:cubicBezTo>
                    <a:pt x="1337" y="116354"/>
                    <a:pt x="5350" y="129728"/>
                    <a:pt x="14711" y="141765"/>
                  </a:cubicBezTo>
                  <a:cubicBezTo>
                    <a:pt x="20061" y="148452"/>
                    <a:pt x="22736" y="148452"/>
                    <a:pt x="30760" y="145777"/>
                  </a:cubicBezTo>
                  <a:cubicBezTo>
                    <a:pt x="33435" y="145777"/>
                    <a:pt x="37447" y="157813"/>
                    <a:pt x="38785" y="160488"/>
                  </a:cubicBezTo>
                  <a:cubicBezTo>
                    <a:pt x="48146" y="181887"/>
                    <a:pt x="64195" y="207297"/>
                    <a:pt x="93618" y="217997"/>
                  </a:cubicBezTo>
                  <a:cubicBezTo>
                    <a:pt x="113679" y="226021"/>
                    <a:pt x="136415" y="227358"/>
                    <a:pt x="156476" y="222009"/>
                  </a:cubicBezTo>
                  <a:cubicBezTo>
                    <a:pt x="177874" y="215322"/>
                    <a:pt x="195261" y="200610"/>
                    <a:pt x="208635" y="181887"/>
                  </a:cubicBezTo>
                  <a:cubicBezTo>
                    <a:pt x="220671" y="165838"/>
                    <a:pt x="224684" y="155139"/>
                    <a:pt x="227358" y="151126"/>
                  </a:cubicBezTo>
                  <a:cubicBezTo>
                    <a:pt x="228696" y="149789"/>
                    <a:pt x="228696" y="147114"/>
                    <a:pt x="230033" y="147114"/>
                  </a:cubicBezTo>
                  <a:cubicBezTo>
                    <a:pt x="231371" y="147114"/>
                    <a:pt x="234045" y="148452"/>
                    <a:pt x="235383" y="148452"/>
                  </a:cubicBezTo>
                  <a:cubicBezTo>
                    <a:pt x="239395" y="148452"/>
                    <a:pt x="242070" y="145777"/>
                    <a:pt x="244745" y="143102"/>
                  </a:cubicBezTo>
                  <a:cubicBezTo>
                    <a:pt x="252769" y="132403"/>
                    <a:pt x="258119" y="119029"/>
                    <a:pt x="259456" y="104317"/>
                  </a:cubicBezTo>
                  <a:lnTo>
                    <a:pt x="259456" y="89606"/>
                  </a:lnTo>
                  <a:cubicBezTo>
                    <a:pt x="259456" y="81582"/>
                    <a:pt x="254106" y="74895"/>
                    <a:pt x="244745" y="74895"/>
                  </a:cubicBezTo>
                  <a:lnTo>
                    <a:pt x="243407" y="74895"/>
                  </a:lnTo>
                  <a:lnTo>
                    <a:pt x="242070" y="72220"/>
                  </a:lnTo>
                  <a:cubicBezTo>
                    <a:pt x="242070" y="72220"/>
                    <a:pt x="242070" y="65533"/>
                    <a:pt x="243407" y="62858"/>
                  </a:cubicBezTo>
                  <a:cubicBezTo>
                    <a:pt x="243407" y="52159"/>
                    <a:pt x="244745" y="40122"/>
                    <a:pt x="246082" y="29423"/>
                  </a:cubicBezTo>
                  <a:cubicBezTo>
                    <a:pt x="246082" y="25411"/>
                    <a:pt x="247419" y="20061"/>
                    <a:pt x="247419" y="16049"/>
                  </a:cubicBezTo>
                  <a:lnTo>
                    <a:pt x="219334" y="8024"/>
                  </a:lnTo>
                  <a:cubicBezTo>
                    <a:pt x="217997" y="8024"/>
                    <a:pt x="205960" y="5350"/>
                    <a:pt x="205960" y="5350"/>
                  </a:cubicBezTo>
                  <a:cubicBezTo>
                    <a:pt x="199273" y="4012"/>
                    <a:pt x="160488" y="1337"/>
                    <a:pt x="123041" y="0"/>
                  </a:cubicBezTo>
                  <a:cubicBezTo>
                    <a:pt x="93618" y="0"/>
                    <a:pt x="65533" y="2675"/>
                    <a:pt x="58846" y="4012"/>
                  </a:cubicBezTo>
                  <a:cubicBezTo>
                    <a:pt x="56171" y="4012"/>
                    <a:pt x="52159" y="5350"/>
                    <a:pt x="50821" y="5350"/>
                  </a:cubicBezTo>
                  <a:cubicBezTo>
                    <a:pt x="50821" y="5350"/>
                    <a:pt x="29423" y="9362"/>
                    <a:pt x="21398" y="13374"/>
                  </a:cubicBezTo>
                  <a:lnTo>
                    <a:pt x="13374" y="16049"/>
                  </a:lnTo>
                  <a:cubicBezTo>
                    <a:pt x="13374" y="26748"/>
                    <a:pt x="14711" y="37447"/>
                    <a:pt x="14711" y="48146"/>
                  </a:cubicBezTo>
                  <a:cubicBezTo>
                    <a:pt x="14711" y="56171"/>
                    <a:pt x="16049" y="65533"/>
                    <a:pt x="16049" y="73557"/>
                  </a:cubicBezTo>
                  <a:lnTo>
                    <a:pt x="14711" y="73557"/>
                  </a:lnTo>
                  <a:cubicBezTo>
                    <a:pt x="5350" y="73557"/>
                    <a:pt x="1337" y="81582"/>
                    <a:pt x="0" y="88269"/>
                  </a:cubicBezTo>
                  <a:close/>
                  <a:moveTo>
                    <a:pt x="44134" y="65533"/>
                  </a:moveTo>
                  <a:cubicBezTo>
                    <a:pt x="68208" y="65533"/>
                    <a:pt x="89606" y="64195"/>
                    <a:pt x="108330" y="60183"/>
                  </a:cubicBezTo>
                  <a:cubicBezTo>
                    <a:pt x="115017" y="58846"/>
                    <a:pt x="123041" y="57508"/>
                    <a:pt x="131065" y="56171"/>
                  </a:cubicBezTo>
                  <a:cubicBezTo>
                    <a:pt x="155139" y="50821"/>
                    <a:pt x="173862" y="41459"/>
                    <a:pt x="189911" y="29423"/>
                  </a:cubicBezTo>
                  <a:cubicBezTo>
                    <a:pt x="197936" y="38785"/>
                    <a:pt x="208635" y="46809"/>
                    <a:pt x="224684" y="53496"/>
                  </a:cubicBezTo>
                  <a:lnTo>
                    <a:pt x="226021" y="53496"/>
                  </a:lnTo>
                  <a:lnTo>
                    <a:pt x="226021" y="60183"/>
                  </a:lnTo>
                  <a:cubicBezTo>
                    <a:pt x="224684" y="81582"/>
                    <a:pt x="222009" y="109667"/>
                    <a:pt x="217997" y="124378"/>
                  </a:cubicBezTo>
                  <a:cubicBezTo>
                    <a:pt x="213984" y="141765"/>
                    <a:pt x="184562" y="211310"/>
                    <a:pt x="127053" y="209972"/>
                  </a:cubicBezTo>
                  <a:cubicBezTo>
                    <a:pt x="117691" y="209972"/>
                    <a:pt x="108330" y="207297"/>
                    <a:pt x="100305" y="204623"/>
                  </a:cubicBezTo>
                  <a:cubicBezTo>
                    <a:pt x="70882" y="195261"/>
                    <a:pt x="54833" y="167175"/>
                    <a:pt x="42797" y="129728"/>
                  </a:cubicBezTo>
                  <a:cubicBezTo>
                    <a:pt x="37447" y="113679"/>
                    <a:pt x="34772" y="94956"/>
                    <a:pt x="34772" y="73557"/>
                  </a:cubicBezTo>
                  <a:cubicBezTo>
                    <a:pt x="34772" y="69545"/>
                    <a:pt x="34772" y="64195"/>
                    <a:pt x="33435" y="60183"/>
                  </a:cubicBezTo>
                  <a:cubicBezTo>
                    <a:pt x="37447" y="65533"/>
                    <a:pt x="41459" y="65533"/>
                    <a:pt x="44134" y="65533"/>
                  </a:cubicBezTo>
                  <a:close/>
                </a:path>
              </a:pathLst>
            </a:custGeom>
            <a:solidFill>
              <a:schemeClr val="tx2">
                <a:lumMod val="50000"/>
              </a:schemeClr>
            </a:solidFill>
            <a:ln w="567" cap="flat">
              <a:noFill/>
              <a:prstDash val="solid"/>
              <a:miter/>
            </a:ln>
          </p:spPr>
          <p:txBody>
            <a:bodyPr rtlCol="0" anchor="ctr"/>
            <a:lstStyle/>
            <a:p>
              <a:endParaRPr lang="zh-CN" altLang="en-US"/>
            </a:p>
          </p:txBody>
        </p:sp>
        <p:sp>
          <p:nvSpPr>
            <p:cNvPr id="103" name="PA-任意多边形 102">
              <a:extLst>
                <a:ext uri="{FF2B5EF4-FFF2-40B4-BE49-F238E27FC236}">
                  <a16:creationId xmlns:a16="http://schemas.microsoft.com/office/drawing/2014/main" id="{A251E71B-0958-42BC-9697-5367289C7E2C}"/>
                </a:ext>
              </a:extLst>
            </p:cNvPr>
            <p:cNvSpPr/>
            <p:nvPr>
              <p:custDataLst>
                <p:tags r:id="rId4"/>
              </p:custDataLst>
            </p:nvPr>
          </p:nvSpPr>
          <p:spPr>
            <a:xfrm>
              <a:off x="3714744" y="5330866"/>
              <a:ext cx="113077" cy="35584"/>
            </a:xfrm>
            <a:custGeom>
              <a:avLst/>
              <a:gdLst>
                <a:gd name="connsiteX0" fmla="*/ 226021 w 227358"/>
                <a:gd name="connsiteY0" fmla="*/ 43279 h 79389"/>
                <a:gd name="connsiteX1" fmla="*/ 224684 w 227358"/>
                <a:gd name="connsiteY1" fmla="*/ 31243 h 79389"/>
                <a:gd name="connsiteX2" fmla="*/ 219334 w 227358"/>
                <a:gd name="connsiteY2" fmla="*/ 23218 h 79389"/>
                <a:gd name="connsiteX3" fmla="*/ 207297 w 227358"/>
                <a:gd name="connsiteY3" fmla="*/ 16531 h 79389"/>
                <a:gd name="connsiteX4" fmla="*/ 173862 w 227358"/>
                <a:gd name="connsiteY4" fmla="*/ 5832 h 79389"/>
                <a:gd name="connsiteX5" fmla="*/ 97630 w 227358"/>
                <a:gd name="connsiteY5" fmla="*/ 482 h 79389"/>
                <a:gd name="connsiteX6" fmla="*/ 65533 w 227358"/>
                <a:gd name="connsiteY6" fmla="*/ 3157 h 79389"/>
                <a:gd name="connsiteX7" fmla="*/ 14711 w 227358"/>
                <a:gd name="connsiteY7" fmla="*/ 19206 h 79389"/>
                <a:gd name="connsiteX8" fmla="*/ 4012 w 227358"/>
                <a:gd name="connsiteY8" fmla="*/ 29905 h 79389"/>
                <a:gd name="connsiteX9" fmla="*/ 0 w 227358"/>
                <a:gd name="connsiteY9" fmla="*/ 76714 h 79389"/>
                <a:gd name="connsiteX10" fmla="*/ 0 w 227358"/>
                <a:gd name="connsiteY10" fmla="*/ 78052 h 79389"/>
                <a:gd name="connsiteX11" fmla="*/ 30760 w 227358"/>
                <a:gd name="connsiteY11" fmla="*/ 70027 h 79389"/>
                <a:gd name="connsiteX12" fmla="*/ 53496 w 227358"/>
                <a:gd name="connsiteY12" fmla="*/ 67352 h 79389"/>
                <a:gd name="connsiteX13" fmla="*/ 100305 w 227358"/>
                <a:gd name="connsiteY13" fmla="*/ 64678 h 79389"/>
                <a:gd name="connsiteX14" fmla="*/ 157813 w 227358"/>
                <a:gd name="connsiteY14" fmla="*/ 66015 h 79389"/>
                <a:gd name="connsiteX15" fmla="*/ 199273 w 227358"/>
                <a:gd name="connsiteY15" fmla="*/ 71365 h 79389"/>
                <a:gd name="connsiteX16" fmla="*/ 208635 w 227358"/>
                <a:gd name="connsiteY16" fmla="*/ 74040 h 79389"/>
                <a:gd name="connsiteX17" fmla="*/ 227358 w 227358"/>
                <a:gd name="connsiteY17" fmla="*/ 79389 h 79389"/>
                <a:gd name="connsiteX18" fmla="*/ 226021 w 227358"/>
                <a:gd name="connsiteY18" fmla="*/ 43279 h 7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7358" h="79389">
                  <a:moveTo>
                    <a:pt x="226021" y="43279"/>
                  </a:moveTo>
                  <a:cubicBezTo>
                    <a:pt x="226021" y="35255"/>
                    <a:pt x="226021" y="39267"/>
                    <a:pt x="224684" y="31243"/>
                  </a:cubicBezTo>
                  <a:cubicBezTo>
                    <a:pt x="223346" y="27230"/>
                    <a:pt x="223346" y="24556"/>
                    <a:pt x="219334" y="23218"/>
                  </a:cubicBezTo>
                  <a:cubicBezTo>
                    <a:pt x="215322" y="20543"/>
                    <a:pt x="211310" y="17869"/>
                    <a:pt x="207297" y="16531"/>
                  </a:cubicBezTo>
                  <a:cubicBezTo>
                    <a:pt x="196598" y="11182"/>
                    <a:pt x="185899" y="7169"/>
                    <a:pt x="173862" y="5832"/>
                  </a:cubicBezTo>
                  <a:cubicBezTo>
                    <a:pt x="148452" y="482"/>
                    <a:pt x="123041" y="-855"/>
                    <a:pt x="97630" y="482"/>
                  </a:cubicBezTo>
                  <a:cubicBezTo>
                    <a:pt x="86931" y="482"/>
                    <a:pt x="76232" y="1820"/>
                    <a:pt x="65533" y="3157"/>
                  </a:cubicBezTo>
                  <a:cubicBezTo>
                    <a:pt x="48146" y="5832"/>
                    <a:pt x="30760" y="9844"/>
                    <a:pt x="14711" y="19206"/>
                  </a:cubicBezTo>
                  <a:cubicBezTo>
                    <a:pt x="9362" y="20543"/>
                    <a:pt x="5350" y="23218"/>
                    <a:pt x="4012" y="29905"/>
                  </a:cubicBezTo>
                  <a:cubicBezTo>
                    <a:pt x="0" y="45954"/>
                    <a:pt x="0" y="60665"/>
                    <a:pt x="0" y="76714"/>
                  </a:cubicBezTo>
                  <a:lnTo>
                    <a:pt x="0" y="78052"/>
                  </a:lnTo>
                  <a:cubicBezTo>
                    <a:pt x="9362" y="74040"/>
                    <a:pt x="20061" y="71365"/>
                    <a:pt x="30760" y="70027"/>
                  </a:cubicBezTo>
                  <a:cubicBezTo>
                    <a:pt x="37447" y="68690"/>
                    <a:pt x="45472" y="67352"/>
                    <a:pt x="53496" y="67352"/>
                  </a:cubicBezTo>
                  <a:cubicBezTo>
                    <a:pt x="58846" y="66015"/>
                    <a:pt x="80244" y="64678"/>
                    <a:pt x="100305" y="64678"/>
                  </a:cubicBezTo>
                  <a:cubicBezTo>
                    <a:pt x="119029" y="64678"/>
                    <a:pt x="137752" y="64678"/>
                    <a:pt x="157813" y="66015"/>
                  </a:cubicBezTo>
                  <a:cubicBezTo>
                    <a:pt x="171187" y="67352"/>
                    <a:pt x="185899" y="68690"/>
                    <a:pt x="199273" y="71365"/>
                  </a:cubicBezTo>
                  <a:cubicBezTo>
                    <a:pt x="201948" y="71365"/>
                    <a:pt x="205960" y="72702"/>
                    <a:pt x="208635" y="74040"/>
                  </a:cubicBezTo>
                  <a:lnTo>
                    <a:pt x="227358" y="79389"/>
                  </a:lnTo>
                  <a:cubicBezTo>
                    <a:pt x="227358" y="70027"/>
                    <a:pt x="227358" y="51304"/>
                    <a:pt x="226021" y="43279"/>
                  </a:cubicBezTo>
                  <a:close/>
                </a:path>
              </a:pathLst>
            </a:custGeom>
            <a:solidFill>
              <a:schemeClr val="tx1"/>
            </a:solidFill>
            <a:ln w="567" cap="flat">
              <a:noFill/>
              <a:prstDash val="solid"/>
              <a:miter/>
            </a:ln>
          </p:spPr>
          <p:txBody>
            <a:bodyPr rtlCol="0" anchor="ctr"/>
            <a:lstStyle/>
            <a:p>
              <a:endParaRPr lang="zh-CN" altLang="en-US"/>
            </a:p>
          </p:txBody>
        </p:sp>
        <p:sp>
          <p:nvSpPr>
            <p:cNvPr id="104" name="PA-任意多边形 103">
              <a:extLst>
                <a:ext uri="{FF2B5EF4-FFF2-40B4-BE49-F238E27FC236}">
                  <a16:creationId xmlns:a16="http://schemas.microsoft.com/office/drawing/2014/main" id="{0DE4981B-75D0-42A7-8108-1ECFB395B54A}"/>
                </a:ext>
              </a:extLst>
            </p:cNvPr>
            <p:cNvSpPr/>
            <p:nvPr>
              <p:custDataLst>
                <p:tags r:id="rId5"/>
              </p:custDataLst>
            </p:nvPr>
          </p:nvSpPr>
          <p:spPr>
            <a:xfrm>
              <a:off x="3644901" y="5287771"/>
              <a:ext cx="255180" cy="255559"/>
            </a:xfrm>
            <a:custGeom>
              <a:avLst/>
              <a:gdLst>
                <a:gd name="connsiteX0" fmla="*/ 131067 w 513075"/>
                <a:gd name="connsiteY0" fmla="*/ 123375 h 570151"/>
                <a:gd name="connsiteX1" fmla="*/ 148454 w 513075"/>
                <a:gd name="connsiteY1" fmla="*/ 103314 h 570151"/>
                <a:gd name="connsiteX2" fmla="*/ 204625 w 513075"/>
                <a:gd name="connsiteY2" fmla="*/ 85928 h 570151"/>
                <a:gd name="connsiteX3" fmla="*/ 254108 w 513075"/>
                <a:gd name="connsiteY3" fmla="*/ 83253 h 570151"/>
                <a:gd name="connsiteX4" fmla="*/ 316966 w 513075"/>
                <a:gd name="connsiteY4" fmla="*/ 88603 h 570151"/>
                <a:gd name="connsiteX5" fmla="*/ 353076 w 513075"/>
                <a:gd name="connsiteY5" fmla="*/ 100640 h 570151"/>
                <a:gd name="connsiteX6" fmla="*/ 366450 w 513075"/>
                <a:gd name="connsiteY6" fmla="*/ 108664 h 570151"/>
                <a:gd name="connsiteX7" fmla="*/ 377149 w 513075"/>
                <a:gd name="connsiteY7" fmla="*/ 124713 h 570151"/>
                <a:gd name="connsiteX8" fmla="*/ 378487 w 513075"/>
                <a:gd name="connsiteY8" fmla="*/ 143436 h 570151"/>
                <a:gd name="connsiteX9" fmla="*/ 378487 w 513075"/>
                <a:gd name="connsiteY9" fmla="*/ 148786 h 570151"/>
                <a:gd name="connsiteX10" fmla="*/ 448032 w 513075"/>
                <a:gd name="connsiteY10" fmla="*/ 108664 h 570151"/>
                <a:gd name="connsiteX11" fmla="*/ 440007 w 513075"/>
                <a:gd name="connsiteY11" fmla="*/ 103314 h 570151"/>
                <a:gd name="connsiteX12" fmla="*/ 262133 w 513075"/>
                <a:gd name="connsiteY12" fmla="*/ 3009 h 570151"/>
                <a:gd name="connsiteX13" fmla="*/ 244747 w 513075"/>
                <a:gd name="connsiteY13" fmla="*/ 3009 h 570151"/>
                <a:gd name="connsiteX14" fmla="*/ 70884 w 513075"/>
                <a:gd name="connsiteY14" fmla="*/ 101977 h 570151"/>
                <a:gd name="connsiteX15" fmla="*/ 58848 w 513075"/>
                <a:gd name="connsiteY15" fmla="*/ 110001 h 570151"/>
                <a:gd name="connsiteX16" fmla="*/ 127055 w 513075"/>
                <a:gd name="connsiteY16" fmla="*/ 150123 h 570151"/>
                <a:gd name="connsiteX17" fmla="*/ 131067 w 513075"/>
                <a:gd name="connsiteY17" fmla="*/ 123375 h 570151"/>
                <a:gd name="connsiteX18" fmla="*/ 441345 w 513075"/>
                <a:gd name="connsiteY18" fmla="*/ 457726 h 570151"/>
                <a:gd name="connsiteX19" fmla="*/ 339702 w 513075"/>
                <a:gd name="connsiteY19" fmla="*/ 413592 h 570151"/>
                <a:gd name="connsiteX20" fmla="*/ 315629 w 513075"/>
                <a:gd name="connsiteY20" fmla="*/ 464413 h 570151"/>
                <a:gd name="connsiteX21" fmla="*/ 296905 w 513075"/>
                <a:gd name="connsiteY21" fmla="*/ 465750 h 570151"/>
                <a:gd name="connsiteX22" fmla="*/ 276844 w 513075"/>
                <a:gd name="connsiteY22" fmla="*/ 436328 h 570151"/>
                <a:gd name="connsiteX23" fmla="*/ 263470 w 513075"/>
                <a:gd name="connsiteY23" fmla="*/ 434990 h 570151"/>
                <a:gd name="connsiteX24" fmla="*/ 254108 w 513075"/>
                <a:gd name="connsiteY24" fmla="*/ 441677 h 570151"/>
                <a:gd name="connsiteX25" fmla="*/ 244747 w 513075"/>
                <a:gd name="connsiteY25" fmla="*/ 434990 h 570151"/>
                <a:gd name="connsiteX26" fmla="*/ 231373 w 513075"/>
                <a:gd name="connsiteY26" fmla="*/ 436328 h 570151"/>
                <a:gd name="connsiteX27" fmla="*/ 212649 w 513075"/>
                <a:gd name="connsiteY27" fmla="*/ 461738 h 570151"/>
                <a:gd name="connsiteX28" fmla="*/ 187238 w 513075"/>
                <a:gd name="connsiteY28" fmla="*/ 461738 h 570151"/>
                <a:gd name="connsiteX29" fmla="*/ 167177 w 513075"/>
                <a:gd name="connsiteY29" fmla="*/ 412254 h 570151"/>
                <a:gd name="connsiteX30" fmla="*/ 65535 w 513075"/>
                <a:gd name="connsiteY30" fmla="*/ 456389 h 570151"/>
                <a:gd name="connsiteX31" fmla="*/ 2 w 513075"/>
                <a:gd name="connsiteY31" fmla="*/ 570068 h 570151"/>
                <a:gd name="connsiteX32" fmla="*/ 512227 w 513075"/>
                <a:gd name="connsiteY32" fmla="*/ 570068 h 570151"/>
                <a:gd name="connsiteX33" fmla="*/ 441345 w 513075"/>
                <a:gd name="connsiteY33" fmla="*/ 457726 h 57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13075" h="570151">
                  <a:moveTo>
                    <a:pt x="131067" y="123375"/>
                  </a:moveTo>
                  <a:cubicBezTo>
                    <a:pt x="133742" y="111339"/>
                    <a:pt x="141767" y="107327"/>
                    <a:pt x="148454" y="103314"/>
                  </a:cubicBezTo>
                  <a:cubicBezTo>
                    <a:pt x="164502" y="93953"/>
                    <a:pt x="181889" y="88603"/>
                    <a:pt x="204625" y="85928"/>
                  </a:cubicBezTo>
                  <a:cubicBezTo>
                    <a:pt x="213986" y="84591"/>
                    <a:pt x="248759" y="83253"/>
                    <a:pt x="254108" y="83253"/>
                  </a:cubicBezTo>
                  <a:cubicBezTo>
                    <a:pt x="276844" y="83253"/>
                    <a:pt x="296905" y="84591"/>
                    <a:pt x="316966" y="88603"/>
                  </a:cubicBezTo>
                  <a:cubicBezTo>
                    <a:pt x="330340" y="91278"/>
                    <a:pt x="342377" y="95290"/>
                    <a:pt x="353076" y="100640"/>
                  </a:cubicBezTo>
                  <a:cubicBezTo>
                    <a:pt x="357088" y="103314"/>
                    <a:pt x="366450" y="108664"/>
                    <a:pt x="366450" y="108664"/>
                  </a:cubicBezTo>
                  <a:cubicBezTo>
                    <a:pt x="373137" y="112676"/>
                    <a:pt x="375812" y="119363"/>
                    <a:pt x="377149" y="124713"/>
                  </a:cubicBezTo>
                  <a:cubicBezTo>
                    <a:pt x="378487" y="131400"/>
                    <a:pt x="378487" y="138087"/>
                    <a:pt x="378487" y="143436"/>
                  </a:cubicBezTo>
                  <a:lnTo>
                    <a:pt x="378487" y="148786"/>
                  </a:lnTo>
                  <a:cubicBezTo>
                    <a:pt x="378487" y="148786"/>
                    <a:pt x="425296" y="122038"/>
                    <a:pt x="448032" y="108664"/>
                  </a:cubicBezTo>
                  <a:cubicBezTo>
                    <a:pt x="444020" y="105989"/>
                    <a:pt x="442682" y="104652"/>
                    <a:pt x="440007" y="103314"/>
                  </a:cubicBezTo>
                  <a:cubicBezTo>
                    <a:pt x="381162" y="69879"/>
                    <a:pt x="322316" y="36444"/>
                    <a:pt x="262133" y="3009"/>
                  </a:cubicBezTo>
                  <a:cubicBezTo>
                    <a:pt x="255446" y="-1003"/>
                    <a:pt x="251434" y="-1003"/>
                    <a:pt x="244747" y="3009"/>
                  </a:cubicBezTo>
                  <a:cubicBezTo>
                    <a:pt x="187238" y="36444"/>
                    <a:pt x="128393" y="68542"/>
                    <a:pt x="70884" y="101977"/>
                  </a:cubicBezTo>
                  <a:cubicBezTo>
                    <a:pt x="66872" y="104652"/>
                    <a:pt x="64197" y="105989"/>
                    <a:pt x="58848" y="110001"/>
                  </a:cubicBezTo>
                  <a:cubicBezTo>
                    <a:pt x="69547" y="115351"/>
                    <a:pt x="127055" y="150123"/>
                    <a:pt x="127055" y="150123"/>
                  </a:cubicBezTo>
                  <a:cubicBezTo>
                    <a:pt x="128393" y="139424"/>
                    <a:pt x="129730" y="131400"/>
                    <a:pt x="131067" y="123375"/>
                  </a:cubicBezTo>
                  <a:close/>
                  <a:moveTo>
                    <a:pt x="441345" y="457726"/>
                  </a:moveTo>
                  <a:cubicBezTo>
                    <a:pt x="411922" y="439002"/>
                    <a:pt x="341040" y="413592"/>
                    <a:pt x="339702" y="413592"/>
                  </a:cubicBezTo>
                  <a:cubicBezTo>
                    <a:pt x="339702" y="413592"/>
                    <a:pt x="322316" y="449702"/>
                    <a:pt x="315629" y="464413"/>
                  </a:cubicBezTo>
                  <a:cubicBezTo>
                    <a:pt x="310279" y="473775"/>
                    <a:pt x="302255" y="475112"/>
                    <a:pt x="296905" y="465750"/>
                  </a:cubicBezTo>
                  <a:cubicBezTo>
                    <a:pt x="291556" y="457726"/>
                    <a:pt x="278182" y="439002"/>
                    <a:pt x="276844" y="436328"/>
                  </a:cubicBezTo>
                  <a:cubicBezTo>
                    <a:pt x="272832" y="430978"/>
                    <a:pt x="268820" y="429640"/>
                    <a:pt x="263470" y="434990"/>
                  </a:cubicBezTo>
                  <a:cubicBezTo>
                    <a:pt x="262133" y="436328"/>
                    <a:pt x="256783" y="441677"/>
                    <a:pt x="254108" y="441677"/>
                  </a:cubicBezTo>
                  <a:cubicBezTo>
                    <a:pt x="251434" y="441677"/>
                    <a:pt x="246084" y="436328"/>
                    <a:pt x="244747" y="434990"/>
                  </a:cubicBezTo>
                  <a:cubicBezTo>
                    <a:pt x="239397" y="429640"/>
                    <a:pt x="236722" y="429640"/>
                    <a:pt x="231373" y="436328"/>
                  </a:cubicBezTo>
                  <a:cubicBezTo>
                    <a:pt x="226023" y="443015"/>
                    <a:pt x="217999" y="456389"/>
                    <a:pt x="212649" y="461738"/>
                  </a:cubicBezTo>
                  <a:cubicBezTo>
                    <a:pt x="201950" y="475112"/>
                    <a:pt x="192588" y="472437"/>
                    <a:pt x="187238" y="461738"/>
                  </a:cubicBezTo>
                  <a:cubicBezTo>
                    <a:pt x="180551" y="444352"/>
                    <a:pt x="167177" y="412254"/>
                    <a:pt x="167177" y="412254"/>
                  </a:cubicBezTo>
                  <a:cubicBezTo>
                    <a:pt x="165840" y="412254"/>
                    <a:pt x="94958" y="437665"/>
                    <a:pt x="65535" y="456389"/>
                  </a:cubicBezTo>
                  <a:cubicBezTo>
                    <a:pt x="-1335" y="497848"/>
                    <a:pt x="2" y="570068"/>
                    <a:pt x="2" y="570068"/>
                  </a:cubicBezTo>
                  <a:lnTo>
                    <a:pt x="512227" y="570068"/>
                  </a:lnTo>
                  <a:cubicBezTo>
                    <a:pt x="513564" y="572743"/>
                    <a:pt x="521589" y="511222"/>
                    <a:pt x="441345" y="457726"/>
                  </a:cubicBezTo>
                  <a:close/>
                </a:path>
              </a:pathLst>
            </a:custGeom>
            <a:noFill/>
            <a:ln w="567" cap="flat">
              <a:noFill/>
              <a:prstDash val="solid"/>
              <a:miter/>
            </a:ln>
          </p:spPr>
          <p:txBody>
            <a:bodyPr rtlCol="0" anchor="ctr"/>
            <a:lstStyle/>
            <a:p>
              <a:endParaRPr lang="zh-CN" altLang="en-US"/>
            </a:p>
          </p:txBody>
        </p:sp>
        <p:sp>
          <p:nvSpPr>
            <p:cNvPr id="105" name="PA-任意多边形 104">
              <a:extLst>
                <a:ext uri="{FF2B5EF4-FFF2-40B4-BE49-F238E27FC236}">
                  <a16:creationId xmlns:a16="http://schemas.microsoft.com/office/drawing/2014/main" id="{0C56BE70-5209-471C-8CE8-79EE16DE2E01}"/>
                </a:ext>
              </a:extLst>
            </p:cNvPr>
            <p:cNvSpPr/>
            <p:nvPr>
              <p:custDataLst>
                <p:tags r:id="rId6"/>
              </p:custDataLst>
            </p:nvPr>
          </p:nvSpPr>
          <p:spPr>
            <a:xfrm>
              <a:off x="3640245" y="5283724"/>
              <a:ext cx="264364" cy="264364"/>
            </a:xfrm>
            <a:custGeom>
              <a:avLst/>
              <a:gdLst>
                <a:gd name="connsiteX0" fmla="*/ 522924 w 531543"/>
                <a:gd name="connsiteY0" fmla="*/ 589794 h 589794"/>
                <a:gd name="connsiteX1" fmla="*/ 522924 w 531543"/>
                <a:gd name="connsiteY1" fmla="*/ 589794 h 589794"/>
                <a:gd name="connsiteX2" fmla="*/ 9362 w 531543"/>
                <a:gd name="connsiteY2" fmla="*/ 589794 h 589794"/>
                <a:gd name="connsiteX3" fmla="*/ 0 w 531543"/>
                <a:gd name="connsiteY3" fmla="*/ 581770 h 589794"/>
                <a:gd name="connsiteX4" fmla="*/ 8024 w 531543"/>
                <a:gd name="connsiteY4" fmla="*/ 537636 h 589794"/>
                <a:gd name="connsiteX5" fmla="*/ 69545 w 531543"/>
                <a:gd name="connsiteY5" fmla="*/ 460066 h 589794"/>
                <a:gd name="connsiteX6" fmla="*/ 173862 w 531543"/>
                <a:gd name="connsiteY6" fmla="*/ 414595 h 589794"/>
                <a:gd name="connsiteX7" fmla="*/ 183224 w 531543"/>
                <a:gd name="connsiteY7" fmla="*/ 418607 h 589794"/>
                <a:gd name="connsiteX8" fmla="*/ 187236 w 531543"/>
                <a:gd name="connsiteY8" fmla="*/ 426631 h 589794"/>
                <a:gd name="connsiteX9" fmla="*/ 204623 w 531543"/>
                <a:gd name="connsiteY9" fmla="*/ 468091 h 589794"/>
                <a:gd name="connsiteX10" fmla="*/ 207297 w 531543"/>
                <a:gd name="connsiteY10" fmla="*/ 472103 h 589794"/>
                <a:gd name="connsiteX11" fmla="*/ 213984 w 531543"/>
                <a:gd name="connsiteY11" fmla="*/ 466753 h 589794"/>
                <a:gd name="connsiteX12" fmla="*/ 227358 w 531543"/>
                <a:gd name="connsiteY12" fmla="*/ 449367 h 589794"/>
                <a:gd name="connsiteX13" fmla="*/ 232708 w 531543"/>
                <a:gd name="connsiteY13" fmla="*/ 441343 h 589794"/>
                <a:gd name="connsiteX14" fmla="*/ 246082 w 531543"/>
                <a:gd name="connsiteY14" fmla="*/ 433318 h 589794"/>
                <a:gd name="connsiteX15" fmla="*/ 259456 w 531543"/>
                <a:gd name="connsiteY15" fmla="*/ 440005 h 589794"/>
                <a:gd name="connsiteX16" fmla="*/ 262131 w 531543"/>
                <a:gd name="connsiteY16" fmla="*/ 442680 h 589794"/>
                <a:gd name="connsiteX17" fmla="*/ 264806 w 531543"/>
                <a:gd name="connsiteY17" fmla="*/ 440005 h 589794"/>
                <a:gd name="connsiteX18" fmla="*/ 278180 w 531543"/>
                <a:gd name="connsiteY18" fmla="*/ 433318 h 589794"/>
                <a:gd name="connsiteX19" fmla="*/ 291554 w 531543"/>
                <a:gd name="connsiteY19" fmla="*/ 441343 h 589794"/>
                <a:gd name="connsiteX20" fmla="*/ 300916 w 531543"/>
                <a:gd name="connsiteY20" fmla="*/ 454717 h 589794"/>
                <a:gd name="connsiteX21" fmla="*/ 311615 w 531543"/>
                <a:gd name="connsiteY21" fmla="*/ 470766 h 589794"/>
                <a:gd name="connsiteX22" fmla="*/ 314290 w 531543"/>
                <a:gd name="connsiteY22" fmla="*/ 473440 h 589794"/>
                <a:gd name="connsiteX23" fmla="*/ 315627 w 531543"/>
                <a:gd name="connsiteY23" fmla="*/ 470766 h 589794"/>
                <a:gd name="connsiteX24" fmla="*/ 341038 w 531543"/>
                <a:gd name="connsiteY24" fmla="*/ 419944 h 589794"/>
                <a:gd name="connsiteX25" fmla="*/ 350399 w 531543"/>
                <a:gd name="connsiteY25" fmla="*/ 415932 h 589794"/>
                <a:gd name="connsiteX26" fmla="*/ 454717 w 531543"/>
                <a:gd name="connsiteY26" fmla="*/ 461404 h 589794"/>
                <a:gd name="connsiteX27" fmla="*/ 501526 w 531543"/>
                <a:gd name="connsiteY27" fmla="*/ 502863 h 589794"/>
                <a:gd name="connsiteX28" fmla="*/ 524262 w 531543"/>
                <a:gd name="connsiteY28" fmla="*/ 541648 h 589794"/>
                <a:gd name="connsiteX29" fmla="*/ 530949 w 531543"/>
                <a:gd name="connsiteY29" fmla="*/ 571071 h 589794"/>
                <a:gd name="connsiteX30" fmla="*/ 530949 w 531543"/>
                <a:gd name="connsiteY30" fmla="*/ 585782 h 589794"/>
                <a:gd name="connsiteX31" fmla="*/ 522924 w 531543"/>
                <a:gd name="connsiteY31" fmla="*/ 589794 h 589794"/>
                <a:gd name="connsiteX32" fmla="*/ 18724 w 531543"/>
                <a:gd name="connsiteY32" fmla="*/ 572408 h 589794"/>
                <a:gd name="connsiteX33" fmla="*/ 513562 w 531543"/>
                <a:gd name="connsiteY33" fmla="*/ 572408 h 589794"/>
                <a:gd name="connsiteX34" fmla="*/ 445355 w 531543"/>
                <a:gd name="connsiteY34" fmla="*/ 474778 h 589794"/>
                <a:gd name="connsiteX35" fmla="*/ 353074 w 531543"/>
                <a:gd name="connsiteY35" fmla="*/ 433318 h 589794"/>
                <a:gd name="connsiteX36" fmla="*/ 331676 w 531543"/>
                <a:gd name="connsiteY36" fmla="*/ 477453 h 589794"/>
                <a:gd name="connsiteX37" fmla="*/ 315627 w 531543"/>
                <a:gd name="connsiteY37" fmla="*/ 490827 h 589794"/>
                <a:gd name="connsiteX38" fmla="*/ 296903 w 531543"/>
                <a:gd name="connsiteY38" fmla="*/ 481465 h 589794"/>
                <a:gd name="connsiteX39" fmla="*/ 286204 w 531543"/>
                <a:gd name="connsiteY39" fmla="*/ 465416 h 589794"/>
                <a:gd name="connsiteX40" fmla="*/ 276842 w 531543"/>
                <a:gd name="connsiteY40" fmla="*/ 452042 h 589794"/>
                <a:gd name="connsiteX41" fmla="*/ 272830 w 531543"/>
                <a:gd name="connsiteY41" fmla="*/ 456054 h 589794"/>
                <a:gd name="connsiteX42" fmla="*/ 262131 w 531543"/>
                <a:gd name="connsiteY42" fmla="*/ 461404 h 589794"/>
                <a:gd name="connsiteX43" fmla="*/ 251432 w 531543"/>
                <a:gd name="connsiteY43" fmla="*/ 456054 h 589794"/>
                <a:gd name="connsiteX44" fmla="*/ 247419 w 531543"/>
                <a:gd name="connsiteY44" fmla="*/ 452042 h 589794"/>
                <a:gd name="connsiteX45" fmla="*/ 242070 w 531543"/>
                <a:gd name="connsiteY45" fmla="*/ 460066 h 589794"/>
                <a:gd name="connsiteX46" fmla="*/ 228696 w 531543"/>
                <a:gd name="connsiteY46" fmla="*/ 478790 h 589794"/>
                <a:gd name="connsiteX47" fmla="*/ 205960 w 531543"/>
                <a:gd name="connsiteY47" fmla="*/ 490827 h 589794"/>
                <a:gd name="connsiteX48" fmla="*/ 189911 w 531543"/>
                <a:gd name="connsiteY48" fmla="*/ 476115 h 589794"/>
                <a:gd name="connsiteX49" fmla="*/ 172525 w 531543"/>
                <a:gd name="connsiteY49" fmla="*/ 434656 h 589794"/>
                <a:gd name="connsiteX50" fmla="*/ 80244 w 531543"/>
                <a:gd name="connsiteY50" fmla="*/ 476115 h 589794"/>
                <a:gd name="connsiteX51" fmla="*/ 18724 w 531543"/>
                <a:gd name="connsiteY51" fmla="*/ 572408 h 589794"/>
                <a:gd name="connsiteX52" fmla="*/ 387847 w 531543"/>
                <a:gd name="connsiteY52" fmla="*/ 167175 h 589794"/>
                <a:gd name="connsiteX53" fmla="*/ 383834 w 531543"/>
                <a:gd name="connsiteY53" fmla="*/ 165838 h 589794"/>
                <a:gd name="connsiteX54" fmla="*/ 379822 w 531543"/>
                <a:gd name="connsiteY54" fmla="*/ 157813 h 589794"/>
                <a:gd name="connsiteX55" fmla="*/ 379822 w 531543"/>
                <a:gd name="connsiteY55" fmla="*/ 152464 h 589794"/>
                <a:gd name="connsiteX56" fmla="*/ 378485 w 531543"/>
                <a:gd name="connsiteY56" fmla="*/ 135078 h 589794"/>
                <a:gd name="connsiteX57" fmla="*/ 371798 w 531543"/>
                <a:gd name="connsiteY57" fmla="*/ 124378 h 589794"/>
                <a:gd name="connsiteX58" fmla="*/ 359761 w 531543"/>
                <a:gd name="connsiteY58" fmla="*/ 116354 h 589794"/>
                <a:gd name="connsiteX59" fmla="*/ 326326 w 531543"/>
                <a:gd name="connsiteY59" fmla="*/ 104317 h 589794"/>
                <a:gd name="connsiteX60" fmla="*/ 266143 w 531543"/>
                <a:gd name="connsiteY60" fmla="*/ 98968 h 589794"/>
                <a:gd name="connsiteX61" fmla="*/ 217997 w 531543"/>
                <a:gd name="connsiteY61" fmla="*/ 101643 h 589794"/>
                <a:gd name="connsiteX62" fmla="*/ 165838 w 531543"/>
                <a:gd name="connsiteY62" fmla="*/ 117691 h 589794"/>
                <a:gd name="connsiteX63" fmla="*/ 152464 w 531543"/>
                <a:gd name="connsiteY63" fmla="*/ 132403 h 589794"/>
                <a:gd name="connsiteX64" fmla="*/ 149789 w 531543"/>
                <a:gd name="connsiteY64" fmla="*/ 156476 h 589794"/>
                <a:gd name="connsiteX65" fmla="*/ 145777 w 531543"/>
                <a:gd name="connsiteY65" fmla="*/ 164500 h 589794"/>
                <a:gd name="connsiteX66" fmla="*/ 136415 w 531543"/>
                <a:gd name="connsiteY66" fmla="*/ 164500 h 589794"/>
                <a:gd name="connsiteX67" fmla="*/ 68208 w 531543"/>
                <a:gd name="connsiteY67" fmla="*/ 124378 h 589794"/>
                <a:gd name="connsiteX68" fmla="*/ 60183 w 531543"/>
                <a:gd name="connsiteY68" fmla="*/ 119029 h 589794"/>
                <a:gd name="connsiteX69" fmla="*/ 64195 w 531543"/>
                <a:gd name="connsiteY69" fmla="*/ 111004 h 589794"/>
                <a:gd name="connsiteX70" fmla="*/ 68208 w 531543"/>
                <a:gd name="connsiteY70" fmla="*/ 108330 h 589794"/>
                <a:gd name="connsiteX71" fmla="*/ 76232 w 531543"/>
                <a:gd name="connsiteY71" fmla="*/ 102980 h 589794"/>
                <a:gd name="connsiteX72" fmla="*/ 113679 w 531543"/>
                <a:gd name="connsiteY72" fmla="*/ 81582 h 589794"/>
                <a:gd name="connsiteX73" fmla="*/ 251432 w 531543"/>
                <a:gd name="connsiteY73" fmla="*/ 4012 h 589794"/>
                <a:gd name="connsiteX74" fmla="*/ 276842 w 531543"/>
                <a:gd name="connsiteY74" fmla="*/ 4012 h 589794"/>
                <a:gd name="connsiteX75" fmla="*/ 398546 w 531543"/>
                <a:gd name="connsiteY75" fmla="*/ 73557 h 589794"/>
                <a:gd name="connsiteX76" fmla="*/ 453379 w 531543"/>
                <a:gd name="connsiteY76" fmla="*/ 105655 h 589794"/>
                <a:gd name="connsiteX77" fmla="*/ 461404 w 531543"/>
                <a:gd name="connsiteY77" fmla="*/ 111004 h 589794"/>
                <a:gd name="connsiteX78" fmla="*/ 462741 w 531543"/>
                <a:gd name="connsiteY78" fmla="*/ 112342 h 589794"/>
                <a:gd name="connsiteX79" fmla="*/ 466753 w 531543"/>
                <a:gd name="connsiteY79" fmla="*/ 119029 h 589794"/>
                <a:gd name="connsiteX80" fmla="*/ 462741 w 531543"/>
                <a:gd name="connsiteY80" fmla="*/ 125716 h 589794"/>
                <a:gd name="connsiteX81" fmla="*/ 393196 w 531543"/>
                <a:gd name="connsiteY81" fmla="*/ 165838 h 589794"/>
                <a:gd name="connsiteX82" fmla="*/ 387847 w 531543"/>
                <a:gd name="connsiteY82" fmla="*/ 167175 h 589794"/>
                <a:gd name="connsiteX83" fmla="*/ 263468 w 531543"/>
                <a:gd name="connsiteY83" fmla="*/ 82919 h 589794"/>
                <a:gd name="connsiteX84" fmla="*/ 327664 w 531543"/>
                <a:gd name="connsiteY84" fmla="*/ 89606 h 589794"/>
                <a:gd name="connsiteX85" fmla="*/ 366448 w 531543"/>
                <a:gd name="connsiteY85" fmla="*/ 102980 h 589794"/>
                <a:gd name="connsiteX86" fmla="*/ 381160 w 531543"/>
                <a:gd name="connsiteY86" fmla="*/ 111004 h 589794"/>
                <a:gd name="connsiteX87" fmla="*/ 395871 w 531543"/>
                <a:gd name="connsiteY87" fmla="*/ 132403 h 589794"/>
                <a:gd name="connsiteX88" fmla="*/ 397209 w 531543"/>
                <a:gd name="connsiteY88" fmla="*/ 144439 h 589794"/>
                <a:gd name="connsiteX89" fmla="*/ 441343 w 531543"/>
                <a:gd name="connsiteY89" fmla="*/ 119029 h 589794"/>
                <a:gd name="connsiteX90" fmla="*/ 390521 w 531543"/>
                <a:gd name="connsiteY90" fmla="*/ 90943 h 589794"/>
                <a:gd name="connsiteX91" fmla="*/ 268818 w 531543"/>
                <a:gd name="connsiteY91" fmla="*/ 21398 h 589794"/>
                <a:gd name="connsiteX92" fmla="*/ 260793 w 531543"/>
                <a:gd name="connsiteY92" fmla="*/ 21398 h 589794"/>
                <a:gd name="connsiteX93" fmla="*/ 121704 w 531543"/>
                <a:gd name="connsiteY93" fmla="*/ 97630 h 589794"/>
                <a:gd name="connsiteX94" fmla="*/ 85594 w 531543"/>
                <a:gd name="connsiteY94" fmla="*/ 117691 h 589794"/>
                <a:gd name="connsiteX95" fmla="*/ 129728 w 531543"/>
                <a:gd name="connsiteY95" fmla="*/ 143102 h 589794"/>
                <a:gd name="connsiteX96" fmla="*/ 132403 w 531543"/>
                <a:gd name="connsiteY96" fmla="*/ 129728 h 589794"/>
                <a:gd name="connsiteX97" fmla="*/ 153801 w 531543"/>
                <a:gd name="connsiteY97" fmla="*/ 104317 h 589794"/>
                <a:gd name="connsiteX98" fmla="*/ 212647 w 531543"/>
                <a:gd name="connsiteY98" fmla="*/ 85594 h 589794"/>
                <a:gd name="connsiteX99" fmla="*/ 263468 w 531543"/>
                <a:gd name="connsiteY99" fmla="*/ 82919 h 58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31543" h="589794">
                  <a:moveTo>
                    <a:pt x="522924" y="589794"/>
                  </a:moveTo>
                  <a:cubicBezTo>
                    <a:pt x="521587" y="589794"/>
                    <a:pt x="521587" y="589794"/>
                    <a:pt x="522924" y="589794"/>
                  </a:cubicBezTo>
                  <a:lnTo>
                    <a:pt x="9362" y="589794"/>
                  </a:lnTo>
                  <a:cubicBezTo>
                    <a:pt x="4012" y="589794"/>
                    <a:pt x="0" y="585782"/>
                    <a:pt x="0" y="581770"/>
                  </a:cubicBezTo>
                  <a:cubicBezTo>
                    <a:pt x="0" y="580433"/>
                    <a:pt x="0" y="561709"/>
                    <a:pt x="8024" y="537636"/>
                  </a:cubicBezTo>
                  <a:cubicBezTo>
                    <a:pt x="16049" y="514900"/>
                    <a:pt x="32098" y="484140"/>
                    <a:pt x="69545" y="460066"/>
                  </a:cubicBezTo>
                  <a:cubicBezTo>
                    <a:pt x="98968" y="440005"/>
                    <a:pt x="172525" y="414595"/>
                    <a:pt x="173862" y="414595"/>
                  </a:cubicBezTo>
                  <a:cubicBezTo>
                    <a:pt x="177875" y="413257"/>
                    <a:pt x="181887" y="415932"/>
                    <a:pt x="183224" y="418607"/>
                  </a:cubicBezTo>
                  <a:cubicBezTo>
                    <a:pt x="183224" y="419944"/>
                    <a:pt x="183224" y="419944"/>
                    <a:pt x="187236" y="426631"/>
                  </a:cubicBezTo>
                  <a:cubicBezTo>
                    <a:pt x="191249" y="437331"/>
                    <a:pt x="199273" y="456054"/>
                    <a:pt x="204623" y="468091"/>
                  </a:cubicBezTo>
                  <a:cubicBezTo>
                    <a:pt x="205960" y="470766"/>
                    <a:pt x="207297" y="472103"/>
                    <a:pt x="207297" y="472103"/>
                  </a:cubicBezTo>
                  <a:cubicBezTo>
                    <a:pt x="207297" y="472103"/>
                    <a:pt x="209972" y="470766"/>
                    <a:pt x="213984" y="466753"/>
                  </a:cubicBezTo>
                  <a:cubicBezTo>
                    <a:pt x="216659" y="462741"/>
                    <a:pt x="222009" y="454717"/>
                    <a:pt x="227358" y="449367"/>
                  </a:cubicBezTo>
                  <a:cubicBezTo>
                    <a:pt x="230033" y="446692"/>
                    <a:pt x="231371" y="444018"/>
                    <a:pt x="232708" y="441343"/>
                  </a:cubicBezTo>
                  <a:cubicBezTo>
                    <a:pt x="235383" y="437331"/>
                    <a:pt x="239395" y="433318"/>
                    <a:pt x="246082" y="433318"/>
                  </a:cubicBezTo>
                  <a:cubicBezTo>
                    <a:pt x="252769" y="433318"/>
                    <a:pt x="256781" y="437331"/>
                    <a:pt x="259456" y="440005"/>
                  </a:cubicBezTo>
                  <a:lnTo>
                    <a:pt x="262131" y="442680"/>
                  </a:lnTo>
                  <a:cubicBezTo>
                    <a:pt x="263468" y="441343"/>
                    <a:pt x="264806" y="441343"/>
                    <a:pt x="264806" y="440005"/>
                  </a:cubicBezTo>
                  <a:cubicBezTo>
                    <a:pt x="268818" y="435993"/>
                    <a:pt x="274167" y="433318"/>
                    <a:pt x="278180" y="433318"/>
                  </a:cubicBezTo>
                  <a:cubicBezTo>
                    <a:pt x="283529" y="433318"/>
                    <a:pt x="287542" y="435993"/>
                    <a:pt x="291554" y="441343"/>
                  </a:cubicBezTo>
                  <a:cubicBezTo>
                    <a:pt x="292891" y="442680"/>
                    <a:pt x="296903" y="448030"/>
                    <a:pt x="300916" y="454717"/>
                  </a:cubicBezTo>
                  <a:cubicBezTo>
                    <a:pt x="304928" y="460066"/>
                    <a:pt x="308940" y="466753"/>
                    <a:pt x="311615" y="470766"/>
                  </a:cubicBezTo>
                  <a:lnTo>
                    <a:pt x="314290" y="473440"/>
                  </a:lnTo>
                  <a:cubicBezTo>
                    <a:pt x="314290" y="473440"/>
                    <a:pt x="315627" y="472103"/>
                    <a:pt x="315627" y="470766"/>
                  </a:cubicBezTo>
                  <a:cubicBezTo>
                    <a:pt x="318302" y="465416"/>
                    <a:pt x="339700" y="419944"/>
                    <a:pt x="341038" y="419944"/>
                  </a:cubicBezTo>
                  <a:cubicBezTo>
                    <a:pt x="342375" y="417270"/>
                    <a:pt x="346387" y="414595"/>
                    <a:pt x="350399" y="415932"/>
                  </a:cubicBezTo>
                  <a:cubicBezTo>
                    <a:pt x="353074" y="415932"/>
                    <a:pt x="425294" y="441343"/>
                    <a:pt x="454717" y="461404"/>
                  </a:cubicBezTo>
                  <a:cubicBezTo>
                    <a:pt x="473440" y="473440"/>
                    <a:pt x="489489" y="488152"/>
                    <a:pt x="501526" y="502863"/>
                  </a:cubicBezTo>
                  <a:cubicBezTo>
                    <a:pt x="510888" y="514900"/>
                    <a:pt x="518912" y="528274"/>
                    <a:pt x="524262" y="541648"/>
                  </a:cubicBezTo>
                  <a:cubicBezTo>
                    <a:pt x="528274" y="551010"/>
                    <a:pt x="529611" y="561709"/>
                    <a:pt x="530949" y="571071"/>
                  </a:cubicBezTo>
                  <a:cubicBezTo>
                    <a:pt x="530949" y="572408"/>
                    <a:pt x="532286" y="581770"/>
                    <a:pt x="530949" y="585782"/>
                  </a:cubicBezTo>
                  <a:cubicBezTo>
                    <a:pt x="529611" y="587120"/>
                    <a:pt x="525599" y="589794"/>
                    <a:pt x="522924" y="589794"/>
                  </a:cubicBezTo>
                  <a:close/>
                  <a:moveTo>
                    <a:pt x="18724" y="572408"/>
                  </a:moveTo>
                  <a:lnTo>
                    <a:pt x="513562" y="572408"/>
                  </a:lnTo>
                  <a:cubicBezTo>
                    <a:pt x="512225" y="555022"/>
                    <a:pt x="502863" y="513562"/>
                    <a:pt x="445355" y="474778"/>
                  </a:cubicBezTo>
                  <a:cubicBezTo>
                    <a:pt x="422619" y="460066"/>
                    <a:pt x="371798" y="440005"/>
                    <a:pt x="353074" y="433318"/>
                  </a:cubicBezTo>
                  <a:cubicBezTo>
                    <a:pt x="347725" y="444018"/>
                    <a:pt x="337025" y="465416"/>
                    <a:pt x="331676" y="477453"/>
                  </a:cubicBezTo>
                  <a:cubicBezTo>
                    <a:pt x="329001" y="481465"/>
                    <a:pt x="324989" y="489489"/>
                    <a:pt x="315627" y="490827"/>
                  </a:cubicBezTo>
                  <a:cubicBezTo>
                    <a:pt x="311615" y="490827"/>
                    <a:pt x="303590" y="490827"/>
                    <a:pt x="296903" y="481465"/>
                  </a:cubicBezTo>
                  <a:cubicBezTo>
                    <a:pt x="294229" y="477453"/>
                    <a:pt x="290216" y="472103"/>
                    <a:pt x="286204" y="465416"/>
                  </a:cubicBezTo>
                  <a:cubicBezTo>
                    <a:pt x="282192" y="458729"/>
                    <a:pt x="278180" y="454717"/>
                    <a:pt x="276842" y="452042"/>
                  </a:cubicBezTo>
                  <a:lnTo>
                    <a:pt x="272830" y="456054"/>
                  </a:lnTo>
                  <a:cubicBezTo>
                    <a:pt x="268818" y="460066"/>
                    <a:pt x="266143" y="461404"/>
                    <a:pt x="262131" y="461404"/>
                  </a:cubicBezTo>
                  <a:cubicBezTo>
                    <a:pt x="259456" y="461404"/>
                    <a:pt x="255444" y="460066"/>
                    <a:pt x="251432" y="456054"/>
                  </a:cubicBezTo>
                  <a:cubicBezTo>
                    <a:pt x="250094" y="454717"/>
                    <a:pt x="247419" y="453379"/>
                    <a:pt x="247419" y="452042"/>
                  </a:cubicBezTo>
                  <a:cubicBezTo>
                    <a:pt x="246082" y="454717"/>
                    <a:pt x="243407" y="457392"/>
                    <a:pt x="242070" y="460066"/>
                  </a:cubicBezTo>
                  <a:cubicBezTo>
                    <a:pt x="238058" y="466753"/>
                    <a:pt x="232708" y="473440"/>
                    <a:pt x="228696" y="478790"/>
                  </a:cubicBezTo>
                  <a:cubicBezTo>
                    <a:pt x="219334" y="490827"/>
                    <a:pt x="211310" y="492164"/>
                    <a:pt x="205960" y="490827"/>
                  </a:cubicBezTo>
                  <a:cubicBezTo>
                    <a:pt x="199273" y="489489"/>
                    <a:pt x="192586" y="485477"/>
                    <a:pt x="189911" y="476115"/>
                  </a:cubicBezTo>
                  <a:cubicBezTo>
                    <a:pt x="184562" y="464079"/>
                    <a:pt x="177875" y="445355"/>
                    <a:pt x="172525" y="434656"/>
                  </a:cubicBezTo>
                  <a:cubicBezTo>
                    <a:pt x="152464" y="441343"/>
                    <a:pt x="102980" y="460066"/>
                    <a:pt x="80244" y="476115"/>
                  </a:cubicBezTo>
                  <a:cubicBezTo>
                    <a:pt x="30760" y="505538"/>
                    <a:pt x="21398" y="552347"/>
                    <a:pt x="18724" y="572408"/>
                  </a:cubicBezTo>
                  <a:close/>
                  <a:moveTo>
                    <a:pt x="387847" y="167175"/>
                  </a:moveTo>
                  <a:cubicBezTo>
                    <a:pt x="386509" y="167175"/>
                    <a:pt x="385172" y="167175"/>
                    <a:pt x="383834" y="165838"/>
                  </a:cubicBezTo>
                  <a:cubicBezTo>
                    <a:pt x="381160" y="164500"/>
                    <a:pt x="379822" y="161826"/>
                    <a:pt x="379822" y="157813"/>
                  </a:cubicBezTo>
                  <a:lnTo>
                    <a:pt x="379822" y="152464"/>
                  </a:lnTo>
                  <a:cubicBezTo>
                    <a:pt x="379822" y="147114"/>
                    <a:pt x="379822" y="141765"/>
                    <a:pt x="378485" y="135078"/>
                  </a:cubicBezTo>
                  <a:cubicBezTo>
                    <a:pt x="377147" y="129728"/>
                    <a:pt x="375810" y="127053"/>
                    <a:pt x="371798" y="124378"/>
                  </a:cubicBezTo>
                  <a:cubicBezTo>
                    <a:pt x="367786" y="121704"/>
                    <a:pt x="362436" y="117691"/>
                    <a:pt x="359761" y="116354"/>
                  </a:cubicBezTo>
                  <a:cubicBezTo>
                    <a:pt x="349062" y="111004"/>
                    <a:pt x="338363" y="106992"/>
                    <a:pt x="326326" y="104317"/>
                  </a:cubicBezTo>
                  <a:cubicBezTo>
                    <a:pt x="307603" y="100305"/>
                    <a:pt x="287542" y="98968"/>
                    <a:pt x="266143" y="98968"/>
                  </a:cubicBezTo>
                  <a:cubicBezTo>
                    <a:pt x="260793" y="98968"/>
                    <a:pt x="227358" y="100305"/>
                    <a:pt x="217997" y="101643"/>
                  </a:cubicBezTo>
                  <a:cubicBezTo>
                    <a:pt x="196598" y="104317"/>
                    <a:pt x="180549" y="109667"/>
                    <a:pt x="165838" y="117691"/>
                  </a:cubicBezTo>
                  <a:cubicBezTo>
                    <a:pt x="159151" y="121704"/>
                    <a:pt x="155139" y="124378"/>
                    <a:pt x="152464" y="132403"/>
                  </a:cubicBezTo>
                  <a:cubicBezTo>
                    <a:pt x="151126" y="139090"/>
                    <a:pt x="149789" y="147114"/>
                    <a:pt x="149789" y="156476"/>
                  </a:cubicBezTo>
                  <a:cubicBezTo>
                    <a:pt x="149789" y="159151"/>
                    <a:pt x="148452" y="161826"/>
                    <a:pt x="145777" y="164500"/>
                  </a:cubicBezTo>
                  <a:cubicBezTo>
                    <a:pt x="143102" y="165838"/>
                    <a:pt x="139090" y="165838"/>
                    <a:pt x="136415" y="164500"/>
                  </a:cubicBezTo>
                  <a:cubicBezTo>
                    <a:pt x="136415" y="164500"/>
                    <a:pt x="77569" y="131065"/>
                    <a:pt x="68208" y="124378"/>
                  </a:cubicBezTo>
                  <a:cubicBezTo>
                    <a:pt x="61521" y="124378"/>
                    <a:pt x="60183" y="121704"/>
                    <a:pt x="60183" y="119029"/>
                  </a:cubicBezTo>
                  <a:cubicBezTo>
                    <a:pt x="60183" y="116354"/>
                    <a:pt x="61521" y="112342"/>
                    <a:pt x="64195" y="111004"/>
                  </a:cubicBezTo>
                  <a:cubicBezTo>
                    <a:pt x="65533" y="109667"/>
                    <a:pt x="66870" y="109667"/>
                    <a:pt x="68208" y="108330"/>
                  </a:cubicBezTo>
                  <a:cubicBezTo>
                    <a:pt x="70882" y="106992"/>
                    <a:pt x="73557" y="104317"/>
                    <a:pt x="76232" y="102980"/>
                  </a:cubicBezTo>
                  <a:cubicBezTo>
                    <a:pt x="88269" y="96293"/>
                    <a:pt x="101643" y="89606"/>
                    <a:pt x="113679" y="81582"/>
                  </a:cubicBezTo>
                  <a:cubicBezTo>
                    <a:pt x="159151" y="56171"/>
                    <a:pt x="204623" y="29423"/>
                    <a:pt x="251432" y="4012"/>
                  </a:cubicBezTo>
                  <a:cubicBezTo>
                    <a:pt x="260793" y="-1337"/>
                    <a:pt x="268818" y="-1337"/>
                    <a:pt x="276842" y="4012"/>
                  </a:cubicBezTo>
                  <a:cubicBezTo>
                    <a:pt x="316964" y="26748"/>
                    <a:pt x="358424" y="50821"/>
                    <a:pt x="398546" y="73557"/>
                  </a:cubicBezTo>
                  <a:cubicBezTo>
                    <a:pt x="417270" y="84256"/>
                    <a:pt x="434656" y="94956"/>
                    <a:pt x="453379" y="105655"/>
                  </a:cubicBezTo>
                  <a:cubicBezTo>
                    <a:pt x="456054" y="106992"/>
                    <a:pt x="458729" y="108330"/>
                    <a:pt x="461404" y="111004"/>
                  </a:cubicBezTo>
                  <a:lnTo>
                    <a:pt x="462741" y="112342"/>
                  </a:lnTo>
                  <a:cubicBezTo>
                    <a:pt x="465416" y="113679"/>
                    <a:pt x="466753" y="116354"/>
                    <a:pt x="466753" y="119029"/>
                  </a:cubicBezTo>
                  <a:cubicBezTo>
                    <a:pt x="466753" y="121704"/>
                    <a:pt x="465416" y="124378"/>
                    <a:pt x="462741" y="125716"/>
                  </a:cubicBezTo>
                  <a:cubicBezTo>
                    <a:pt x="441343" y="137752"/>
                    <a:pt x="393196" y="165838"/>
                    <a:pt x="393196" y="165838"/>
                  </a:cubicBezTo>
                  <a:cubicBezTo>
                    <a:pt x="390521" y="167175"/>
                    <a:pt x="389184" y="167175"/>
                    <a:pt x="387847" y="167175"/>
                  </a:cubicBezTo>
                  <a:close/>
                  <a:moveTo>
                    <a:pt x="263468" y="82919"/>
                  </a:moveTo>
                  <a:cubicBezTo>
                    <a:pt x="286204" y="82919"/>
                    <a:pt x="307603" y="85594"/>
                    <a:pt x="327664" y="89606"/>
                  </a:cubicBezTo>
                  <a:cubicBezTo>
                    <a:pt x="342375" y="92281"/>
                    <a:pt x="354412" y="96293"/>
                    <a:pt x="366448" y="102980"/>
                  </a:cubicBezTo>
                  <a:cubicBezTo>
                    <a:pt x="370460" y="105655"/>
                    <a:pt x="379822" y="111004"/>
                    <a:pt x="381160" y="111004"/>
                  </a:cubicBezTo>
                  <a:cubicBezTo>
                    <a:pt x="390521" y="117691"/>
                    <a:pt x="393196" y="125716"/>
                    <a:pt x="395871" y="132403"/>
                  </a:cubicBezTo>
                  <a:cubicBezTo>
                    <a:pt x="397209" y="136415"/>
                    <a:pt x="397209" y="140427"/>
                    <a:pt x="397209" y="144439"/>
                  </a:cubicBezTo>
                  <a:cubicBezTo>
                    <a:pt x="409245" y="137752"/>
                    <a:pt x="426631" y="127053"/>
                    <a:pt x="441343" y="119029"/>
                  </a:cubicBezTo>
                  <a:cubicBezTo>
                    <a:pt x="423957" y="109667"/>
                    <a:pt x="407908" y="100305"/>
                    <a:pt x="390521" y="90943"/>
                  </a:cubicBezTo>
                  <a:cubicBezTo>
                    <a:pt x="350399" y="68208"/>
                    <a:pt x="308940" y="45472"/>
                    <a:pt x="268818" y="21398"/>
                  </a:cubicBezTo>
                  <a:cubicBezTo>
                    <a:pt x="264806" y="18724"/>
                    <a:pt x="263468" y="18724"/>
                    <a:pt x="260793" y="21398"/>
                  </a:cubicBezTo>
                  <a:cubicBezTo>
                    <a:pt x="212647" y="46809"/>
                    <a:pt x="167175" y="72220"/>
                    <a:pt x="121704" y="97630"/>
                  </a:cubicBezTo>
                  <a:lnTo>
                    <a:pt x="85594" y="117691"/>
                  </a:lnTo>
                  <a:cubicBezTo>
                    <a:pt x="98968" y="125716"/>
                    <a:pt x="117691" y="136415"/>
                    <a:pt x="129728" y="143102"/>
                  </a:cubicBezTo>
                  <a:cubicBezTo>
                    <a:pt x="129728" y="137752"/>
                    <a:pt x="131065" y="133740"/>
                    <a:pt x="132403" y="129728"/>
                  </a:cubicBezTo>
                  <a:cubicBezTo>
                    <a:pt x="136415" y="113679"/>
                    <a:pt x="147114" y="108330"/>
                    <a:pt x="153801" y="104317"/>
                  </a:cubicBezTo>
                  <a:cubicBezTo>
                    <a:pt x="169850" y="94956"/>
                    <a:pt x="188574" y="89606"/>
                    <a:pt x="212647" y="85594"/>
                  </a:cubicBezTo>
                  <a:cubicBezTo>
                    <a:pt x="223346" y="84256"/>
                    <a:pt x="258119" y="82919"/>
                    <a:pt x="263468" y="82919"/>
                  </a:cubicBezTo>
                  <a:close/>
                </a:path>
              </a:pathLst>
            </a:custGeom>
            <a:solidFill>
              <a:schemeClr val="tx1"/>
            </a:solidFill>
            <a:ln w="567" cap="flat">
              <a:noFill/>
              <a:prstDash val="solid"/>
              <a:miter/>
            </a:ln>
          </p:spPr>
          <p:txBody>
            <a:bodyPr rtlCol="0" anchor="ctr"/>
            <a:lstStyle/>
            <a:p>
              <a:endParaRPr lang="zh-CN" altLang="en-US"/>
            </a:p>
          </p:txBody>
        </p:sp>
        <p:sp>
          <p:nvSpPr>
            <p:cNvPr id="106" name="PA-任意多边形 105">
              <a:extLst>
                <a:ext uri="{FF2B5EF4-FFF2-40B4-BE49-F238E27FC236}">
                  <a16:creationId xmlns:a16="http://schemas.microsoft.com/office/drawing/2014/main" id="{A8831EC9-79B0-4310-9161-AE1EE5AF042B}"/>
                </a:ext>
              </a:extLst>
            </p:cNvPr>
            <p:cNvSpPr/>
            <p:nvPr>
              <p:custDataLst>
                <p:tags r:id="rId7"/>
              </p:custDataLst>
            </p:nvPr>
          </p:nvSpPr>
          <p:spPr>
            <a:xfrm>
              <a:off x="3746671" y="5402418"/>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sp>
          <p:nvSpPr>
            <p:cNvPr id="107" name="PA-任意多边形 106">
              <a:extLst>
                <a:ext uri="{FF2B5EF4-FFF2-40B4-BE49-F238E27FC236}">
                  <a16:creationId xmlns:a16="http://schemas.microsoft.com/office/drawing/2014/main" id="{3D643A39-74A3-46DF-8F7E-6D2199D0BBB4}"/>
                </a:ext>
              </a:extLst>
            </p:cNvPr>
            <p:cNvSpPr/>
            <p:nvPr>
              <p:custDataLst>
                <p:tags r:id="rId8"/>
              </p:custDataLst>
            </p:nvPr>
          </p:nvSpPr>
          <p:spPr>
            <a:xfrm>
              <a:off x="3787931" y="5402418"/>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sp>
          <p:nvSpPr>
            <p:cNvPr id="108" name="PA-任意多边形 107">
              <a:extLst>
                <a:ext uri="{FF2B5EF4-FFF2-40B4-BE49-F238E27FC236}">
                  <a16:creationId xmlns:a16="http://schemas.microsoft.com/office/drawing/2014/main" id="{6B40B79E-41A5-41C4-87A8-3652F84C3B46}"/>
                </a:ext>
              </a:extLst>
            </p:cNvPr>
            <p:cNvSpPr/>
            <p:nvPr>
              <p:custDataLst>
                <p:tags r:id="rId9"/>
              </p:custDataLst>
            </p:nvPr>
          </p:nvSpPr>
          <p:spPr>
            <a:xfrm>
              <a:off x="3758628" y="5441386"/>
              <a:ext cx="25276" cy="3597"/>
            </a:xfrm>
            <a:custGeom>
              <a:avLst/>
              <a:gdLst>
                <a:gd name="connsiteX0" fmla="*/ 50821 w 50821"/>
                <a:gd name="connsiteY0" fmla="*/ 0 h 8024"/>
                <a:gd name="connsiteX1" fmla="*/ 25411 w 50821"/>
                <a:gd name="connsiteY1" fmla="*/ 8024 h 8024"/>
                <a:gd name="connsiteX2" fmla="*/ 0 w 50821"/>
                <a:gd name="connsiteY2" fmla="*/ 0 h 8024"/>
                <a:gd name="connsiteX3" fmla="*/ 25411 w 50821"/>
                <a:gd name="connsiteY3" fmla="*/ 4012 h 8024"/>
                <a:gd name="connsiteX4" fmla="*/ 50821 w 50821"/>
                <a:gd name="connsiteY4" fmla="*/ 0 h 8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1" h="8024">
                  <a:moveTo>
                    <a:pt x="50821" y="0"/>
                  </a:moveTo>
                  <a:cubicBezTo>
                    <a:pt x="50821" y="0"/>
                    <a:pt x="38785" y="8024"/>
                    <a:pt x="25411" y="8024"/>
                  </a:cubicBezTo>
                  <a:cubicBezTo>
                    <a:pt x="12037" y="8024"/>
                    <a:pt x="0" y="0"/>
                    <a:pt x="0" y="0"/>
                  </a:cubicBezTo>
                  <a:cubicBezTo>
                    <a:pt x="0" y="0"/>
                    <a:pt x="12037" y="4012"/>
                    <a:pt x="25411" y="4012"/>
                  </a:cubicBezTo>
                  <a:cubicBezTo>
                    <a:pt x="38785" y="4012"/>
                    <a:pt x="50821" y="0"/>
                    <a:pt x="50821" y="0"/>
                  </a:cubicBezTo>
                  <a:close/>
                </a:path>
              </a:pathLst>
            </a:custGeom>
            <a:solidFill>
              <a:schemeClr val="tx1"/>
            </a:solidFill>
            <a:ln w="567" cap="flat">
              <a:noFill/>
              <a:prstDash val="solid"/>
              <a:miter/>
            </a:ln>
          </p:spPr>
          <p:txBody>
            <a:bodyPr rtlCol="0" anchor="ctr"/>
            <a:lstStyle/>
            <a:p>
              <a:endParaRPr lang="zh-CN" altLang="en-US"/>
            </a:p>
          </p:txBody>
        </p:sp>
        <p:sp>
          <p:nvSpPr>
            <p:cNvPr id="109" name="PA-任意多边形 108">
              <a:extLst>
                <a:ext uri="{FF2B5EF4-FFF2-40B4-BE49-F238E27FC236}">
                  <a16:creationId xmlns:a16="http://schemas.microsoft.com/office/drawing/2014/main" id="{47ED7FDD-4303-4CFF-87BF-E229FDE6D2E1}"/>
                </a:ext>
              </a:extLst>
            </p:cNvPr>
            <p:cNvSpPr/>
            <p:nvPr>
              <p:custDataLst>
                <p:tags r:id="rId10"/>
              </p:custDataLst>
            </p:nvPr>
          </p:nvSpPr>
          <p:spPr>
            <a:xfrm>
              <a:off x="3745910" y="5299876"/>
              <a:ext cx="24664" cy="15835"/>
            </a:xfrm>
            <a:custGeom>
              <a:avLst/>
              <a:gdLst>
                <a:gd name="connsiteX0" fmla="*/ 1392 w 49592"/>
                <a:gd name="connsiteY0" fmla="*/ 30814 h 35328"/>
                <a:gd name="connsiteX1" fmla="*/ 4066 w 49592"/>
                <a:gd name="connsiteY1" fmla="*/ 20115 h 35328"/>
                <a:gd name="connsiteX2" fmla="*/ 37501 w 49592"/>
                <a:gd name="connsiteY2" fmla="*/ 1392 h 35328"/>
                <a:gd name="connsiteX3" fmla="*/ 48201 w 49592"/>
                <a:gd name="connsiteY3" fmla="*/ 4066 h 35328"/>
                <a:gd name="connsiteX4" fmla="*/ 45526 w 49592"/>
                <a:gd name="connsiteY4" fmla="*/ 14766 h 35328"/>
                <a:gd name="connsiteX5" fmla="*/ 13428 w 49592"/>
                <a:gd name="connsiteY5" fmla="*/ 34827 h 35328"/>
                <a:gd name="connsiteX6" fmla="*/ 1392 w 49592"/>
                <a:gd name="connsiteY6" fmla="*/ 30814 h 3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2" h="35328">
                  <a:moveTo>
                    <a:pt x="1392" y="30814"/>
                  </a:moveTo>
                  <a:cubicBezTo>
                    <a:pt x="-1283" y="26802"/>
                    <a:pt x="54" y="21453"/>
                    <a:pt x="4066" y="20115"/>
                  </a:cubicBezTo>
                  <a:lnTo>
                    <a:pt x="37501" y="1392"/>
                  </a:lnTo>
                  <a:cubicBezTo>
                    <a:pt x="41514" y="-1283"/>
                    <a:pt x="46863" y="54"/>
                    <a:pt x="48201" y="4066"/>
                  </a:cubicBezTo>
                  <a:cubicBezTo>
                    <a:pt x="50875" y="8079"/>
                    <a:pt x="49538" y="13428"/>
                    <a:pt x="45526" y="14766"/>
                  </a:cubicBezTo>
                  <a:lnTo>
                    <a:pt x="13428" y="34827"/>
                  </a:lnTo>
                  <a:cubicBezTo>
                    <a:pt x="9416" y="36164"/>
                    <a:pt x="4066" y="34827"/>
                    <a:pt x="1392" y="30814"/>
                  </a:cubicBezTo>
                  <a:close/>
                </a:path>
              </a:pathLst>
            </a:custGeom>
            <a:solidFill>
              <a:schemeClr val="tx1"/>
            </a:solidFill>
            <a:ln w="567" cap="flat">
              <a:noFill/>
              <a:prstDash val="solid"/>
              <a:miter/>
            </a:ln>
          </p:spPr>
          <p:txBody>
            <a:bodyPr rtlCol="0" anchor="ctr"/>
            <a:lstStyle/>
            <a:p>
              <a:endParaRPr lang="zh-CN" altLang="en-US"/>
            </a:p>
          </p:txBody>
        </p:sp>
        <p:sp>
          <p:nvSpPr>
            <p:cNvPr id="110" name="PA-任意多边形 109">
              <a:extLst>
                <a:ext uri="{FF2B5EF4-FFF2-40B4-BE49-F238E27FC236}">
                  <a16:creationId xmlns:a16="http://schemas.microsoft.com/office/drawing/2014/main" id="{22F3328F-07B3-4BEA-A8AF-D6FC47673D1C}"/>
                </a:ext>
              </a:extLst>
            </p:cNvPr>
            <p:cNvSpPr/>
            <p:nvPr>
              <p:custDataLst>
                <p:tags r:id="rId11"/>
              </p:custDataLst>
            </p:nvPr>
          </p:nvSpPr>
          <p:spPr>
            <a:xfrm>
              <a:off x="3734657" y="5314249"/>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grpSp>
      <p:sp>
        <p:nvSpPr>
          <p:cNvPr id="111" name="指导老师-文本框">
            <a:extLst>
              <a:ext uri="{FF2B5EF4-FFF2-40B4-BE49-F238E27FC236}">
                <a16:creationId xmlns:a16="http://schemas.microsoft.com/office/drawing/2014/main" id="{97F8E237-73D0-433B-984F-57A6B7D6DF1E}"/>
              </a:ext>
            </a:extLst>
          </p:cNvPr>
          <p:cNvSpPr txBox="1"/>
          <p:nvPr/>
        </p:nvSpPr>
        <p:spPr>
          <a:xfrm>
            <a:off x="6836073" y="5243828"/>
            <a:ext cx="2135207" cy="369332"/>
          </a:xfrm>
          <a:prstGeom prst="rect">
            <a:avLst/>
          </a:prstGeom>
          <a:noFill/>
        </p:spPr>
        <p:txBody>
          <a:bodyPr wrap="square" rtlCol="0">
            <a:spAutoFit/>
          </a:bodyPr>
          <a:lstStyle/>
          <a:p>
            <a:r>
              <a:rPr lang="zh-CN" altLang="en-US" dirty="0">
                <a:solidFill>
                  <a:schemeClr val="tx2">
                    <a:lumMod val="50000"/>
                  </a:schemeClr>
                </a:solidFill>
              </a:rPr>
              <a:t>指导老师：廖文菊</a:t>
            </a:r>
          </a:p>
        </p:txBody>
      </p:sp>
      <p:sp>
        <p:nvSpPr>
          <p:cNvPr id="99" name="答辩人-文本框">
            <a:extLst>
              <a:ext uri="{FF2B5EF4-FFF2-40B4-BE49-F238E27FC236}">
                <a16:creationId xmlns:a16="http://schemas.microsoft.com/office/drawing/2014/main" id="{808F3962-8142-43E2-A223-17287080F1F3}"/>
              </a:ext>
            </a:extLst>
          </p:cNvPr>
          <p:cNvSpPr txBox="1"/>
          <p:nvPr/>
        </p:nvSpPr>
        <p:spPr>
          <a:xfrm>
            <a:off x="3731275" y="5253988"/>
            <a:ext cx="2183409" cy="369332"/>
          </a:xfrm>
          <a:prstGeom prst="rect">
            <a:avLst/>
          </a:prstGeom>
          <a:noFill/>
        </p:spPr>
        <p:txBody>
          <a:bodyPr wrap="square" rtlCol="0">
            <a:spAutoFit/>
          </a:bodyPr>
          <a:lstStyle/>
          <a:p>
            <a:r>
              <a:rPr lang="zh-CN" altLang="en-US" dirty="0">
                <a:solidFill>
                  <a:schemeClr val="tx2">
                    <a:lumMod val="50000"/>
                  </a:schemeClr>
                </a:solidFill>
              </a:rPr>
              <a:t>答辩学生：李鸿锋</a:t>
            </a:r>
          </a:p>
        </p:txBody>
      </p:sp>
      <p:sp>
        <p:nvSpPr>
          <p:cNvPr id="173" name="蓝色渐变蒙版">
            <a:extLst>
              <a:ext uri="{FF2B5EF4-FFF2-40B4-BE49-F238E27FC236}">
                <a16:creationId xmlns:a16="http://schemas.microsoft.com/office/drawing/2014/main" id="{B3FD0CC4-C37B-4A8B-A75A-2216D6735288}"/>
              </a:ext>
            </a:extLst>
          </p:cNvPr>
          <p:cNvSpPr/>
          <p:nvPr>
            <p:custDataLst>
              <p:tags r:id="rId1"/>
            </p:custDataLst>
          </p:nvPr>
        </p:nvSpPr>
        <p:spPr>
          <a:xfrm>
            <a:off x="0" y="0"/>
            <a:ext cx="12192000" cy="2919600"/>
          </a:xfrm>
          <a:custGeom>
            <a:avLst/>
            <a:gdLst>
              <a:gd name="connsiteX0" fmla="*/ 0 w 12192000"/>
              <a:gd name="connsiteY0" fmla="*/ 0 h 2919600"/>
              <a:gd name="connsiteX1" fmla="*/ 12192000 w 12192000"/>
              <a:gd name="connsiteY1" fmla="*/ 0 h 2919600"/>
              <a:gd name="connsiteX2" fmla="*/ 12192000 w 12192000"/>
              <a:gd name="connsiteY2" fmla="*/ 1629024 h 2919600"/>
              <a:gd name="connsiteX3" fmla="*/ 11929220 w 12192000"/>
              <a:gd name="connsiteY3" fmla="*/ 1630436 h 2919600"/>
              <a:gd name="connsiteX4" fmla="*/ 10430492 w 12192000"/>
              <a:gd name="connsiteY4" fmla="*/ 1694648 h 2919600"/>
              <a:gd name="connsiteX5" fmla="*/ 10193779 w 12192000"/>
              <a:gd name="connsiteY5" fmla="*/ 1715815 h 2919600"/>
              <a:gd name="connsiteX6" fmla="*/ 10170300 w 12192000"/>
              <a:gd name="connsiteY6" fmla="*/ 1639160 h 2919600"/>
              <a:gd name="connsiteX7" fmla="*/ 9531393 w 12192000"/>
              <a:gd name="connsiteY7" fmla="*/ 1108101 h 2919600"/>
              <a:gd name="connsiteX8" fmla="*/ 9490489 w 12192000"/>
              <a:gd name="connsiteY8" fmla="*/ 1101774 h 2919600"/>
              <a:gd name="connsiteX9" fmla="*/ 9483531 w 12192000"/>
              <a:gd name="connsiteY9" fmla="*/ 1100149 h 2919600"/>
              <a:gd name="connsiteX10" fmla="*/ 9476492 w 12192000"/>
              <a:gd name="connsiteY10" fmla="*/ 1099610 h 2919600"/>
              <a:gd name="connsiteX11" fmla="*/ 9443271 w 12192000"/>
              <a:gd name="connsiteY11" fmla="*/ 1094471 h 2919600"/>
              <a:gd name="connsiteX12" fmla="*/ 9352528 w 12192000"/>
              <a:gd name="connsiteY12" fmla="*/ 1089828 h 2919600"/>
              <a:gd name="connsiteX13" fmla="*/ 9350724 w 12192000"/>
              <a:gd name="connsiteY13" fmla="*/ 1089920 h 2919600"/>
              <a:gd name="connsiteX14" fmla="*/ 9348920 w 12192000"/>
              <a:gd name="connsiteY14" fmla="*/ 1089828 h 2919600"/>
              <a:gd name="connsiteX15" fmla="*/ 9258546 w 12192000"/>
              <a:gd name="connsiteY15" fmla="*/ 1094453 h 2919600"/>
              <a:gd name="connsiteX16" fmla="*/ 9205572 w 12192000"/>
              <a:gd name="connsiteY16" fmla="*/ 1102646 h 2919600"/>
              <a:gd name="connsiteX17" fmla="*/ 9192453 w 12192000"/>
              <a:gd name="connsiteY17" fmla="*/ 1103819 h 2919600"/>
              <a:gd name="connsiteX18" fmla="*/ 9185264 w 12192000"/>
              <a:gd name="connsiteY18" fmla="*/ 1105787 h 2919600"/>
              <a:gd name="connsiteX19" fmla="*/ 9170781 w 12192000"/>
              <a:gd name="connsiteY19" fmla="*/ 1108026 h 2919600"/>
              <a:gd name="connsiteX20" fmla="*/ 9086072 w 12192000"/>
              <a:gd name="connsiteY20" fmla="*/ 1130100 h 2919600"/>
              <a:gd name="connsiteX21" fmla="*/ 9056842 w 12192000"/>
              <a:gd name="connsiteY21" fmla="*/ 1140942 h 2919600"/>
              <a:gd name="connsiteX22" fmla="*/ 9045002 w 12192000"/>
              <a:gd name="connsiteY22" fmla="*/ 1144183 h 2919600"/>
              <a:gd name="connsiteX23" fmla="*/ 9033708 w 12192000"/>
              <a:gd name="connsiteY23" fmla="*/ 1149523 h 2919600"/>
              <a:gd name="connsiteX24" fmla="*/ 9004863 w 12192000"/>
              <a:gd name="connsiteY24" fmla="*/ 1160222 h 2919600"/>
              <a:gd name="connsiteX25" fmla="*/ 8982834 w 12192000"/>
              <a:gd name="connsiteY25" fmla="*/ 1172339 h 2919600"/>
              <a:gd name="connsiteX26" fmla="*/ 8929485 w 12192000"/>
              <a:gd name="connsiteY26" fmla="*/ 1198384 h 2919600"/>
              <a:gd name="connsiteX27" fmla="*/ 8926588 w 12192000"/>
              <a:gd name="connsiteY27" fmla="*/ 1200168 h 2919600"/>
              <a:gd name="connsiteX28" fmla="*/ 8908947 w 12192000"/>
              <a:gd name="connsiteY28" fmla="*/ 1208508 h 2919600"/>
              <a:gd name="connsiteX29" fmla="*/ 8879840 w 12192000"/>
              <a:gd name="connsiteY29" fmla="*/ 1228948 h 2919600"/>
              <a:gd name="connsiteX30" fmla="*/ 8879171 w 12192000"/>
              <a:gd name="connsiteY30" fmla="*/ 1229361 h 2919600"/>
              <a:gd name="connsiteX31" fmla="*/ 8854718 w 12192000"/>
              <a:gd name="connsiteY31" fmla="*/ 1242812 h 2919600"/>
              <a:gd name="connsiteX32" fmla="*/ 8826483 w 12192000"/>
              <a:gd name="connsiteY32" fmla="*/ 1266420 h 2919600"/>
              <a:gd name="connsiteX33" fmla="*/ 8786671 w 12192000"/>
              <a:gd name="connsiteY33" fmla="*/ 1294379 h 2919600"/>
              <a:gd name="connsiteX34" fmla="*/ 8751919 w 12192000"/>
              <a:gd name="connsiteY34" fmla="*/ 1328768 h 2919600"/>
              <a:gd name="connsiteX35" fmla="*/ 8723902 w 12192000"/>
              <a:gd name="connsiteY35" fmla="*/ 1352194 h 2919600"/>
              <a:gd name="connsiteX36" fmla="*/ 8705904 w 12192000"/>
              <a:gd name="connsiteY36" fmla="*/ 1374300 h 2919600"/>
              <a:gd name="connsiteX37" fmla="*/ 8680554 w 12192000"/>
              <a:gd name="connsiteY37" fmla="*/ 1399385 h 2919600"/>
              <a:gd name="connsiteX38" fmla="*/ 8643112 w 12192000"/>
              <a:gd name="connsiteY38" fmla="*/ 1451426 h 2919600"/>
              <a:gd name="connsiteX39" fmla="*/ 8615968 w 12192000"/>
              <a:gd name="connsiteY39" fmla="*/ 1484767 h 2919600"/>
              <a:gd name="connsiteX40" fmla="*/ 8606772 w 12192000"/>
              <a:gd name="connsiteY40" fmla="*/ 1501936 h 2919600"/>
              <a:gd name="connsiteX41" fmla="*/ 8592977 w 12192000"/>
              <a:gd name="connsiteY41" fmla="*/ 1521110 h 2919600"/>
              <a:gd name="connsiteX42" fmla="*/ 8555092 w 12192000"/>
              <a:gd name="connsiteY42" fmla="*/ 1598427 h 2919600"/>
              <a:gd name="connsiteX43" fmla="*/ 8534472 w 12192000"/>
              <a:gd name="connsiteY43" fmla="*/ 1636926 h 2919600"/>
              <a:gd name="connsiteX44" fmla="*/ 8531545 w 12192000"/>
              <a:gd name="connsiteY44" fmla="*/ 1646483 h 2919600"/>
              <a:gd name="connsiteX45" fmla="*/ 8526321 w 12192000"/>
              <a:gd name="connsiteY45" fmla="*/ 1657144 h 2919600"/>
              <a:gd name="connsiteX46" fmla="*/ 8482968 w 12192000"/>
              <a:gd name="connsiteY46" fmla="*/ 1805072 h 2919600"/>
              <a:gd name="connsiteX47" fmla="*/ 8468035 w 12192000"/>
              <a:gd name="connsiteY47" fmla="*/ 1955196 h 2919600"/>
              <a:gd name="connsiteX48" fmla="*/ 8442051 w 12192000"/>
              <a:gd name="connsiteY48" fmla="*/ 1959609 h 2919600"/>
              <a:gd name="connsiteX49" fmla="*/ 95401 w 12192000"/>
              <a:gd name="connsiteY49" fmla="*/ 2602163 h 2919600"/>
              <a:gd name="connsiteX50" fmla="*/ 0 w 12192000"/>
              <a:gd name="connsiteY50" fmla="*/ 2584082 h 291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192000" h="2919600">
                <a:moveTo>
                  <a:pt x="0" y="0"/>
                </a:moveTo>
                <a:lnTo>
                  <a:pt x="12192000" y="0"/>
                </a:lnTo>
                <a:lnTo>
                  <a:pt x="12192000" y="1629024"/>
                </a:lnTo>
                <a:lnTo>
                  <a:pt x="11929220" y="1630436"/>
                </a:lnTo>
                <a:cubicBezTo>
                  <a:pt x="11383175" y="1636355"/>
                  <a:pt x="10886697" y="1659124"/>
                  <a:pt x="10430492" y="1694648"/>
                </a:cubicBezTo>
                <a:lnTo>
                  <a:pt x="10193779" y="1715815"/>
                </a:lnTo>
                <a:lnTo>
                  <a:pt x="10170300" y="1639160"/>
                </a:lnTo>
                <a:cubicBezTo>
                  <a:pt x="10058022" y="1370143"/>
                  <a:pt x="9820269" y="1168007"/>
                  <a:pt x="9531393" y="1108101"/>
                </a:cubicBezTo>
                <a:lnTo>
                  <a:pt x="9490489" y="1101774"/>
                </a:lnTo>
                <a:lnTo>
                  <a:pt x="9483531" y="1100149"/>
                </a:lnTo>
                <a:lnTo>
                  <a:pt x="9476492" y="1099610"/>
                </a:lnTo>
                <a:lnTo>
                  <a:pt x="9443271" y="1094471"/>
                </a:lnTo>
                <a:cubicBezTo>
                  <a:pt x="9413435" y="1091401"/>
                  <a:pt x="9383163" y="1089828"/>
                  <a:pt x="9352528" y="1089828"/>
                </a:cubicBezTo>
                <a:lnTo>
                  <a:pt x="9350724" y="1089920"/>
                </a:lnTo>
                <a:lnTo>
                  <a:pt x="9348920" y="1089828"/>
                </a:lnTo>
                <a:cubicBezTo>
                  <a:pt x="9318409" y="1089828"/>
                  <a:pt x="9288260" y="1091395"/>
                  <a:pt x="9258546" y="1094453"/>
                </a:cubicBezTo>
                <a:lnTo>
                  <a:pt x="9205572" y="1102646"/>
                </a:lnTo>
                <a:lnTo>
                  <a:pt x="9192453" y="1103819"/>
                </a:lnTo>
                <a:lnTo>
                  <a:pt x="9185264" y="1105787"/>
                </a:lnTo>
                <a:lnTo>
                  <a:pt x="9170781" y="1108026"/>
                </a:lnTo>
                <a:cubicBezTo>
                  <a:pt x="9142011" y="1113993"/>
                  <a:pt x="9113750" y="1121376"/>
                  <a:pt x="9086072" y="1130100"/>
                </a:cubicBezTo>
                <a:lnTo>
                  <a:pt x="9056842" y="1140942"/>
                </a:lnTo>
                <a:lnTo>
                  <a:pt x="9045002" y="1144183"/>
                </a:lnTo>
                <a:lnTo>
                  <a:pt x="9033708" y="1149523"/>
                </a:lnTo>
                <a:lnTo>
                  <a:pt x="9004863" y="1160222"/>
                </a:lnTo>
                <a:lnTo>
                  <a:pt x="8982834" y="1172339"/>
                </a:lnTo>
                <a:lnTo>
                  <a:pt x="8929485" y="1198384"/>
                </a:lnTo>
                <a:lnTo>
                  <a:pt x="8926588" y="1200168"/>
                </a:lnTo>
                <a:lnTo>
                  <a:pt x="8908947" y="1208508"/>
                </a:lnTo>
                <a:lnTo>
                  <a:pt x="8879840" y="1228948"/>
                </a:lnTo>
                <a:lnTo>
                  <a:pt x="8879171" y="1229361"/>
                </a:lnTo>
                <a:lnTo>
                  <a:pt x="8854718" y="1242812"/>
                </a:lnTo>
                <a:lnTo>
                  <a:pt x="8826483" y="1266420"/>
                </a:lnTo>
                <a:lnTo>
                  <a:pt x="8786671" y="1294379"/>
                </a:lnTo>
                <a:lnTo>
                  <a:pt x="8751919" y="1328768"/>
                </a:lnTo>
                <a:lnTo>
                  <a:pt x="8723902" y="1352194"/>
                </a:lnTo>
                <a:lnTo>
                  <a:pt x="8705904" y="1374300"/>
                </a:lnTo>
                <a:lnTo>
                  <a:pt x="8680554" y="1399385"/>
                </a:lnTo>
                <a:lnTo>
                  <a:pt x="8643112" y="1451426"/>
                </a:lnTo>
                <a:lnTo>
                  <a:pt x="8615968" y="1484767"/>
                </a:lnTo>
                <a:lnTo>
                  <a:pt x="8606772" y="1501936"/>
                </a:lnTo>
                <a:lnTo>
                  <a:pt x="8592977" y="1521110"/>
                </a:lnTo>
                <a:lnTo>
                  <a:pt x="8555092" y="1598427"/>
                </a:lnTo>
                <a:lnTo>
                  <a:pt x="8534472" y="1636926"/>
                </a:lnTo>
                <a:lnTo>
                  <a:pt x="8531545" y="1646483"/>
                </a:lnTo>
                <a:lnTo>
                  <a:pt x="8526321" y="1657144"/>
                </a:lnTo>
                <a:cubicBezTo>
                  <a:pt x="8507854" y="1704605"/>
                  <a:pt x="8493270" y="1754048"/>
                  <a:pt x="8482968" y="1805072"/>
                </a:cubicBezTo>
                <a:lnTo>
                  <a:pt x="8468035" y="1955196"/>
                </a:lnTo>
                <a:lnTo>
                  <a:pt x="8442051" y="1959609"/>
                </a:lnTo>
                <a:cubicBezTo>
                  <a:pt x="5659834" y="2492964"/>
                  <a:pt x="4463762" y="3405929"/>
                  <a:pt x="95401" y="2602163"/>
                </a:cubicBezTo>
                <a:lnTo>
                  <a:pt x="0" y="2584082"/>
                </a:lnTo>
                <a:close/>
              </a:path>
            </a:pathLst>
          </a:custGeom>
          <a:gradFill>
            <a:gsLst>
              <a:gs pos="100000">
                <a:schemeClr val="accent1">
                  <a:alpha val="80000"/>
                </a:schemeClr>
              </a:gs>
              <a:gs pos="0">
                <a:schemeClr val="accent1">
                  <a:alpha val="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3484705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17A9B-F969-4AB1-BCF8-6CB84AD4C1C6}"/>
              </a:ext>
            </a:extLst>
          </p:cNvPr>
          <p:cNvSpPr>
            <a:spLocks noGrp="1"/>
          </p:cNvSpPr>
          <p:nvPr>
            <p:ph type="title"/>
          </p:nvPr>
        </p:nvSpPr>
        <p:spPr/>
        <p:txBody>
          <a:bodyPr/>
          <a:lstStyle/>
          <a:p>
            <a:r>
              <a:rPr lang="zh-CN" altLang="en-US" dirty="0"/>
              <a:t>多图排版页</a:t>
            </a:r>
          </a:p>
        </p:txBody>
      </p:sp>
      <p:sp>
        <p:nvSpPr>
          <p:cNvPr id="5" name="灯片编号占位符 5">
            <a:extLst>
              <a:ext uri="{FF2B5EF4-FFF2-40B4-BE49-F238E27FC236}">
                <a16:creationId xmlns:a16="http://schemas.microsoft.com/office/drawing/2014/main" id="{F6340144-DD74-4716-997D-73245E847236}"/>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30</a:t>
            </a:fld>
            <a:endParaRPr lang="zh-CN" altLang="en-US" dirty="0"/>
          </a:p>
        </p:txBody>
      </p:sp>
      <p:graphicFrame>
        <p:nvGraphicFramePr>
          <p:cNvPr id="4" name="图示 3">
            <a:extLst>
              <a:ext uri="{FF2B5EF4-FFF2-40B4-BE49-F238E27FC236}">
                <a16:creationId xmlns:a16="http://schemas.microsoft.com/office/drawing/2014/main" id="{7761C48A-3952-405A-886A-42E4E389C501}"/>
              </a:ext>
            </a:extLst>
          </p:cNvPr>
          <p:cNvGraphicFramePr/>
          <p:nvPr>
            <p:extLst>
              <p:ext uri="{D42A27DB-BD31-4B8C-83A1-F6EECF244321}">
                <p14:modId xmlns:p14="http://schemas.microsoft.com/office/powerpoint/2010/main" val="403670959"/>
              </p:ext>
            </p:extLst>
          </p:nvPr>
        </p:nvGraphicFramePr>
        <p:xfrm>
          <a:off x="1218895" y="1269611"/>
          <a:ext cx="9754212" cy="4164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5F30CB35-38E8-4B7D-9A56-7165F6FE417E}"/>
              </a:ext>
            </a:extLst>
          </p:cNvPr>
          <p:cNvGrpSpPr/>
          <p:nvPr/>
        </p:nvGrpSpPr>
        <p:grpSpPr>
          <a:xfrm>
            <a:off x="1218893" y="5514263"/>
            <a:ext cx="9754214" cy="455450"/>
            <a:chOff x="1064260" y="2744512"/>
            <a:chExt cx="4668817" cy="455450"/>
          </a:xfrm>
        </p:grpSpPr>
        <p:sp>
          <p:nvSpPr>
            <p:cNvPr id="8" name="文本框 7">
              <a:extLst>
                <a:ext uri="{FF2B5EF4-FFF2-40B4-BE49-F238E27FC236}">
                  <a16:creationId xmlns:a16="http://schemas.microsoft.com/office/drawing/2014/main" id="{44C66FC0-6593-46A0-8011-6C5A21DFA2F1}"/>
                </a:ext>
              </a:extLst>
            </p:cNvPr>
            <p:cNvSpPr txBox="1"/>
            <p:nvPr/>
          </p:nvSpPr>
          <p:spPr>
            <a:xfrm>
              <a:off x="1064260" y="2844095"/>
              <a:ext cx="4668817" cy="355867"/>
            </a:xfrm>
            <a:prstGeom prst="rect">
              <a:avLst/>
            </a:prstGeom>
            <a:noFill/>
          </p:spPr>
          <p:txBody>
            <a:bodyPr wrap="square" lIns="0" tIns="0" rIns="0" bIns="0" rtlCol="0">
              <a:spAutoFit/>
            </a:bodyPr>
            <a:lstStyle/>
            <a:p>
              <a:pPr algn="ctr">
                <a:lnSpc>
                  <a:spcPct val="140000"/>
                </a:lnSpc>
              </a:pPr>
              <a:r>
                <a:rPr lang="zh-CN" altLang="en-US" dirty="0">
                  <a:solidFill>
                    <a:schemeClr val="tx2">
                      <a:lumMod val="75000"/>
                    </a:schemeClr>
                  </a:solidFill>
                  <a:latin typeface="+mn-ea"/>
                </a:rPr>
                <a:t>请在这里输入你的正文内容，请在这里输入你的正文内容，请在这里输入你的正文内容</a:t>
              </a:r>
            </a:p>
          </p:txBody>
        </p:sp>
        <p:cxnSp>
          <p:nvCxnSpPr>
            <p:cNvPr id="9" name="直接连接符 8">
              <a:extLst>
                <a:ext uri="{FF2B5EF4-FFF2-40B4-BE49-F238E27FC236}">
                  <a16:creationId xmlns:a16="http://schemas.microsoft.com/office/drawing/2014/main" id="{49442595-D05E-4074-93D4-AA34A4128E15}"/>
                </a:ext>
              </a:extLst>
            </p:cNvPr>
            <p:cNvCxnSpPr>
              <a:cxnSpLocks/>
            </p:cNvCxnSpPr>
            <p:nvPr/>
          </p:nvCxnSpPr>
          <p:spPr>
            <a:xfrm>
              <a:off x="2102264"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4508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7E07BC5-7096-40EF-8916-6857A4CA18FD}"/>
              </a:ext>
            </a:extLst>
          </p:cNvPr>
          <p:cNvSpPr>
            <a:spLocks noGrp="1"/>
          </p:cNvSpPr>
          <p:nvPr>
            <p:ph type="body" sz="quarter" idx="10"/>
          </p:nvPr>
        </p:nvSpPr>
        <p:spPr/>
        <p:txBody>
          <a:bodyPr/>
          <a:lstStyle/>
          <a:p>
            <a:r>
              <a:rPr lang="en-US" altLang="zh-CN" dirty="0"/>
              <a:t>Part</a:t>
            </a:r>
            <a:r>
              <a:rPr lang="zh-CN" altLang="en-US" dirty="0"/>
              <a:t> </a:t>
            </a:r>
            <a:r>
              <a:rPr lang="en-US" altLang="zh-CN" dirty="0"/>
              <a:t>4</a:t>
            </a:r>
          </a:p>
        </p:txBody>
      </p:sp>
      <p:sp>
        <p:nvSpPr>
          <p:cNvPr id="5" name="文本占位符 4">
            <a:extLst>
              <a:ext uri="{FF2B5EF4-FFF2-40B4-BE49-F238E27FC236}">
                <a16:creationId xmlns:a16="http://schemas.microsoft.com/office/drawing/2014/main" id="{AB3C93D1-81BE-4810-AE9D-A6BCB96D56D3}"/>
              </a:ext>
            </a:extLst>
          </p:cNvPr>
          <p:cNvSpPr>
            <a:spLocks noGrp="1"/>
          </p:cNvSpPr>
          <p:nvPr>
            <p:ph type="body" sz="quarter" idx="11"/>
          </p:nvPr>
        </p:nvSpPr>
        <p:spPr/>
        <p:txBody>
          <a:bodyPr/>
          <a:lstStyle/>
          <a:p>
            <a:r>
              <a:rPr lang="zh-CN" altLang="en-US" dirty="0"/>
              <a:t>图标表格排版样式</a:t>
            </a:r>
          </a:p>
        </p:txBody>
      </p:sp>
      <p:sp>
        <p:nvSpPr>
          <p:cNvPr id="7" name="letter-type-interface-symbol_44553">
            <a:extLst>
              <a:ext uri="{FF2B5EF4-FFF2-40B4-BE49-F238E27FC236}">
                <a16:creationId xmlns:a16="http://schemas.microsoft.com/office/drawing/2014/main" id="{26FE3027-35DD-4E51-9DCE-90F4647FEFA5}"/>
              </a:ext>
            </a:extLst>
          </p:cNvPr>
          <p:cNvSpPr>
            <a:spLocks noChangeAspect="1"/>
          </p:cNvSpPr>
          <p:nvPr/>
        </p:nvSpPr>
        <p:spPr bwMode="auto">
          <a:xfrm>
            <a:off x="5685717" y="1762340"/>
            <a:ext cx="820565" cy="770032"/>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157" h="568828">
                <a:moveTo>
                  <a:pt x="0" y="544906"/>
                </a:moveTo>
                <a:lnTo>
                  <a:pt x="606157" y="544906"/>
                </a:lnTo>
                <a:lnTo>
                  <a:pt x="606157" y="568828"/>
                </a:lnTo>
                <a:lnTo>
                  <a:pt x="0" y="568828"/>
                </a:lnTo>
                <a:close/>
                <a:moveTo>
                  <a:pt x="23973" y="233794"/>
                </a:moveTo>
                <a:lnTo>
                  <a:pt x="23973" y="510390"/>
                </a:lnTo>
                <a:lnTo>
                  <a:pt x="173187" y="510390"/>
                </a:lnTo>
                <a:lnTo>
                  <a:pt x="173187" y="233794"/>
                </a:lnTo>
                <a:close/>
                <a:moveTo>
                  <a:pt x="0" y="209862"/>
                </a:moveTo>
                <a:lnTo>
                  <a:pt x="197160" y="209862"/>
                </a:lnTo>
                <a:lnTo>
                  <a:pt x="197160" y="534322"/>
                </a:lnTo>
                <a:lnTo>
                  <a:pt x="0" y="534322"/>
                </a:lnTo>
                <a:close/>
                <a:moveTo>
                  <a:pt x="226778" y="133592"/>
                </a:moveTo>
                <a:lnTo>
                  <a:pt x="226778" y="510389"/>
                </a:lnTo>
                <a:lnTo>
                  <a:pt x="375992" y="510389"/>
                </a:lnTo>
                <a:lnTo>
                  <a:pt x="375992" y="133592"/>
                </a:lnTo>
                <a:close/>
                <a:moveTo>
                  <a:pt x="202805" y="109659"/>
                </a:moveTo>
                <a:lnTo>
                  <a:pt x="399965" y="109659"/>
                </a:lnTo>
                <a:lnTo>
                  <a:pt x="399965" y="534322"/>
                </a:lnTo>
                <a:lnTo>
                  <a:pt x="202805" y="534322"/>
                </a:lnTo>
                <a:close/>
                <a:moveTo>
                  <a:pt x="432970" y="23932"/>
                </a:moveTo>
                <a:lnTo>
                  <a:pt x="432970" y="510390"/>
                </a:lnTo>
                <a:lnTo>
                  <a:pt x="582031" y="510390"/>
                </a:lnTo>
                <a:lnTo>
                  <a:pt x="582031" y="23932"/>
                </a:lnTo>
                <a:close/>
                <a:moveTo>
                  <a:pt x="408997" y="0"/>
                </a:moveTo>
                <a:lnTo>
                  <a:pt x="606157" y="0"/>
                </a:lnTo>
                <a:lnTo>
                  <a:pt x="606157" y="534322"/>
                </a:lnTo>
                <a:lnTo>
                  <a:pt x="408997" y="534322"/>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圆角矩形 16">
            <a:extLst>
              <a:ext uri="{FF2B5EF4-FFF2-40B4-BE49-F238E27FC236}">
                <a16:creationId xmlns:a16="http://schemas.microsoft.com/office/drawing/2014/main" id="{2FD7B335-34CD-4968-ACBC-61084185E5C4}"/>
              </a:ext>
            </a:extLst>
          </p:cNvPr>
          <p:cNvSpPr/>
          <p:nvPr/>
        </p:nvSpPr>
        <p:spPr>
          <a:xfrm>
            <a:off x="5543550" y="5666872"/>
            <a:ext cx="1104900" cy="652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59">
            <a:extLst>
              <a:ext uri="{FF2B5EF4-FFF2-40B4-BE49-F238E27FC236}">
                <a16:creationId xmlns:a16="http://schemas.microsoft.com/office/drawing/2014/main" id="{398BA563-6E99-48AF-A870-6F7A9A84CEF2}"/>
              </a:ext>
            </a:extLst>
          </p:cNvPr>
          <p:cNvSpPr/>
          <p:nvPr/>
        </p:nvSpPr>
        <p:spPr>
          <a:xfrm>
            <a:off x="5543549" y="5666872"/>
            <a:ext cx="733426" cy="65258"/>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68300" dir="540000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930246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715FA5-8849-4B68-8E72-C9C4459F51BB}"/>
              </a:ext>
            </a:extLst>
          </p:cNvPr>
          <p:cNvSpPr>
            <a:spLocks noGrp="1"/>
          </p:cNvSpPr>
          <p:nvPr>
            <p:ph type="title"/>
          </p:nvPr>
        </p:nvSpPr>
        <p:spPr/>
        <p:txBody>
          <a:bodyPr/>
          <a:lstStyle/>
          <a:p>
            <a:r>
              <a:rPr lang="zh-CN" altLang="en-US" dirty="0"/>
              <a:t>柱状图标页</a:t>
            </a:r>
          </a:p>
        </p:txBody>
      </p:sp>
      <p:sp>
        <p:nvSpPr>
          <p:cNvPr id="4" name="灯片编号占位符 5">
            <a:extLst>
              <a:ext uri="{FF2B5EF4-FFF2-40B4-BE49-F238E27FC236}">
                <a16:creationId xmlns:a16="http://schemas.microsoft.com/office/drawing/2014/main" id="{B2613DA0-55C2-48D5-8D60-42528E415CF4}"/>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32</a:t>
            </a:fld>
            <a:endParaRPr lang="zh-CN" altLang="en-US" dirty="0"/>
          </a:p>
        </p:txBody>
      </p:sp>
      <p:graphicFrame>
        <p:nvGraphicFramePr>
          <p:cNvPr id="6" name="图表 5">
            <a:extLst>
              <a:ext uri="{FF2B5EF4-FFF2-40B4-BE49-F238E27FC236}">
                <a16:creationId xmlns:a16="http://schemas.microsoft.com/office/drawing/2014/main" id="{192581E2-9424-494F-98BE-D7244E8BE63F}"/>
              </a:ext>
            </a:extLst>
          </p:cNvPr>
          <p:cNvGraphicFramePr/>
          <p:nvPr>
            <p:extLst>
              <p:ext uri="{D42A27DB-BD31-4B8C-83A1-F6EECF244321}">
                <p14:modId xmlns:p14="http://schemas.microsoft.com/office/powerpoint/2010/main" val="283162419"/>
              </p:ext>
            </p:extLst>
          </p:nvPr>
        </p:nvGraphicFramePr>
        <p:xfrm>
          <a:off x="947479" y="1727015"/>
          <a:ext cx="5749622" cy="3981934"/>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组合 6">
            <a:extLst>
              <a:ext uri="{FF2B5EF4-FFF2-40B4-BE49-F238E27FC236}">
                <a16:creationId xmlns:a16="http://schemas.microsoft.com/office/drawing/2014/main" id="{848D1238-9002-4CD9-8B8B-754F365E754D}"/>
              </a:ext>
            </a:extLst>
          </p:cNvPr>
          <p:cNvGrpSpPr/>
          <p:nvPr/>
        </p:nvGrpSpPr>
        <p:grpSpPr>
          <a:xfrm>
            <a:off x="7314491" y="1888108"/>
            <a:ext cx="3694166" cy="1801002"/>
            <a:chOff x="1064260" y="2174557"/>
            <a:chExt cx="4668817" cy="1801002"/>
          </a:xfrm>
        </p:grpSpPr>
        <p:sp>
          <p:nvSpPr>
            <p:cNvPr id="8" name="文本框 7">
              <a:extLst>
                <a:ext uri="{FF2B5EF4-FFF2-40B4-BE49-F238E27FC236}">
                  <a16:creationId xmlns:a16="http://schemas.microsoft.com/office/drawing/2014/main" id="{A85E779D-4245-4BDB-81AB-7875BB92D01C}"/>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输入你的小标题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9" name="文本框 8">
              <a:extLst>
                <a:ext uri="{FF2B5EF4-FFF2-40B4-BE49-F238E27FC236}">
                  <a16:creationId xmlns:a16="http://schemas.microsoft.com/office/drawing/2014/main" id="{7D43442A-1F42-4218-B781-66379D7F13BC}"/>
                </a:ext>
              </a:extLst>
            </p:cNvPr>
            <p:cNvSpPr txBox="1"/>
            <p:nvPr/>
          </p:nvSpPr>
          <p:spPr>
            <a:xfrm>
              <a:off x="1064260" y="2844095"/>
              <a:ext cx="4668817"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请在这里输入你的正文内容，请在这里输入你的正文内容，请在这里输入你的正文内容。</a:t>
              </a:r>
            </a:p>
          </p:txBody>
        </p:sp>
        <p:cxnSp>
          <p:nvCxnSpPr>
            <p:cNvPr id="10" name="直接连接符 9">
              <a:extLst>
                <a:ext uri="{FF2B5EF4-FFF2-40B4-BE49-F238E27FC236}">
                  <a16:creationId xmlns:a16="http://schemas.microsoft.com/office/drawing/2014/main" id="{A2950517-6152-4D14-ADB0-6661E7D5D95A}"/>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5EFEFB57-E300-44CE-A0D4-F5EFF8B91F7E}"/>
              </a:ext>
            </a:extLst>
          </p:cNvPr>
          <p:cNvGrpSpPr/>
          <p:nvPr/>
        </p:nvGrpSpPr>
        <p:grpSpPr>
          <a:xfrm>
            <a:off x="7314491" y="3914042"/>
            <a:ext cx="3694166" cy="1801002"/>
            <a:chOff x="1064260" y="2174557"/>
            <a:chExt cx="4668817" cy="1801002"/>
          </a:xfrm>
        </p:grpSpPr>
        <p:sp>
          <p:nvSpPr>
            <p:cNvPr id="12" name="文本框 11">
              <a:extLst>
                <a:ext uri="{FF2B5EF4-FFF2-40B4-BE49-F238E27FC236}">
                  <a16:creationId xmlns:a16="http://schemas.microsoft.com/office/drawing/2014/main" id="{9FD734CB-63CA-4540-AB06-34EF55E8674A}"/>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输入你的小标题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3" name="文本框 12">
              <a:extLst>
                <a:ext uri="{FF2B5EF4-FFF2-40B4-BE49-F238E27FC236}">
                  <a16:creationId xmlns:a16="http://schemas.microsoft.com/office/drawing/2014/main" id="{FCE030BF-1AA6-4024-BEED-7C56A32FFB95}"/>
                </a:ext>
              </a:extLst>
            </p:cNvPr>
            <p:cNvSpPr txBox="1"/>
            <p:nvPr/>
          </p:nvSpPr>
          <p:spPr>
            <a:xfrm>
              <a:off x="1064260" y="2844095"/>
              <a:ext cx="4668817"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请在这里输入你的正文内容，请在这里输入你的正文内容，请在这里输入你的正文内容。</a:t>
              </a:r>
            </a:p>
          </p:txBody>
        </p:sp>
        <p:cxnSp>
          <p:nvCxnSpPr>
            <p:cNvPr id="14" name="直接连接符 13">
              <a:extLst>
                <a:ext uri="{FF2B5EF4-FFF2-40B4-BE49-F238E27FC236}">
                  <a16:creationId xmlns:a16="http://schemas.microsoft.com/office/drawing/2014/main" id="{DD565BC2-FD9C-45F8-9469-9D34FF968019}"/>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6322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5B622-8E9D-4996-A497-E253D1F6E886}"/>
              </a:ext>
            </a:extLst>
          </p:cNvPr>
          <p:cNvSpPr>
            <a:spLocks noGrp="1"/>
          </p:cNvSpPr>
          <p:nvPr>
            <p:ph type="title"/>
          </p:nvPr>
        </p:nvSpPr>
        <p:spPr/>
        <p:txBody>
          <a:bodyPr/>
          <a:lstStyle/>
          <a:p>
            <a:r>
              <a:rPr lang="zh-CN" altLang="en-US" dirty="0"/>
              <a:t>折线图表页</a:t>
            </a:r>
          </a:p>
        </p:txBody>
      </p:sp>
      <p:sp>
        <p:nvSpPr>
          <p:cNvPr id="15" name="灯片编号占位符 5">
            <a:extLst>
              <a:ext uri="{FF2B5EF4-FFF2-40B4-BE49-F238E27FC236}">
                <a16:creationId xmlns:a16="http://schemas.microsoft.com/office/drawing/2014/main" id="{EAF99AD6-0774-4364-8973-7CD1D37FE130}"/>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33</a:t>
            </a:fld>
            <a:endParaRPr lang="zh-CN" altLang="en-US" dirty="0"/>
          </a:p>
        </p:txBody>
      </p:sp>
      <p:graphicFrame>
        <p:nvGraphicFramePr>
          <p:cNvPr id="6" name="图表 5">
            <a:extLst>
              <a:ext uri="{FF2B5EF4-FFF2-40B4-BE49-F238E27FC236}">
                <a16:creationId xmlns:a16="http://schemas.microsoft.com/office/drawing/2014/main" id="{4F081A9E-6442-4245-BC34-AC3A2F3AC59F}"/>
              </a:ext>
            </a:extLst>
          </p:cNvPr>
          <p:cNvGraphicFramePr/>
          <p:nvPr>
            <p:extLst>
              <p:ext uri="{D42A27DB-BD31-4B8C-83A1-F6EECF244321}">
                <p14:modId xmlns:p14="http://schemas.microsoft.com/office/powerpoint/2010/main" val="1417715395"/>
              </p:ext>
            </p:extLst>
          </p:nvPr>
        </p:nvGraphicFramePr>
        <p:xfrm>
          <a:off x="1177851" y="1679944"/>
          <a:ext cx="5070549" cy="4150045"/>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组合 6">
            <a:extLst>
              <a:ext uri="{FF2B5EF4-FFF2-40B4-BE49-F238E27FC236}">
                <a16:creationId xmlns:a16="http://schemas.microsoft.com/office/drawing/2014/main" id="{F6655913-79D8-4993-8AD2-AC2CB677432A}"/>
              </a:ext>
            </a:extLst>
          </p:cNvPr>
          <p:cNvGrpSpPr/>
          <p:nvPr/>
        </p:nvGrpSpPr>
        <p:grpSpPr>
          <a:xfrm>
            <a:off x="7223051" y="1888108"/>
            <a:ext cx="3694166" cy="1801002"/>
            <a:chOff x="1064260" y="2174557"/>
            <a:chExt cx="4668817" cy="1801002"/>
          </a:xfrm>
        </p:grpSpPr>
        <p:sp>
          <p:nvSpPr>
            <p:cNvPr id="8" name="文本框 7">
              <a:extLst>
                <a:ext uri="{FF2B5EF4-FFF2-40B4-BE49-F238E27FC236}">
                  <a16:creationId xmlns:a16="http://schemas.microsoft.com/office/drawing/2014/main" id="{9DA8C06F-F9F1-4481-90F9-B582CF1C4B57}"/>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输入你的小标题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9" name="文本框 8">
              <a:extLst>
                <a:ext uri="{FF2B5EF4-FFF2-40B4-BE49-F238E27FC236}">
                  <a16:creationId xmlns:a16="http://schemas.microsoft.com/office/drawing/2014/main" id="{8A36B1F5-7EC1-45F8-8AE6-421FBCB912C8}"/>
                </a:ext>
              </a:extLst>
            </p:cNvPr>
            <p:cNvSpPr txBox="1"/>
            <p:nvPr/>
          </p:nvSpPr>
          <p:spPr>
            <a:xfrm>
              <a:off x="1064260" y="2844095"/>
              <a:ext cx="4668817"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请在这里输入你的正文内容，请在这里输入你的正文内容，请在这里输入你的正文内容。</a:t>
              </a:r>
            </a:p>
          </p:txBody>
        </p:sp>
        <p:cxnSp>
          <p:nvCxnSpPr>
            <p:cNvPr id="10" name="直接连接符 9">
              <a:extLst>
                <a:ext uri="{FF2B5EF4-FFF2-40B4-BE49-F238E27FC236}">
                  <a16:creationId xmlns:a16="http://schemas.microsoft.com/office/drawing/2014/main" id="{5AB0DE12-AFF7-41FB-8C39-92C51A856912}"/>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45113554-9DF3-40BA-AEA4-3ECBF9794C3B}"/>
              </a:ext>
            </a:extLst>
          </p:cNvPr>
          <p:cNvGrpSpPr/>
          <p:nvPr/>
        </p:nvGrpSpPr>
        <p:grpSpPr>
          <a:xfrm>
            <a:off x="7223051" y="3914042"/>
            <a:ext cx="3694166" cy="1801002"/>
            <a:chOff x="1064260" y="2174557"/>
            <a:chExt cx="4668817" cy="1801002"/>
          </a:xfrm>
        </p:grpSpPr>
        <p:sp>
          <p:nvSpPr>
            <p:cNvPr id="12" name="文本框 11">
              <a:extLst>
                <a:ext uri="{FF2B5EF4-FFF2-40B4-BE49-F238E27FC236}">
                  <a16:creationId xmlns:a16="http://schemas.microsoft.com/office/drawing/2014/main" id="{1857CF2B-4338-48B5-9FB6-831A202A12F6}"/>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输入你的小标题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3" name="文本框 12">
              <a:extLst>
                <a:ext uri="{FF2B5EF4-FFF2-40B4-BE49-F238E27FC236}">
                  <a16:creationId xmlns:a16="http://schemas.microsoft.com/office/drawing/2014/main" id="{27D214FC-DC06-420B-AE2B-AB8B75D96003}"/>
                </a:ext>
              </a:extLst>
            </p:cNvPr>
            <p:cNvSpPr txBox="1"/>
            <p:nvPr/>
          </p:nvSpPr>
          <p:spPr>
            <a:xfrm>
              <a:off x="1064260" y="2844095"/>
              <a:ext cx="4668817"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请在这里输入你的正文内容，请在这里输入你的正文内容，请在这里输入你的正文内容。</a:t>
              </a:r>
            </a:p>
          </p:txBody>
        </p:sp>
        <p:cxnSp>
          <p:nvCxnSpPr>
            <p:cNvPr id="14" name="直接连接符 13">
              <a:extLst>
                <a:ext uri="{FF2B5EF4-FFF2-40B4-BE49-F238E27FC236}">
                  <a16:creationId xmlns:a16="http://schemas.microsoft.com/office/drawing/2014/main" id="{52B20472-5631-4319-AB23-A891BE0B4480}"/>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3697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60686-1B39-4A8B-B0E5-88CEA1628D50}"/>
              </a:ext>
            </a:extLst>
          </p:cNvPr>
          <p:cNvSpPr>
            <a:spLocks noGrp="1"/>
          </p:cNvSpPr>
          <p:nvPr>
            <p:ph type="title"/>
          </p:nvPr>
        </p:nvSpPr>
        <p:spPr/>
        <p:txBody>
          <a:bodyPr/>
          <a:lstStyle/>
          <a:p>
            <a:r>
              <a:rPr lang="zh-CN" altLang="en-US" dirty="0"/>
              <a:t>饼状图表页</a:t>
            </a:r>
          </a:p>
        </p:txBody>
      </p:sp>
      <p:sp>
        <p:nvSpPr>
          <p:cNvPr id="22" name="灯片编号占位符 5">
            <a:extLst>
              <a:ext uri="{FF2B5EF4-FFF2-40B4-BE49-F238E27FC236}">
                <a16:creationId xmlns:a16="http://schemas.microsoft.com/office/drawing/2014/main" id="{6E2BFBA1-A750-4EEB-996E-10B424634DEE}"/>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34</a:t>
            </a:fld>
            <a:endParaRPr lang="zh-CN" altLang="en-US" dirty="0"/>
          </a:p>
        </p:txBody>
      </p:sp>
      <p:graphicFrame>
        <p:nvGraphicFramePr>
          <p:cNvPr id="6" name="图表 5">
            <a:extLst>
              <a:ext uri="{FF2B5EF4-FFF2-40B4-BE49-F238E27FC236}">
                <a16:creationId xmlns:a16="http://schemas.microsoft.com/office/drawing/2014/main" id="{C0480FA3-EB12-400C-B380-0AF076593AE3}"/>
              </a:ext>
            </a:extLst>
          </p:cNvPr>
          <p:cNvGraphicFramePr/>
          <p:nvPr>
            <p:extLst>
              <p:ext uri="{D42A27DB-BD31-4B8C-83A1-F6EECF244321}">
                <p14:modId xmlns:p14="http://schemas.microsoft.com/office/powerpoint/2010/main" val="2206991509"/>
              </p:ext>
            </p:extLst>
          </p:nvPr>
        </p:nvGraphicFramePr>
        <p:xfrm>
          <a:off x="2746050" y="1368554"/>
          <a:ext cx="6699901" cy="4486652"/>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a:extLst>
              <a:ext uri="{FF2B5EF4-FFF2-40B4-BE49-F238E27FC236}">
                <a16:creationId xmlns:a16="http://schemas.microsoft.com/office/drawing/2014/main" id="{8526DB9F-F607-44F7-8CC6-D46F0B8AB202}"/>
              </a:ext>
            </a:extLst>
          </p:cNvPr>
          <p:cNvSpPr txBox="1"/>
          <p:nvPr/>
        </p:nvSpPr>
        <p:spPr>
          <a:xfrm>
            <a:off x="8300719" y="1971767"/>
            <a:ext cx="1888993" cy="369332"/>
          </a:xfrm>
          <a:prstGeom prst="rect">
            <a:avLst/>
          </a:prstGeom>
          <a:noFill/>
        </p:spPr>
        <p:txBody>
          <a:bodyPr wrap="square" lIns="0" tIns="0" rIns="0" bIns="0" rtlCol="0">
            <a:spAutoFit/>
          </a:bodyPr>
          <a:lstStyle/>
          <a:p>
            <a:r>
              <a:rPr lang="zh-CN" altLang="en-US" sz="2400" dirty="0">
                <a:latin typeface="+mj-ea"/>
                <a:ea typeface="+mj-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8" name="文本框 7">
            <a:extLst>
              <a:ext uri="{FF2B5EF4-FFF2-40B4-BE49-F238E27FC236}">
                <a16:creationId xmlns:a16="http://schemas.microsoft.com/office/drawing/2014/main" id="{CF5E4FC4-3A72-463B-93C3-A71A89832341}"/>
              </a:ext>
            </a:extLst>
          </p:cNvPr>
          <p:cNvSpPr txBox="1"/>
          <p:nvPr/>
        </p:nvSpPr>
        <p:spPr>
          <a:xfrm>
            <a:off x="8300719" y="2641305"/>
            <a:ext cx="3190241"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a:t>
            </a:r>
          </a:p>
        </p:txBody>
      </p:sp>
      <p:cxnSp>
        <p:nvCxnSpPr>
          <p:cNvPr id="9" name="直接连接符 8">
            <a:extLst>
              <a:ext uri="{FF2B5EF4-FFF2-40B4-BE49-F238E27FC236}">
                <a16:creationId xmlns:a16="http://schemas.microsoft.com/office/drawing/2014/main" id="{8EDEBB7A-0CC6-4EED-969A-55F5276B4940}"/>
              </a:ext>
            </a:extLst>
          </p:cNvPr>
          <p:cNvCxnSpPr>
            <a:cxnSpLocks/>
          </p:cNvCxnSpPr>
          <p:nvPr/>
        </p:nvCxnSpPr>
        <p:spPr>
          <a:xfrm>
            <a:off x="8300719" y="2541722"/>
            <a:ext cx="1532054"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E77DF60-5451-460A-BF58-F65DAD52E5AC}"/>
              </a:ext>
            </a:extLst>
          </p:cNvPr>
          <p:cNvSpPr txBox="1"/>
          <p:nvPr/>
        </p:nvSpPr>
        <p:spPr>
          <a:xfrm>
            <a:off x="8300719" y="3942807"/>
            <a:ext cx="1888993" cy="369332"/>
          </a:xfrm>
          <a:prstGeom prst="rect">
            <a:avLst/>
          </a:prstGeom>
          <a:noFill/>
        </p:spPr>
        <p:txBody>
          <a:bodyPr wrap="square" lIns="0" tIns="0" rIns="0" bIns="0" rtlCol="0">
            <a:spAutoFit/>
          </a:bodyPr>
          <a:lstStyle/>
          <a:p>
            <a:r>
              <a:rPr lang="zh-CN" altLang="en-US" sz="2400" dirty="0">
                <a:latin typeface="+mj-ea"/>
                <a:ea typeface="+mj-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2" name="文本框 11">
            <a:extLst>
              <a:ext uri="{FF2B5EF4-FFF2-40B4-BE49-F238E27FC236}">
                <a16:creationId xmlns:a16="http://schemas.microsoft.com/office/drawing/2014/main" id="{EB44C870-C86A-4F26-BCE8-22C7B7577BC6}"/>
              </a:ext>
            </a:extLst>
          </p:cNvPr>
          <p:cNvSpPr txBox="1"/>
          <p:nvPr/>
        </p:nvSpPr>
        <p:spPr>
          <a:xfrm>
            <a:off x="8300719" y="4612345"/>
            <a:ext cx="3190241"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a:t>
            </a:r>
          </a:p>
        </p:txBody>
      </p:sp>
      <p:cxnSp>
        <p:nvCxnSpPr>
          <p:cNvPr id="13" name="直接连接符 12">
            <a:extLst>
              <a:ext uri="{FF2B5EF4-FFF2-40B4-BE49-F238E27FC236}">
                <a16:creationId xmlns:a16="http://schemas.microsoft.com/office/drawing/2014/main" id="{55C06E8E-C0E1-4529-BAA9-818EC19BE3F5}"/>
              </a:ext>
            </a:extLst>
          </p:cNvPr>
          <p:cNvCxnSpPr>
            <a:cxnSpLocks/>
          </p:cNvCxnSpPr>
          <p:nvPr/>
        </p:nvCxnSpPr>
        <p:spPr>
          <a:xfrm>
            <a:off x="8300719" y="4512762"/>
            <a:ext cx="1532054"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D7934F1-C322-40EE-81CF-7B8B46C9F157}"/>
              </a:ext>
            </a:extLst>
          </p:cNvPr>
          <p:cNvSpPr txBox="1"/>
          <p:nvPr/>
        </p:nvSpPr>
        <p:spPr>
          <a:xfrm>
            <a:off x="2017528" y="2004397"/>
            <a:ext cx="1888993" cy="369332"/>
          </a:xfrm>
          <a:prstGeom prst="rect">
            <a:avLst/>
          </a:prstGeom>
          <a:noFill/>
        </p:spPr>
        <p:txBody>
          <a:bodyPr wrap="square" lIns="0" tIns="0" rIns="0" bIns="0" rtlCol="0">
            <a:spAutoFit/>
          </a:bodyPr>
          <a:lstStyle/>
          <a:p>
            <a:pPr algn="r"/>
            <a:r>
              <a:rPr lang="zh-CN" altLang="en-US" sz="2400" dirty="0">
                <a:latin typeface="+mj-ea"/>
                <a:ea typeface="+mj-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6" name="文本框 15">
            <a:extLst>
              <a:ext uri="{FF2B5EF4-FFF2-40B4-BE49-F238E27FC236}">
                <a16:creationId xmlns:a16="http://schemas.microsoft.com/office/drawing/2014/main" id="{2F89A1B9-F584-492A-9650-C983C4E3FE3B}"/>
              </a:ext>
            </a:extLst>
          </p:cNvPr>
          <p:cNvSpPr txBox="1"/>
          <p:nvPr/>
        </p:nvSpPr>
        <p:spPr>
          <a:xfrm>
            <a:off x="716280" y="2673935"/>
            <a:ext cx="3190241" cy="1131464"/>
          </a:xfrm>
          <a:prstGeom prst="rect">
            <a:avLst/>
          </a:prstGeom>
          <a:noFill/>
        </p:spPr>
        <p:txBody>
          <a:bodyPr wrap="square" lIns="0" tIns="0" rIns="0" bIns="0" rtlCol="0">
            <a:spAutoFit/>
          </a:bodyPr>
          <a:lstStyle/>
          <a:p>
            <a:pPr algn="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gn="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gn="r">
              <a:lnSpc>
                <a:spcPct val="140000"/>
              </a:lnSpc>
            </a:pPr>
            <a:r>
              <a:rPr lang="zh-CN" altLang="en-US" dirty="0">
                <a:solidFill>
                  <a:schemeClr val="tx2">
                    <a:lumMod val="75000"/>
                  </a:schemeClr>
                </a:solidFill>
                <a:latin typeface="+mn-ea"/>
              </a:rPr>
              <a:t>请在这里输入你的正文内容</a:t>
            </a:r>
          </a:p>
        </p:txBody>
      </p:sp>
      <p:cxnSp>
        <p:nvCxnSpPr>
          <p:cNvPr id="17" name="直接连接符 16">
            <a:extLst>
              <a:ext uri="{FF2B5EF4-FFF2-40B4-BE49-F238E27FC236}">
                <a16:creationId xmlns:a16="http://schemas.microsoft.com/office/drawing/2014/main" id="{CB682A63-7715-430C-B455-827C1E50275D}"/>
              </a:ext>
            </a:extLst>
          </p:cNvPr>
          <p:cNvCxnSpPr>
            <a:cxnSpLocks/>
          </p:cNvCxnSpPr>
          <p:nvPr/>
        </p:nvCxnSpPr>
        <p:spPr>
          <a:xfrm>
            <a:off x="2374467" y="2574352"/>
            <a:ext cx="1532054"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5422B69-063B-4055-ADD9-C49801E485A1}"/>
              </a:ext>
            </a:extLst>
          </p:cNvPr>
          <p:cNvSpPr txBox="1"/>
          <p:nvPr/>
        </p:nvSpPr>
        <p:spPr>
          <a:xfrm>
            <a:off x="2017528" y="3975437"/>
            <a:ext cx="1888993" cy="369332"/>
          </a:xfrm>
          <a:prstGeom prst="rect">
            <a:avLst/>
          </a:prstGeom>
          <a:noFill/>
        </p:spPr>
        <p:txBody>
          <a:bodyPr wrap="square" lIns="0" tIns="0" rIns="0" bIns="0" rtlCol="0">
            <a:spAutoFit/>
          </a:bodyPr>
          <a:lstStyle/>
          <a:p>
            <a:pPr algn="r"/>
            <a:r>
              <a:rPr lang="zh-CN" altLang="en-US" sz="2400" dirty="0">
                <a:latin typeface="+mj-ea"/>
                <a:ea typeface="+mj-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20" name="文本框 19">
            <a:extLst>
              <a:ext uri="{FF2B5EF4-FFF2-40B4-BE49-F238E27FC236}">
                <a16:creationId xmlns:a16="http://schemas.microsoft.com/office/drawing/2014/main" id="{C5A40714-78B5-4038-9E7B-2594FAD2E865}"/>
              </a:ext>
            </a:extLst>
          </p:cNvPr>
          <p:cNvSpPr txBox="1"/>
          <p:nvPr/>
        </p:nvSpPr>
        <p:spPr>
          <a:xfrm>
            <a:off x="716280" y="4644975"/>
            <a:ext cx="3190241" cy="1131464"/>
          </a:xfrm>
          <a:prstGeom prst="rect">
            <a:avLst/>
          </a:prstGeom>
          <a:noFill/>
        </p:spPr>
        <p:txBody>
          <a:bodyPr wrap="square" lIns="0" tIns="0" rIns="0" bIns="0" rtlCol="0">
            <a:spAutoFit/>
          </a:bodyPr>
          <a:lstStyle/>
          <a:p>
            <a:pPr algn="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gn="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gn="r">
              <a:lnSpc>
                <a:spcPct val="140000"/>
              </a:lnSpc>
            </a:pPr>
            <a:r>
              <a:rPr lang="zh-CN" altLang="en-US" dirty="0">
                <a:solidFill>
                  <a:schemeClr val="tx2">
                    <a:lumMod val="75000"/>
                  </a:schemeClr>
                </a:solidFill>
                <a:latin typeface="+mn-ea"/>
              </a:rPr>
              <a:t>请在这里输入你的正文内容</a:t>
            </a:r>
          </a:p>
        </p:txBody>
      </p:sp>
      <p:cxnSp>
        <p:nvCxnSpPr>
          <p:cNvPr id="21" name="直接连接符 20">
            <a:extLst>
              <a:ext uri="{FF2B5EF4-FFF2-40B4-BE49-F238E27FC236}">
                <a16:creationId xmlns:a16="http://schemas.microsoft.com/office/drawing/2014/main" id="{81C4F614-37F3-4F86-8736-C6B9D002FAC5}"/>
              </a:ext>
            </a:extLst>
          </p:cNvPr>
          <p:cNvCxnSpPr>
            <a:cxnSpLocks/>
          </p:cNvCxnSpPr>
          <p:nvPr/>
        </p:nvCxnSpPr>
        <p:spPr>
          <a:xfrm>
            <a:off x="2374467" y="4545392"/>
            <a:ext cx="1532054"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276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CFFC5-08BA-43B5-AB87-F16F51A151B6}"/>
              </a:ext>
            </a:extLst>
          </p:cNvPr>
          <p:cNvSpPr>
            <a:spLocks noGrp="1"/>
          </p:cNvSpPr>
          <p:nvPr>
            <p:ph type="title"/>
          </p:nvPr>
        </p:nvSpPr>
        <p:spPr/>
        <p:txBody>
          <a:bodyPr/>
          <a:lstStyle/>
          <a:p>
            <a:r>
              <a:rPr lang="zh-CN" altLang="en-US" dirty="0"/>
              <a:t>柱状折线混合图表页</a:t>
            </a:r>
          </a:p>
        </p:txBody>
      </p:sp>
      <p:sp>
        <p:nvSpPr>
          <p:cNvPr id="14" name="灯片编号占位符 5">
            <a:extLst>
              <a:ext uri="{FF2B5EF4-FFF2-40B4-BE49-F238E27FC236}">
                <a16:creationId xmlns:a16="http://schemas.microsoft.com/office/drawing/2014/main" id="{8EFBAD10-C07B-468F-9172-BF38FFE99391}"/>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35</a:t>
            </a:fld>
            <a:endParaRPr lang="zh-CN" altLang="en-US" dirty="0"/>
          </a:p>
        </p:txBody>
      </p:sp>
      <p:graphicFrame>
        <p:nvGraphicFramePr>
          <p:cNvPr id="7" name="图表 6">
            <a:extLst>
              <a:ext uri="{FF2B5EF4-FFF2-40B4-BE49-F238E27FC236}">
                <a16:creationId xmlns:a16="http://schemas.microsoft.com/office/drawing/2014/main" id="{F0F41222-A174-416F-9E95-8FF1FF31A962}"/>
              </a:ext>
            </a:extLst>
          </p:cNvPr>
          <p:cNvGraphicFramePr/>
          <p:nvPr>
            <p:extLst>
              <p:ext uri="{D42A27DB-BD31-4B8C-83A1-F6EECF244321}">
                <p14:modId xmlns:p14="http://schemas.microsoft.com/office/powerpoint/2010/main" val="2211319151"/>
              </p:ext>
            </p:extLst>
          </p:nvPr>
        </p:nvGraphicFramePr>
        <p:xfrm>
          <a:off x="1064438" y="1470738"/>
          <a:ext cx="5763082" cy="4663362"/>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组合 4">
            <a:extLst>
              <a:ext uri="{FF2B5EF4-FFF2-40B4-BE49-F238E27FC236}">
                <a16:creationId xmlns:a16="http://schemas.microsoft.com/office/drawing/2014/main" id="{DBFC031E-AA52-4786-A074-18C71DE9F68A}"/>
              </a:ext>
            </a:extLst>
          </p:cNvPr>
          <p:cNvGrpSpPr/>
          <p:nvPr/>
        </p:nvGrpSpPr>
        <p:grpSpPr>
          <a:xfrm>
            <a:off x="7889239" y="1971767"/>
            <a:ext cx="3190241" cy="1801002"/>
            <a:chOff x="1064260" y="2174557"/>
            <a:chExt cx="5399084" cy="1801002"/>
          </a:xfrm>
        </p:grpSpPr>
        <p:sp>
          <p:nvSpPr>
            <p:cNvPr id="6" name="文本框 5">
              <a:extLst>
                <a:ext uri="{FF2B5EF4-FFF2-40B4-BE49-F238E27FC236}">
                  <a16:creationId xmlns:a16="http://schemas.microsoft.com/office/drawing/2014/main" id="{A428BDF8-B7B1-4914-BCA6-29FCC28E63F0}"/>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8" name="文本框 7">
              <a:extLst>
                <a:ext uri="{FF2B5EF4-FFF2-40B4-BE49-F238E27FC236}">
                  <a16:creationId xmlns:a16="http://schemas.microsoft.com/office/drawing/2014/main" id="{DB8C67EB-F27A-4113-8782-04B02D041488}"/>
                </a:ext>
              </a:extLst>
            </p:cNvPr>
            <p:cNvSpPr txBox="1"/>
            <p:nvPr/>
          </p:nvSpPr>
          <p:spPr>
            <a:xfrm>
              <a:off x="1064260" y="2844095"/>
              <a:ext cx="5399084"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a:t>
              </a:r>
            </a:p>
          </p:txBody>
        </p:sp>
        <p:cxnSp>
          <p:nvCxnSpPr>
            <p:cNvPr id="9" name="直接连接符 8">
              <a:extLst>
                <a:ext uri="{FF2B5EF4-FFF2-40B4-BE49-F238E27FC236}">
                  <a16:creationId xmlns:a16="http://schemas.microsoft.com/office/drawing/2014/main" id="{E63CBD25-0F34-413F-9214-92175B6D37CB}"/>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2B071909-0A10-4CBC-87EC-F03EDB625291}"/>
              </a:ext>
            </a:extLst>
          </p:cNvPr>
          <p:cNvGrpSpPr/>
          <p:nvPr/>
        </p:nvGrpSpPr>
        <p:grpSpPr>
          <a:xfrm>
            <a:off x="7889239" y="3942807"/>
            <a:ext cx="3190241" cy="1801002"/>
            <a:chOff x="1064260" y="2174557"/>
            <a:chExt cx="5399084" cy="1801002"/>
          </a:xfrm>
        </p:grpSpPr>
        <p:sp>
          <p:nvSpPr>
            <p:cNvPr id="11" name="文本框 10">
              <a:extLst>
                <a:ext uri="{FF2B5EF4-FFF2-40B4-BE49-F238E27FC236}">
                  <a16:creationId xmlns:a16="http://schemas.microsoft.com/office/drawing/2014/main" id="{81DA624D-AA9F-4FCC-B946-8C3BE1BA0428}"/>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2" name="文本框 11">
              <a:extLst>
                <a:ext uri="{FF2B5EF4-FFF2-40B4-BE49-F238E27FC236}">
                  <a16:creationId xmlns:a16="http://schemas.microsoft.com/office/drawing/2014/main" id="{2910A1CA-3C94-4E62-B646-68CAF01926FF}"/>
                </a:ext>
              </a:extLst>
            </p:cNvPr>
            <p:cNvSpPr txBox="1"/>
            <p:nvPr/>
          </p:nvSpPr>
          <p:spPr>
            <a:xfrm>
              <a:off x="1064260" y="2844095"/>
              <a:ext cx="5399084"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a:t>
              </a:r>
            </a:p>
          </p:txBody>
        </p:sp>
        <p:cxnSp>
          <p:nvCxnSpPr>
            <p:cNvPr id="13" name="直接连接符 12">
              <a:extLst>
                <a:ext uri="{FF2B5EF4-FFF2-40B4-BE49-F238E27FC236}">
                  <a16:creationId xmlns:a16="http://schemas.microsoft.com/office/drawing/2014/main" id="{EF502BD2-B80D-4561-B140-A17311AA68D6}"/>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7972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1C4C9-237B-4040-9475-F099907DC0EF}"/>
              </a:ext>
            </a:extLst>
          </p:cNvPr>
          <p:cNvSpPr>
            <a:spLocks noGrp="1"/>
          </p:cNvSpPr>
          <p:nvPr>
            <p:ph type="title"/>
          </p:nvPr>
        </p:nvSpPr>
        <p:spPr/>
        <p:txBody>
          <a:bodyPr/>
          <a:lstStyle/>
          <a:p>
            <a:r>
              <a:rPr lang="zh-CN" altLang="en-US" dirty="0"/>
              <a:t>表格数据页</a:t>
            </a:r>
          </a:p>
        </p:txBody>
      </p:sp>
      <p:sp>
        <p:nvSpPr>
          <p:cNvPr id="5" name="灯片编号占位符 5">
            <a:extLst>
              <a:ext uri="{FF2B5EF4-FFF2-40B4-BE49-F238E27FC236}">
                <a16:creationId xmlns:a16="http://schemas.microsoft.com/office/drawing/2014/main" id="{19436C00-5E78-42AF-81D0-186A2ACDB0C2}"/>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36</a:t>
            </a:fld>
            <a:endParaRPr lang="zh-CN" altLang="en-US" dirty="0"/>
          </a:p>
        </p:txBody>
      </p:sp>
      <p:graphicFrame>
        <p:nvGraphicFramePr>
          <p:cNvPr id="4" name="表格 4">
            <a:extLst>
              <a:ext uri="{FF2B5EF4-FFF2-40B4-BE49-F238E27FC236}">
                <a16:creationId xmlns:a16="http://schemas.microsoft.com/office/drawing/2014/main" id="{BCEC9878-181D-4B1B-9EA6-E9AA1860EA50}"/>
              </a:ext>
            </a:extLst>
          </p:cNvPr>
          <p:cNvGraphicFramePr>
            <a:graphicFrameLocks noGrp="1"/>
          </p:cNvGraphicFramePr>
          <p:nvPr>
            <p:extLst>
              <p:ext uri="{D42A27DB-BD31-4B8C-83A1-F6EECF244321}">
                <p14:modId xmlns:p14="http://schemas.microsoft.com/office/powerpoint/2010/main" val="3747975163"/>
              </p:ext>
            </p:extLst>
          </p:nvPr>
        </p:nvGraphicFramePr>
        <p:xfrm>
          <a:off x="1218893" y="3928297"/>
          <a:ext cx="9754215" cy="1849120"/>
        </p:xfrm>
        <a:graphic>
          <a:graphicData uri="http://schemas.openxmlformats.org/drawingml/2006/table">
            <a:tbl>
              <a:tblPr firstRow="1" bandRow="1">
                <a:tableStyleId>{3B4B98B0-60AC-42C2-AFA5-B58CD77FA1E5}</a:tableStyleId>
              </a:tblPr>
              <a:tblGrid>
                <a:gridCol w="1950843">
                  <a:extLst>
                    <a:ext uri="{9D8B030D-6E8A-4147-A177-3AD203B41FA5}">
                      <a16:colId xmlns:a16="http://schemas.microsoft.com/office/drawing/2014/main" val="2155738481"/>
                    </a:ext>
                  </a:extLst>
                </a:gridCol>
                <a:gridCol w="1950843">
                  <a:extLst>
                    <a:ext uri="{9D8B030D-6E8A-4147-A177-3AD203B41FA5}">
                      <a16:colId xmlns:a16="http://schemas.microsoft.com/office/drawing/2014/main" val="376555135"/>
                    </a:ext>
                  </a:extLst>
                </a:gridCol>
                <a:gridCol w="1950843">
                  <a:extLst>
                    <a:ext uri="{9D8B030D-6E8A-4147-A177-3AD203B41FA5}">
                      <a16:colId xmlns:a16="http://schemas.microsoft.com/office/drawing/2014/main" val="2663402562"/>
                    </a:ext>
                  </a:extLst>
                </a:gridCol>
                <a:gridCol w="1950843">
                  <a:extLst>
                    <a:ext uri="{9D8B030D-6E8A-4147-A177-3AD203B41FA5}">
                      <a16:colId xmlns:a16="http://schemas.microsoft.com/office/drawing/2014/main" val="2528346133"/>
                    </a:ext>
                  </a:extLst>
                </a:gridCol>
                <a:gridCol w="1950843">
                  <a:extLst>
                    <a:ext uri="{9D8B030D-6E8A-4147-A177-3AD203B41FA5}">
                      <a16:colId xmlns:a16="http://schemas.microsoft.com/office/drawing/2014/main" val="982912207"/>
                    </a:ext>
                  </a:extLst>
                </a:gridCol>
              </a:tblGrid>
              <a:tr h="245466">
                <a:tc>
                  <a:txBody>
                    <a:bodyPr/>
                    <a:lstStyle/>
                    <a:p>
                      <a:pPr algn="ctr"/>
                      <a:endParaRPr lang="zh-CN" altLang="en-US" dirty="0"/>
                    </a:p>
                  </a:txBody>
                  <a:tcPr anchor="ctr"/>
                </a:tc>
                <a:tc>
                  <a:txBody>
                    <a:bodyPr/>
                    <a:lstStyle/>
                    <a:p>
                      <a:pPr algn="ctr"/>
                      <a:r>
                        <a:rPr lang="zh-CN" altLang="en-US" dirty="0">
                          <a:solidFill>
                            <a:schemeClr val="accent1"/>
                          </a:solidFill>
                        </a:rPr>
                        <a:t>类别</a:t>
                      </a:r>
                      <a:r>
                        <a:rPr lang="en-US" altLang="zh-CN" dirty="0">
                          <a:solidFill>
                            <a:schemeClr val="accent1"/>
                          </a:solidFill>
                        </a:rPr>
                        <a:t>1</a:t>
                      </a:r>
                      <a:endParaRPr lang="zh-CN" altLang="en-US" dirty="0">
                        <a:solidFill>
                          <a:schemeClr val="accent1"/>
                        </a:solidFill>
                        <a:latin typeface="+mj-ea"/>
                        <a:ea typeface="+mj-ea"/>
                      </a:endParaRPr>
                    </a:p>
                  </a:txBody>
                  <a:tcPr anchor="ctr"/>
                </a:tc>
                <a:tc>
                  <a:txBody>
                    <a:bodyPr/>
                    <a:lstStyle/>
                    <a:p>
                      <a:pPr algn="ctr"/>
                      <a:r>
                        <a:rPr lang="zh-CN" altLang="en-US" dirty="0">
                          <a:solidFill>
                            <a:schemeClr val="accent1"/>
                          </a:solidFill>
                        </a:rPr>
                        <a:t>类别</a:t>
                      </a:r>
                      <a:r>
                        <a:rPr lang="en-US" altLang="zh-CN" dirty="0">
                          <a:solidFill>
                            <a:schemeClr val="accent1"/>
                          </a:solidFill>
                        </a:rPr>
                        <a:t>2</a:t>
                      </a:r>
                      <a:endParaRPr lang="zh-CN" altLang="en-US" dirty="0">
                        <a:solidFill>
                          <a:schemeClr val="accent1"/>
                        </a:solidFill>
                        <a:latin typeface="+mj-ea"/>
                        <a:ea typeface="+mj-ea"/>
                      </a:endParaRPr>
                    </a:p>
                  </a:txBody>
                  <a:tcPr anchor="ctr"/>
                </a:tc>
                <a:tc>
                  <a:txBody>
                    <a:bodyPr/>
                    <a:lstStyle/>
                    <a:p>
                      <a:pPr algn="ctr"/>
                      <a:r>
                        <a:rPr lang="zh-CN" altLang="en-US" dirty="0">
                          <a:solidFill>
                            <a:schemeClr val="accent1"/>
                          </a:solidFill>
                        </a:rPr>
                        <a:t>类别</a:t>
                      </a:r>
                      <a:r>
                        <a:rPr lang="en-US" altLang="zh-CN" dirty="0">
                          <a:solidFill>
                            <a:schemeClr val="accent1"/>
                          </a:solidFill>
                        </a:rPr>
                        <a:t>3</a:t>
                      </a:r>
                      <a:endParaRPr lang="zh-CN" altLang="en-US" dirty="0">
                        <a:solidFill>
                          <a:schemeClr val="accent1"/>
                        </a:solidFill>
                        <a:latin typeface="+mj-ea"/>
                        <a:ea typeface="+mj-ea"/>
                      </a:endParaRPr>
                    </a:p>
                  </a:txBody>
                  <a:tcPr anchor="ctr"/>
                </a:tc>
                <a:tc>
                  <a:txBody>
                    <a:bodyPr/>
                    <a:lstStyle/>
                    <a:p>
                      <a:pPr algn="ctr"/>
                      <a:r>
                        <a:rPr lang="zh-CN" altLang="en-US" dirty="0">
                          <a:solidFill>
                            <a:schemeClr val="accent1"/>
                          </a:solidFill>
                        </a:rPr>
                        <a:t>类别</a:t>
                      </a:r>
                      <a:r>
                        <a:rPr lang="en-US" altLang="zh-CN" dirty="0">
                          <a:solidFill>
                            <a:schemeClr val="accent1"/>
                          </a:solidFill>
                        </a:rPr>
                        <a:t>4</a:t>
                      </a:r>
                      <a:endParaRPr lang="zh-CN" altLang="en-US" dirty="0">
                        <a:solidFill>
                          <a:schemeClr val="accent1"/>
                        </a:solidFill>
                        <a:latin typeface="+mj-ea"/>
                        <a:ea typeface="+mj-ea"/>
                      </a:endParaRPr>
                    </a:p>
                  </a:txBody>
                  <a:tcPr anchor="ctr"/>
                </a:tc>
                <a:extLst>
                  <a:ext uri="{0D108BD9-81ED-4DB2-BD59-A6C34878D82A}">
                    <a16:rowId xmlns:a16="http://schemas.microsoft.com/office/drawing/2014/main" val="4198815643"/>
                  </a:ext>
                </a:extLst>
              </a:tr>
              <a:tr h="370840">
                <a:tc>
                  <a:txBody>
                    <a:bodyPr/>
                    <a:lstStyle/>
                    <a:p>
                      <a:pPr algn="ctr"/>
                      <a:r>
                        <a:rPr lang="zh-CN" altLang="en-US" dirty="0"/>
                        <a:t>系列</a:t>
                      </a:r>
                      <a:r>
                        <a:rPr lang="en-US" altLang="zh-CN" dirty="0"/>
                        <a:t>1</a:t>
                      </a:r>
                      <a:endParaRPr lang="zh-CN" altLang="en-US" dirty="0">
                        <a:latin typeface="+mn-ea"/>
                        <a:ea typeface="+mn-ea"/>
                      </a:endParaRPr>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320280131"/>
                  </a:ext>
                </a:extLst>
              </a:tr>
              <a:tr h="370840">
                <a:tc>
                  <a:txBody>
                    <a:bodyPr/>
                    <a:lstStyle/>
                    <a:p>
                      <a:pPr algn="ctr"/>
                      <a:r>
                        <a:rPr lang="zh-CN" altLang="en-US" dirty="0"/>
                        <a:t>系列</a:t>
                      </a:r>
                      <a:r>
                        <a:rPr lang="en-US" altLang="zh-CN" dirty="0"/>
                        <a:t>2</a:t>
                      </a:r>
                      <a:endParaRPr lang="zh-CN" altLang="en-US" dirty="0">
                        <a:latin typeface="+mn-ea"/>
                        <a:ea typeface="+mn-ea"/>
                      </a:endParaRPr>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extLst>
                  <a:ext uri="{0D108BD9-81ED-4DB2-BD59-A6C34878D82A}">
                    <a16:rowId xmlns:a16="http://schemas.microsoft.com/office/drawing/2014/main" val="2427006636"/>
                  </a:ext>
                </a:extLst>
              </a:tr>
              <a:tr h="370840">
                <a:tc>
                  <a:txBody>
                    <a:bodyPr/>
                    <a:lstStyle/>
                    <a:p>
                      <a:pPr algn="ctr"/>
                      <a:r>
                        <a:rPr lang="zh-CN" altLang="en-US" dirty="0"/>
                        <a:t>系列</a:t>
                      </a:r>
                      <a:r>
                        <a:rPr lang="en-US" altLang="zh-CN" dirty="0"/>
                        <a:t>3</a:t>
                      </a:r>
                      <a:endParaRPr lang="zh-CN" altLang="en-US" dirty="0">
                        <a:latin typeface="+mn-ea"/>
                        <a:ea typeface="+mn-ea"/>
                      </a:endParaRPr>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79424141"/>
                  </a:ext>
                </a:extLst>
              </a:tr>
              <a:tr h="370840">
                <a:tc>
                  <a:txBody>
                    <a:bodyPr/>
                    <a:lstStyle/>
                    <a:p>
                      <a:pPr algn="ctr"/>
                      <a:r>
                        <a:rPr lang="zh-CN" altLang="en-US" dirty="0"/>
                        <a:t>系列</a:t>
                      </a:r>
                      <a:r>
                        <a:rPr lang="en-US" altLang="zh-CN" dirty="0"/>
                        <a:t>4</a:t>
                      </a:r>
                      <a:endParaRPr lang="zh-CN" altLang="en-US" dirty="0">
                        <a:latin typeface="+mn-ea"/>
                        <a:ea typeface="+mn-ea"/>
                      </a:endParaRPr>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283088922"/>
                  </a:ext>
                </a:extLst>
              </a:tr>
            </a:tbl>
          </a:graphicData>
        </a:graphic>
      </p:graphicFrame>
      <p:grpSp>
        <p:nvGrpSpPr>
          <p:cNvPr id="6" name="组合 5">
            <a:extLst>
              <a:ext uri="{FF2B5EF4-FFF2-40B4-BE49-F238E27FC236}">
                <a16:creationId xmlns:a16="http://schemas.microsoft.com/office/drawing/2014/main" id="{EBE8422F-02DB-4D67-ABF3-962B5E66B2AF}"/>
              </a:ext>
            </a:extLst>
          </p:cNvPr>
          <p:cNvGrpSpPr/>
          <p:nvPr/>
        </p:nvGrpSpPr>
        <p:grpSpPr>
          <a:xfrm>
            <a:off x="1218893" y="1770878"/>
            <a:ext cx="9754214" cy="1801002"/>
            <a:chOff x="1064260" y="2174557"/>
            <a:chExt cx="4668817" cy="1801002"/>
          </a:xfrm>
        </p:grpSpPr>
        <p:sp>
          <p:nvSpPr>
            <p:cNvPr id="7" name="文本框 6">
              <a:extLst>
                <a:ext uri="{FF2B5EF4-FFF2-40B4-BE49-F238E27FC236}">
                  <a16:creationId xmlns:a16="http://schemas.microsoft.com/office/drawing/2014/main" id="{626A83E7-0E4C-4714-8C63-E88A7CE5B675}"/>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输入你的小标题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8" name="文本框 7">
              <a:extLst>
                <a:ext uri="{FF2B5EF4-FFF2-40B4-BE49-F238E27FC236}">
                  <a16:creationId xmlns:a16="http://schemas.microsoft.com/office/drawing/2014/main" id="{53009424-88FC-4135-AB36-52EE9B69EB12}"/>
                </a:ext>
              </a:extLst>
            </p:cNvPr>
            <p:cNvSpPr txBox="1"/>
            <p:nvPr/>
          </p:nvSpPr>
          <p:spPr>
            <a:xfrm>
              <a:off x="1064260" y="2844095"/>
              <a:ext cx="4668817"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请在这里输入你的正文内容，请在这里输入你的正文内容。请在这里输入你的正文内容，请在这里输入你的正文内容，请在这里输入你的正文内容。请在这里输入你的正文内容，请在这里输入你的正文内容，请在这里输入你的正文内容。</a:t>
              </a:r>
            </a:p>
          </p:txBody>
        </p:sp>
        <p:cxnSp>
          <p:nvCxnSpPr>
            <p:cNvPr id="9" name="直接连接符 8">
              <a:extLst>
                <a:ext uri="{FF2B5EF4-FFF2-40B4-BE49-F238E27FC236}">
                  <a16:creationId xmlns:a16="http://schemas.microsoft.com/office/drawing/2014/main" id="{AD3D79B5-CAD4-44A3-A7F3-AD283B2BB801}"/>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0551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7E07BC5-7096-40EF-8916-6857A4CA18FD}"/>
              </a:ext>
            </a:extLst>
          </p:cNvPr>
          <p:cNvSpPr>
            <a:spLocks noGrp="1"/>
          </p:cNvSpPr>
          <p:nvPr>
            <p:ph type="body" sz="quarter" idx="10"/>
          </p:nvPr>
        </p:nvSpPr>
        <p:spPr/>
        <p:txBody>
          <a:bodyPr/>
          <a:lstStyle/>
          <a:p>
            <a:r>
              <a:rPr lang="en-US" altLang="zh-CN" dirty="0"/>
              <a:t>Part</a:t>
            </a:r>
            <a:r>
              <a:rPr lang="zh-CN" altLang="en-US" dirty="0"/>
              <a:t> </a:t>
            </a:r>
            <a:r>
              <a:rPr lang="en-US" altLang="zh-CN" dirty="0"/>
              <a:t>5</a:t>
            </a:r>
          </a:p>
        </p:txBody>
      </p:sp>
      <p:sp>
        <p:nvSpPr>
          <p:cNvPr id="5" name="文本占位符 4">
            <a:extLst>
              <a:ext uri="{FF2B5EF4-FFF2-40B4-BE49-F238E27FC236}">
                <a16:creationId xmlns:a16="http://schemas.microsoft.com/office/drawing/2014/main" id="{AB3C93D1-81BE-4810-AE9D-A6BCB96D56D3}"/>
              </a:ext>
            </a:extLst>
          </p:cNvPr>
          <p:cNvSpPr>
            <a:spLocks noGrp="1"/>
          </p:cNvSpPr>
          <p:nvPr>
            <p:ph type="body" sz="quarter" idx="11"/>
          </p:nvPr>
        </p:nvSpPr>
        <p:spPr/>
        <p:txBody>
          <a:bodyPr/>
          <a:lstStyle/>
          <a:p>
            <a:r>
              <a:rPr lang="zh-CN" altLang="en-US" dirty="0"/>
              <a:t>逻辑图示排版样式</a:t>
            </a:r>
          </a:p>
        </p:txBody>
      </p:sp>
      <p:sp>
        <p:nvSpPr>
          <p:cNvPr id="6" name="letter-type-interface-symbol_44553">
            <a:extLst>
              <a:ext uri="{FF2B5EF4-FFF2-40B4-BE49-F238E27FC236}">
                <a16:creationId xmlns:a16="http://schemas.microsoft.com/office/drawing/2014/main" id="{26FE3027-35DD-4E51-9DCE-90F4647FEFA5}"/>
              </a:ext>
            </a:extLst>
          </p:cNvPr>
          <p:cNvSpPr>
            <a:spLocks noChangeAspect="1"/>
          </p:cNvSpPr>
          <p:nvPr/>
        </p:nvSpPr>
        <p:spPr bwMode="auto">
          <a:xfrm>
            <a:off x="5685717" y="1744813"/>
            <a:ext cx="820565" cy="805085"/>
          </a:xfrm>
          <a:custGeom>
            <a:avLst/>
            <a:gdLst>
              <a:gd name="T0" fmla="*/ 5248 w 10491"/>
              <a:gd name="T1" fmla="*/ 5761 h 10292"/>
              <a:gd name="T2" fmla="*/ 7981 w 10491"/>
              <a:gd name="T3" fmla="*/ 5761 h 10292"/>
              <a:gd name="T4" fmla="*/ 9580 w 10491"/>
              <a:gd name="T5" fmla="*/ 6300 h 10292"/>
              <a:gd name="T6" fmla="*/ 10324 w 10491"/>
              <a:gd name="T7" fmla="*/ 4785 h 10292"/>
              <a:gd name="T8" fmla="*/ 8919 w 10491"/>
              <a:gd name="T9" fmla="*/ 3850 h 10292"/>
              <a:gd name="T10" fmla="*/ 7808 w 10491"/>
              <a:gd name="T11" fmla="*/ 5121 h 10292"/>
              <a:gd name="T12" fmla="*/ 5248 w 10491"/>
              <a:gd name="T13" fmla="*/ 5121 h 10292"/>
              <a:gd name="T14" fmla="*/ 5248 w 10491"/>
              <a:gd name="T15" fmla="*/ 1454 h 10292"/>
              <a:gd name="T16" fmla="*/ 8032 w 10491"/>
              <a:gd name="T17" fmla="*/ 1454 h 10292"/>
              <a:gd name="T18" fmla="*/ 8926 w 10491"/>
              <a:gd name="T19" fmla="*/ 2340 h 10292"/>
              <a:gd name="T20" fmla="*/ 10113 w 10491"/>
              <a:gd name="T21" fmla="*/ 1921 h 10292"/>
              <a:gd name="T22" fmla="*/ 10251 w 10491"/>
              <a:gd name="T23" fmla="*/ 669 h 10292"/>
              <a:gd name="T24" fmla="*/ 9184 w 10491"/>
              <a:gd name="T25" fmla="*/ 1 h 10292"/>
              <a:gd name="T26" fmla="*/ 8135 w 10491"/>
              <a:gd name="T27" fmla="*/ 641 h 10292"/>
              <a:gd name="T28" fmla="*/ 4922 w 10491"/>
              <a:gd name="T29" fmla="*/ 641 h 10292"/>
              <a:gd name="T30" fmla="*/ 4602 w 10491"/>
              <a:gd name="T31" fmla="*/ 1051 h 10292"/>
              <a:gd name="T32" fmla="*/ 4602 w 10491"/>
              <a:gd name="T33" fmla="*/ 5121 h 10292"/>
              <a:gd name="T34" fmla="*/ 2484 w 10491"/>
              <a:gd name="T35" fmla="*/ 5121 h 10292"/>
              <a:gd name="T36" fmla="*/ 1362 w 10491"/>
              <a:gd name="T37" fmla="*/ 4021 h 10292"/>
              <a:gd name="T38" fmla="*/ 118 w 10491"/>
              <a:gd name="T39" fmla="*/ 4981 h 10292"/>
              <a:gd name="T40" fmla="*/ 897 w 10491"/>
              <a:gd name="T41" fmla="*/ 6345 h 10292"/>
              <a:gd name="T42" fmla="*/ 2356 w 10491"/>
              <a:gd name="T43" fmla="*/ 5761 h 10292"/>
              <a:gd name="T44" fmla="*/ 4608 w 10491"/>
              <a:gd name="T45" fmla="*/ 5761 h 10292"/>
              <a:gd name="T46" fmla="*/ 4608 w 10491"/>
              <a:gd name="T47" fmla="*/ 9191 h 10292"/>
              <a:gd name="T48" fmla="*/ 4928 w 10491"/>
              <a:gd name="T49" fmla="*/ 9601 h 10292"/>
              <a:gd name="T50" fmla="*/ 7962 w 10491"/>
              <a:gd name="T51" fmla="*/ 9601 h 10292"/>
              <a:gd name="T52" fmla="*/ 9088 w 10491"/>
              <a:gd name="T53" fmla="*/ 10241 h 10292"/>
              <a:gd name="T54" fmla="*/ 10379 w 10491"/>
              <a:gd name="T55" fmla="*/ 9041 h 10292"/>
              <a:gd name="T56" fmla="*/ 9088 w 10491"/>
              <a:gd name="T57" fmla="*/ 7841 h 10292"/>
              <a:gd name="T58" fmla="*/ 7808 w 10491"/>
              <a:gd name="T59" fmla="*/ 8788 h 10292"/>
              <a:gd name="T60" fmla="*/ 5248 w 10491"/>
              <a:gd name="T61" fmla="*/ 8788 h 10292"/>
              <a:gd name="T62" fmla="*/ 5248 w 10491"/>
              <a:gd name="T63" fmla="*/ 5761 h 10292"/>
              <a:gd name="T64" fmla="*/ 9088 w 10491"/>
              <a:gd name="T65" fmla="*/ 4641 h 10292"/>
              <a:gd name="T66" fmla="*/ 9460 w 10491"/>
              <a:gd name="T67" fmla="*/ 4839 h 10292"/>
              <a:gd name="T68" fmla="*/ 9460 w 10491"/>
              <a:gd name="T69" fmla="*/ 5236 h 10292"/>
              <a:gd name="T70" fmla="*/ 9088 w 10491"/>
              <a:gd name="T71" fmla="*/ 5435 h 10292"/>
              <a:gd name="T72" fmla="*/ 8635 w 10491"/>
              <a:gd name="T73" fmla="*/ 5035 h 10292"/>
              <a:gd name="T74" fmla="*/ 9088 w 10491"/>
              <a:gd name="T75" fmla="*/ 4635 h 10292"/>
              <a:gd name="T76" fmla="*/ 9088 w 10491"/>
              <a:gd name="T77" fmla="*/ 4641 h 10292"/>
              <a:gd name="T78" fmla="*/ 9184 w 10491"/>
              <a:gd name="T79" fmla="*/ 801 h 10292"/>
              <a:gd name="T80" fmla="*/ 9544 w 10491"/>
              <a:gd name="T81" fmla="*/ 1068 h 10292"/>
              <a:gd name="T82" fmla="*/ 9436 w 10491"/>
              <a:gd name="T83" fmla="*/ 1502 h 10292"/>
              <a:gd name="T84" fmla="*/ 8993 w 10491"/>
              <a:gd name="T85" fmla="*/ 1569 h 10292"/>
              <a:gd name="T86" fmla="*/ 8762 w 10491"/>
              <a:gd name="T87" fmla="*/ 1185 h 10292"/>
              <a:gd name="T88" fmla="*/ 9184 w 10491"/>
              <a:gd name="T89" fmla="*/ 801 h 10292"/>
              <a:gd name="T90" fmla="*/ 1652 w 10491"/>
              <a:gd name="T91" fmla="*/ 5396 h 10292"/>
              <a:gd name="T92" fmla="*/ 1312 w 10491"/>
              <a:gd name="T93" fmla="*/ 5595 h 10292"/>
              <a:gd name="T94" fmla="*/ 912 w 10491"/>
              <a:gd name="T95" fmla="*/ 5195 h 10292"/>
              <a:gd name="T96" fmla="*/ 1312 w 10491"/>
              <a:gd name="T97" fmla="*/ 4795 h 10292"/>
              <a:gd name="T98" fmla="*/ 1652 w 10491"/>
              <a:gd name="T99" fmla="*/ 4993 h 10292"/>
              <a:gd name="T100" fmla="*/ 1652 w 10491"/>
              <a:gd name="T101" fmla="*/ 5396 h 10292"/>
              <a:gd name="T102" fmla="*/ 9088 w 10491"/>
              <a:gd name="T103" fmla="*/ 8635 h 10292"/>
              <a:gd name="T104" fmla="*/ 9443 w 10491"/>
              <a:gd name="T105" fmla="*/ 8902 h 10292"/>
              <a:gd name="T106" fmla="*/ 9337 w 10491"/>
              <a:gd name="T107" fmla="*/ 9333 h 10292"/>
              <a:gd name="T108" fmla="*/ 8899 w 10491"/>
              <a:gd name="T109" fmla="*/ 9405 h 10292"/>
              <a:gd name="T110" fmla="*/ 8660 w 10491"/>
              <a:gd name="T111" fmla="*/ 9031 h 10292"/>
              <a:gd name="T112" fmla="*/ 9088 w 10491"/>
              <a:gd name="T113" fmla="*/ 8635 h 10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91" h="10292">
                <a:moveTo>
                  <a:pt x="5248" y="5761"/>
                </a:moveTo>
                <a:lnTo>
                  <a:pt x="7981" y="5761"/>
                </a:lnTo>
                <a:cubicBezTo>
                  <a:pt x="8303" y="6317"/>
                  <a:pt x="8988" y="6547"/>
                  <a:pt x="9580" y="6300"/>
                </a:cubicBezTo>
                <a:cubicBezTo>
                  <a:pt x="10173" y="6053"/>
                  <a:pt x="10491" y="5405"/>
                  <a:pt x="10324" y="4785"/>
                </a:cubicBezTo>
                <a:cubicBezTo>
                  <a:pt x="10156" y="4165"/>
                  <a:pt x="9555" y="3765"/>
                  <a:pt x="8919" y="3850"/>
                </a:cubicBezTo>
                <a:cubicBezTo>
                  <a:pt x="8282" y="3935"/>
                  <a:pt x="7807" y="4479"/>
                  <a:pt x="7808" y="5121"/>
                </a:cubicBezTo>
                <a:lnTo>
                  <a:pt x="5248" y="5121"/>
                </a:lnTo>
                <a:lnTo>
                  <a:pt x="5248" y="1454"/>
                </a:lnTo>
                <a:lnTo>
                  <a:pt x="8032" y="1454"/>
                </a:lnTo>
                <a:cubicBezTo>
                  <a:pt x="8136" y="1896"/>
                  <a:pt x="8483" y="2241"/>
                  <a:pt x="8926" y="2340"/>
                </a:cubicBezTo>
                <a:cubicBezTo>
                  <a:pt x="9370" y="2440"/>
                  <a:pt x="9831" y="2277"/>
                  <a:pt x="10113" y="1921"/>
                </a:cubicBezTo>
                <a:cubicBezTo>
                  <a:pt x="10396" y="1565"/>
                  <a:pt x="10449" y="1078"/>
                  <a:pt x="10251" y="669"/>
                </a:cubicBezTo>
                <a:cubicBezTo>
                  <a:pt x="10053" y="260"/>
                  <a:pt x="9639" y="1"/>
                  <a:pt x="9184" y="1"/>
                </a:cubicBezTo>
                <a:cubicBezTo>
                  <a:pt x="8742" y="0"/>
                  <a:pt x="8337" y="247"/>
                  <a:pt x="8135" y="641"/>
                </a:cubicBezTo>
                <a:lnTo>
                  <a:pt x="4922" y="641"/>
                </a:lnTo>
                <a:cubicBezTo>
                  <a:pt x="4722" y="668"/>
                  <a:pt x="4579" y="850"/>
                  <a:pt x="4602" y="1051"/>
                </a:cubicBezTo>
                <a:lnTo>
                  <a:pt x="4602" y="5121"/>
                </a:lnTo>
                <a:lnTo>
                  <a:pt x="2484" y="5121"/>
                </a:lnTo>
                <a:cubicBezTo>
                  <a:pt x="2437" y="4526"/>
                  <a:pt x="1958" y="4056"/>
                  <a:pt x="1362" y="4021"/>
                </a:cubicBezTo>
                <a:cubicBezTo>
                  <a:pt x="765" y="3985"/>
                  <a:pt x="235" y="4395"/>
                  <a:pt x="118" y="4981"/>
                </a:cubicBezTo>
                <a:cubicBezTo>
                  <a:pt x="0" y="5566"/>
                  <a:pt x="333" y="6149"/>
                  <a:pt x="897" y="6345"/>
                </a:cubicBezTo>
                <a:cubicBezTo>
                  <a:pt x="1460" y="6542"/>
                  <a:pt x="2083" y="6293"/>
                  <a:pt x="2356" y="5761"/>
                </a:cubicBezTo>
                <a:lnTo>
                  <a:pt x="4608" y="5761"/>
                </a:lnTo>
                <a:lnTo>
                  <a:pt x="4608" y="9191"/>
                </a:lnTo>
                <a:cubicBezTo>
                  <a:pt x="4586" y="9392"/>
                  <a:pt x="4728" y="9574"/>
                  <a:pt x="4928" y="9601"/>
                </a:cubicBezTo>
                <a:lnTo>
                  <a:pt x="7962" y="9601"/>
                </a:lnTo>
                <a:cubicBezTo>
                  <a:pt x="8194" y="10003"/>
                  <a:pt x="8625" y="10247"/>
                  <a:pt x="9088" y="10241"/>
                </a:cubicBezTo>
                <a:cubicBezTo>
                  <a:pt x="9786" y="10292"/>
                  <a:pt x="10379" y="9740"/>
                  <a:pt x="10379" y="9041"/>
                </a:cubicBezTo>
                <a:cubicBezTo>
                  <a:pt x="10379" y="8342"/>
                  <a:pt x="9786" y="7790"/>
                  <a:pt x="9088" y="7841"/>
                </a:cubicBezTo>
                <a:cubicBezTo>
                  <a:pt x="8493" y="7821"/>
                  <a:pt x="7963" y="8213"/>
                  <a:pt x="7808" y="8788"/>
                </a:cubicBezTo>
                <a:lnTo>
                  <a:pt x="5248" y="8788"/>
                </a:lnTo>
                <a:lnTo>
                  <a:pt x="5248" y="5761"/>
                </a:lnTo>
                <a:close/>
                <a:moveTo>
                  <a:pt x="9088" y="4641"/>
                </a:moveTo>
                <a:cubicBezTo>
                  <a:pt x="9238" y="4639"/>
                  <a:pt x="9378" y="4714"/>
                  <a:pt x="9460" y="4839"/>
                </a:cubicBezTo>
                <a:cubicBezTo>
                  <a:pt x="9535" y="4961"/>
                  <a:pt x="9535" y="5115"/>
                  <a:pt x="9460" y="5236"/>
                </a:cubicBezTo>
                <a:cubicBezTo>
                  <a:pt x="9378" y="5362"/>
                  <a:pt x="9238" y="5437"/>
                  <a:pt x="9088" y="5435"/>
                </a:cubicBezTo>
                <a:cubicBezTo>
                  <a:pt x="8848" y="5465"/>
                  <a:pt x="8635" y="5277"/>
                  <a:pt x="8635" y="5035"/>
                </a:cubicBezTo>
                <a:cubicBezTo>
                  <a:pt x="8635" y="4792"/>
                  <a:pt x="8848" y="4604"/>
                  <a:pt x="9088" y="4635"/>
                </a:cubicBezTo>
                <a:lnTo>
                  <a:pt x="9088" y="4641"/>
                </a:lnTo>
                <a:close/>
                <a:moveTo>
                  <a:pt x="9184" y="801"/>
                </a:moveTo>
                <a:cubicBezTo>
                  <a:pt x="9347" y="809"/>
                  <a:pt x="9489" y="914"/>
                  <a:pt x="9544" y="1068"/>
                </a:cubicBezTo>
                <a:cubicBezTo>
                  <a:pt x="9599" y="1221"/>
                  <a:pt x="9557" y="1392"/>
                  <a:pt x="9436" y="1502"/>
                </a:cubicBezTo>
                <a:cubicBezTo>
                  <a:pt x="9315" y="1612"/>
                  <a:pt x="9141" y="1638"/>
                  <a:pt x="8993" y="1569"/>
                </a:cubicBezTo>
                <a:cubicBezTo>
                  <a:pt x="8846" y="1499"/>
                  <a:pt x="8754" y="1348"/>
                  <a:pt x="8762" y="1185"/>
                </a:cubicBezTo>
                <a:cubicBezTo>
                  <a:pt x="8769" y="961"/>
                  <a:pt x="8960" y="786"/>
                  <a:pt x="9184" y="801"/>
                </a:cubicBezTo>
                <a:close/>
                <a:moveTo>
                  <a:pt x="1652" y="5396"/>
                </a:moveTo>
                <a:cubicBezTo>
                  <a:pt x="1582" y="5519"/>
                  <a:pt x="1453" y="5594"/>
                  <a:pt x="1312" y="5595"/>
                </a:cubicBezTo>
                <a:cubicBezTo>
                  <a:pt x="1091" y="5595"/>
                  <a:pt x="912" y="5416"/>
                  <a:pt x="912" y="5195"/>
                </a:cubicBezTo>
                <a:cubicBezTo>
                  <a:pt x="912" y="4974"/>
                  <a:pt x="1091" y="4795"/>
                  <a:pt x="1312" y="4795"/>
                </a:cubicBezTo>
                <a:cubicBezTo>
                  <a:pt x="1453" y="4795"/>
                  <a:pt x="1582" y="4871"/>
                  <a:pt x="1652" y="4993"/>
                </a:cubicBezTo>
                <a:cubicBezTo>
                  <a:pt x="1724" y="5118"/>
                  <a:pt x="1724" y="5271"/>
                  <a:pt x="1652" y="5396"/>
                </a:cubicBezTo>
                <a:close/>
                <a:moveTo>
                  <a:pt x="9088" y="8635"/>
                </a:moveTo>
                <a:cubicBezTo>
                  <a:pt x="9249" y="8645"/>
                  <a:pt x="9389" y="8750"/>
                  <a:pt x="9443" y="8902"/>
                </a:cubicBezTo>
                <a:cubicBezTo>
                  <a:pt x="9497" y="9054"/>
                  <a:pt x="9455" y="9223"/>
                  <a:pt x="9337" y="9333"/>
                </a:cubicBezTo>
                <a:cubicBezTo>
                  <a:pt x="9218" y="9442"/>
                  <a:pt x="9046" y="9471"/>
                  <a:pt x="8899" y="9405"/>
                </a:cubicBezTo>
                <a:cubicBezTo>
                  <a:pt x="8751" y="9340"/>
                  <a:pt x="8657" y="9193"/>
                  <a:pt x="8660" y="9031"/>
                </a:cubicBezTo>
                <a:cubicBezTo>
                  <a:pt x="8670" y="8804"/>
                  <a:pt x="8861" y="8627"/>
                  <a:pt x="9088" y="8635"/>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圆角矩形 16">
            <a:extLst>
              <a:ext uri="{FF2B5EF4-FFF2-40B4-BE49-F238E27FC236}">
                <a16:creationId xmlns:a16="http://schemas.microsoft.com/office/drawing/2014/main" id="{BF54DB9F-FC22-4F41-B37B-1A690C5E24A0}"/>
              </a:ext>
            </a:extLst>
          </p:cNvPr>
          <p:cNvSpPr/>
          <p:nvPr/>
        </p:nvSpPr>
        <p:spPr>
          <a:xfrm>
            <a:off x="5543550" y="5666872"/>
            <a:ext cx="1104900" cy="652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59">
            <a:extLst>
              <a:ext uri="{FF2B5EF4-FFF2-40B4-BE49-F238E27FC236}">
                <a16:creationId xmlns:a16="http://schemas.microsoft.com/office/drawing/2014/main" id="{CE0B7FFE-CE39-4ED0-B799-528C76F8ECB2}"/>
              </a:ext>
            </a:extLst>
          </p:cNvPr>
          <p:cNvSpPr/>
          <p:nvPr/>
        </p:nvSpPr>
        <p:spPr>
          <a:xfrm>
            <a:off x="5543549" y="5666872"/>
            <a:ext cx="889636" cy="65258"/>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68300" dir="540000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226112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a:extLst>
              <a:ext uri="{FF2B5EF4-FFF2-40B4-BE49-F238E27FC236}">
                <a16:creationId xmlns:a16="http://schemas.microsoft.com/office/drawing/2014/main" id="{37F00DB3-DFF7-4452-96FE-6D7CCD268B58}"/>
              </a:ext>
            </a:extLst>
          </p:cNvPr>
          <p:cNvSpPr/>
          <p:nvPr/>
        </p:nvSpPr>
        <p:spPr>
          <a:xfrm rot="5400000" flipH="1">
            <a:off x="7511092" y="1171251"/>
            <a:ext cx="1777734" cy="7401202"/>
          </a:xfrm>
          <a:custGeom>
            <a:avLst/>
            <a:gdLst>
              <a:gd name="connsiteX0" fmla="*/ 1777734 w 1777734"/>
              <a:gd name="connsiteY0" fmla="*/ 4619576 h 7401202"/>
              <a:gd name="connsiteX1" fmla="*/ 1777734 w 1777734"/>
              <a:gd name="connsiteY1" fmla="*/ 6879085 h 7401202"/>
              <a:gd name="connsiteX2" fmla="*/ 2 w 1777734"/>
              <a:gd name="connsiteY2" fmla="*/ 7250843 h 7401202"/>
              <a:gd name="connsiteX3" fmla="*/ 2 w 1777734"/>
              <a:gd name="connsiteY3" fmla="*/ 4754886 h 7401202"/>
              <a:gd name="connsiteX4" fmla="*/ 0 w 1777734"/>
              <a:gd name="connsiteY4" fmla="*/ 4754886 h 7401202"/>
              <a:gd name="connsiteX5" fmla="*/ 1 w 1777734"/>
              <a:gd name="connsiteY5" fmla="*/ 0 h 7401202"/>
              <a:gd name="connsiteX6" fmla="*/ 1777733 w 1777734"/>
              <a:gd name="connsiteY6" fmla="*/ 0 h 7401202"/>
              <a:gd name="connsiteX7" fmla="*/ 1777733 w 1777734"/>
              <a:gd name="connsiteY7" fmla="*/ 4619576 h 740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734" h="7401202">
                <a:moveTo>
                  <a:pt x="1777734" y="4619576"/>
                </a:moveTo>
                <a:lnTo>
                  <a:pt x="1777734" y="6879085"/>
                </a:lnTo>
                <a:cubicBezTo>
                  <a:pt x="888868" y="6879085"/>
                  <a:pt x="888868" y="7739999"/>
                  <a:pt x="2" y="7250843"/>
                </a:cubicBezTo>
                <a:lnTo>
                  <a:pt x="2" y="4754886"/>
                </a:lnTo>
                <a:lnTo>
                  <a:pt x="0" y="4754886"/>
                </a:lnTo>
                <a:lnTo>
                  <a:pt x="1" y="0"/>
                </a:lnTo>
                <a:lnTo>
                  <a:pt x="1777733" y="0"/>
                </a:lnTo>
                <a:lnTo>
                  <a:pt x="1777733" y="4619576"/>
                </a:lnTo>
                <a:close/>
              </a:path>
            </a:pathLst>
          </a:cu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BEFC0557-5265-4782-91BA-4E618E50AB40}"/>
              </a:ext>
            </a:extLst>
          </p:cNvPr>
          <p:cNvSpPr/>
          <p:nvPr/>
        </p:nvSpPr>
        <p:spPr>
          <a:xfrm rot="16200000">
            <a:off x="2918414" y="-1099509"/>
            <a:ext cx="1777734" cy="7401202"/>
          </a:xfrm>
          <a:custGeom>
            <a:avLst/>
            <a:gdLst>
              <a:gd name="connsiteX0" fmla="*/ 1777734 w 1777734"/>
              <a:gd name="connsiteY0" fmla="*/ 4619576 h 7401202"/>
              <a:gd name="connsiteX1" fmla="*/ 1777734 w 1777734"/>
              <a:gd name="connsiteY1" fmla="*/ 6879085 h 7401202"/>
              <a:gd name="connsiteX2" fmla="*/ 2 w 1777734"/>
              <a:gd name="connsiteY2" fmla="*/ 7250843 h 7401202"/>
              <a:gd name="connsiteX3" fmla="*/ 2 w 1777734"/>
              <a:gd name="connsiteY3" fmla="*/ 4754886 h 7401202"/>
              <a:gd name="connsiteX4" fmla="*/ 0 w 1777734"/>
              <a:gd name="connsiteY4" fmla="*/ 4754886 h 7401202"/>
              <a:gd name="connsiteX5" fmla="*/ 1 w 1777734"/>
              <a:gd name="connsiteY5" fmla="*/ 0 h 7401202"/>
              <a:gd name="connsiteX6" fmla="*/ 1777733 w 1777734"/>
              <a:gd name="connsiteY6" fmla="*/ 0 h 7401202"/>
              <a:gd name="connsiteX7" fmla="*/ 1777733 w 1777734"/>
              <a:gd name="connsiteY7" fmla="*/ 4619576 h 740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734" h="7401202">
                <a:moveTo>
                  <a:pt x="1777734" y="4619576"/>
                </a:moveTo>
                <a:lnTo>
                  <a:pt x="1777734" y="6879085"/>
                </a:lnTo>
                <a:cubicBezTo>
                  <a:pt x="888868" y="6879085"/>
                  <a:pt x="888868" y="7739999"/>
                  <a:pt x="2" y="7250843"/>
                </a:cubicBezTo>
                <a:lnTo>
                  <a:pt x="2" y="4754886"/>
                </a:lnTo>
                <a:lnTo>
                  <a:pt x="0" y="4754886"/>
                </a:lnTo>
                <a:lnTo>
                  <a:pt x="1" y="0"/>
                </a:lnTo>
                <a:lnTo>
                  <a:pt x="1777733" y="0"/>
                </a:lnTo>
                <a:lnTo>
                  <a:pt x="1777733" y="4619576"/>
                </a:lnTo>
                <a:close/>
              </a:path>
            </a:pathLst>
          </a:cu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a:extLst>
              <a:ext uri="{FF2B5EF4-FFF2-40B4-BE49-F238E27FC236}">
                <a16:creationId xmlns:a16="http://schemas.microsoft.com/office/drawing/2014/main" id="{766AB9F7-A00E-4226-AA9D-24D88FABEEF0}"/>
              </a:ext>
            </a:extLst>
          </p:cNvPr>
          <p:cNvSpPr>
            <a:spLocks noGrp="1"/>
          </p:cNvSpPr>
          <p:nvPr>
            <p:ph type="title"/>
          </p:nvPr>
        </p:nvSpPr>
        <p:spPr/>
        <p:txBody>
          <a:bodyPr/>
          <a:lstStyle/>
          <a:p>
            <a:r>
              <a:rPr lang="zh-CN" altLang="en-US" dirty="0"/>
              <a:t>对比关系页</a:t>
            </a:r>
          </a:p>
        </p:txBody>
      </p:sp>
      <p:sp>
        <p:nvSpPr>
          <p:cNvPr id="9" name="灯片编号占位符 5">
            <a:extLst>
              <a:ext uri="{FF2B5EF4-FFF2-40B4-BE49-F238E27FC236}">
                <a16:creationId xmlns:a16="http://schemas.microsoft.com/office/drawing/2014/main" id="{DC6CB04C-A85C-4BF2-BA70-AD18E5DED559}"/>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38</a:t>
            </a:fld>
            <a:endParaRPr lang="zh-CN" altLang="en-US" dirty="0"/>
          </a:p>
        </p:txBody>
      </p:sp>
      <p:sp>
        <p:nvSpPr>
          <p:cNvPr id="18" name="任意多边形: 形状 17">
            <a:extLst>
              <a:ext uri="{FF2B5EF4-FFF2-40B4-BE49-F238E27FC236}">
                <a16:creationId xmlns:a16="http://schemas.microsoft.com/office/drawing/2014/main" id="{AD599DA0-9365-4E9E-8156-785EF4FFC89A}"/>
              </a:ext>
            </a:extLst>
          </p:cNvPr>
          <p:cNvSpPr/>
          <p:nvPr/>
        </p:nvSpPr>
        <p:spPr>
          <a:xfrm rot="16200000">
            <a:off x="2811734" y="-1160469"/>
            <a:ext cx="1777734" cy="7401202"/>
          </a:xfrm>
          <a:custGeom>
            <a:avLst/>
            <a:gdLst>
              <a:gd name="connsiteX0" fmla="*/ 1777734 w 1777734"/>
              <a:gd name="connsiteY0" fmla="*/ 4619576 h 7401202"/>
              <a:gd name="connsiteX1" fmla="*/ 1777734 w 1777734"/>
              <a:gd name="connsiteY1" fmla="*/ 6879085 h 7401202"/>
              <a:gd name="connsiteX2" fmla="*/ 2 w 1777734"/>
              <a:gd name="connsiteY2" fmla="*/ 7250843 h 7401202"/>
              <a:gd name="connsiteX3" fmla="*/ 2 w 1777734"/>
              <a:gd name="connsiteY3" fmla="*/ 4754886 h 7401202"/>
              <a:gd name="connsiteX4" fmla="*/ 0 w 1777734"/>
              <a:gd name="connsiteY4" fmla="*/ 4754886 h 7401202"/>
              <a:gd name="connsiteX5" fmla="*/ 1 w 1777734"/>
              <a:gd name="connsiteY5" fmla="*/ 0 h 7401202"/>
              <a:gd name="connsiteX6" fmla="*/ 1777733 w 1777734"/>
              <a:gd name="connsiteY6" fmla="*/ 0 h 7401202"/>
              <a:gd name="connsiteX7" fmla="*/ 1777733 w 1777734"/>
              <a:gd name="connsiteY7" fmla="*/ 4619576 h 740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734" h="7401202">
                <a:moveTo>
                  <a:pt x="1777734" y="4619576"/>
                </a:moveTo>
                <a:lnTo>
                  <a:pt x="1777734" y="6879085"/>
                </a:lnTo>
                <a:cubicBezTo>
                  <a:pt x="888868" y="6879085"/>
                  <a:pt x="888868" y="7739999"/>
                  <a:pt x="2" y="7250843"/>
                </a:cubicBezTo>
                <a:lnTo>
                  <a:pt x="2" y="4754886"/>
                </a:lnTo>
                <a:lnTo>
                  <a:pt x="0" y="4754886"/>
                </a:lnTo>
                <a:lnTo>
                  <a:pt x="1" y="0"/>
                </a:lnTo>
                <a:lnTo>
                  <a:pt x="1777733" y="0"/>
                </a:lnTo>
                <a:lnTo>
                  <a:pt x="1777733" y="4619576"/>
                </a:lnTo>
                <a:close/>
              </a:path>
            </a:pathLst>
          </a:cu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a:extLst>
              <a:ext uri="{FF2B5EF4-FFF2-40B4-BE49-F238E27FC236}">
                <a16:creationId xmlns:a16="http://schemas.microsoft.com/office/drawing/2014/main" id="{151D27D6-8568-4E3C-AE0A-AE143AF427F9}"/>
              </a:ext>
            </a:extLst>
          </p:cNvPr>
          <p:cNvSpPr/>
          <p:nvPr/>
        </p:nvSpPr>
        <p:spPr>
          <a:xfrm rot="5400000" flipH="1">
            <a:off x="7602532" y="1095051"/>
            <a:ext cx="1777734" cy="7401202"/>
          </a:xfrm>
          <a:custGeom>
            <a:avLst/>
            <a:gdLst>
              <a:gd name="connsiteX0" fmla="*/ 1777734 w 1777734"/>
              <a:gd name="connsiteY0" fmla="*/ 4619576 h 7401202"/>
              <a:gd name="connsiteX1" fmla="*/ 1777734 w 1777734"/>
              <a:gd name="connsiteY1" fmla="*/ 6879085 h 7401202"/>
              <a:gd name="connsiteX2" fmla="*/ 2 w 1777734"/>
              <a:gd name="connsiteY2" fmla="*/ 7250843 h 7401202"/>
              <a:gd name="connsiteX3" fmla="*/ 2 w 1777734"/>
              <a:gd name="connsiteY3" fmla="*/ 4754886 h 7401202"/>
              <a:gd name="connsiteX4" fmla="*/ 0 w 1777734"/>
              <a:gd name="connsiteY4" fmla="*/ 4754886 h 7401202"/>
              <a:gd name="connsiteX5" fmla="*/ 1 w 1777734"/>
              <a:gd name="connsiteY5" fmla="*/ 0 h 7401202"/>
              <a:gd name="connsiteX6" fmla="*/ 1777733 w 1777734"/>
              <a:gd name="connsiteY6" fmla="*/ 0 h 7401202"/>
              <a:gd name="connsiteX7" fmla="*/ 1777733 w 1777734"/>
              <a:gd name="connsiteY7" fmla="*/ 4619576 h 740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734" h="7401202">
                <a:moveTo>
                  <a:pt x="1777734" y="4619576"/>
                </a:moveTo>
                <a:lnTo>
                  <a:pt x="1777734" y="6879085"/>
                </a:lnTo>
                <a:cubicBezTo>
                  <a:pt x="888868" y="6879085"/>
                  <a:pt x="888868" y="7739999"/>
                  <a:pt x="2" y="7250843"/>
                </a:cubicBezTo>
                <a:lnTo>
                  <a:pt x="2" y="4754886"/>
                </a:lnTo>
                <a:lnTo>
                  <a:pt x="0" y="4754886"/>
                </a:lnTo>
                <a:lnTo>
                  <a:pt x="1" y="0"/>
                </a:lnTo>
                <a:lnTo>
                  <a:pt x="1777733" y="0"/>
                </a:lnTo>
                <a:lnTo>
                  <a:pt x="1777733" y="4619576"/>
                </a:lnTo>
                <a:close/>
              </a:path>
            </a:pathLst>
          </a:cu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矩形 21">
            <a:extLst>
              <a:ext uri="{FF2B5EF4-FFF2-40B4-BE49-F238E27FC236}">
                <a16:creationId xmlns:a16="http://schemas.microsoft.com/office/drawing/2014/main" id="{DBBB20D4-2C78-4AA8-8DFC-F00BEDE4D1CC}"/>
              </a:ext>
            </a:extLst>
          </p:cNvPr>
          <p:cNvSpPr/>
          <p:nvPr/>
        </p:nvSpPr>
        <p:spPr>
          <a:xfrm>
            <a:off x="758454" y="2319782"/>
            <a:ext cx="6078444" cy="835998"/>
          </a:xfrm>
          <a:prstGeom prst="rect">
            <a:avLst/>
          </a:prstGeom>
        </p:spPr>
        <p:txBody>
          <a:bodyPr wrap="square">
            <a:spAutoFit/>
          </a:bodyPr>
          <a:lstStyle/>
          <a:p>
            <a:pPr>
              <a:lnSpc>
                <a:spcPct val="140000"/>
              </a:lnSpc>
            </a:pPr>
            <a:r>
              <a:rPr lang="zh-CN" altLang="en-US" dirty="0">
                <a:solidFill>
                  <a:schemeClr val="tx2">
                    <a:lumMod val="75000"/>
                  </a:schemeClr>
                </a:solidFill>
                <a:latin typeface="+mn-ea"/>
              </a:rPr>
              <a:t>请在这里输入正文相关内容请在这里输入正文相关内容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请在这里输入正文相关内容请在这里输入正文相关内容</a:t>
            </a:r>
          </a:p>
        </p:txBody>
      </p:sp>
      <p:sp>
        <p:nvSpPr>
          <p:cNvPr id="23" name="文本框 22">
            <a:extLst>
              <a:ext uri="{FF2B5EF4-FFF2-40B4-BE49-F238E27FC236}">
                <a16:creationId xmlns:a16="http://schemas.microsoft.com/office/drawing/2014/main" id="{991899EA-7D92-49EB-BED9-911F9C58C7D1}"/>
              </a:ext>
            </a:extLst>
          </p:cNvPr>
          <p:cNvSpPr txBox="1"/>
          <p:nvPr/>
        </p:nvSpPr>
        <p:spPr>
          <a:xfrm>
            <a:off x="2695463" y="1858117"/>
            <a:ext cx="2204427" cy="461665"/>
          </a:xfrm>
          <a:prstGeom prst="rect">
            <a:avLst/>
          </a:prstGeom>
          <a:noFill/>
        </p:spPr>
        <p:txBody>
          <a:bodyPr wrap="square" rtlCol="0">
            <a:spAutoFit/>
          </a:bodyPr>
          <a:lstStyle/>
          <a:p>
            <a:r>
              <a:rPr lang="zh-CN" altLang="en-US" sz="2400" b="1" spc="200" dirty="0">
                <a:solidFill>
                  <a:schemeClr val="tx2">
                    <a:lumMod val="50000"/>
                  </a:schemeClr>
                </a:solidFill>
                <a:latin typeface="+mn-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b="1" spc="200" dirty="0">
              <a:solidFill>
                <a:schemeClr val="accent4"/>
              </a:solidFill>
              <a:latin typeface="+mn-ea"/>
            </a:endParaRPr>
          </a:p>
        </p:txBody>
      </p:sp>
      <p:sp>
        <p:nvSpPr>
          <p:cNvPr id="24" name="矩形 23">
            <a:extLst>
              <a:ext uri="{FF2B5EF4-FFF2-40B4-BE49-F238E27FC236}">
                <a16:creationId xmlns:a16="http://schemas.microsoft.com/office/drawing/2014/main" id="{D52AB3D3-749D-4E00-8479-236187214B95}"/>
              </a:ext>
            </a:extLst>
          </p:cNvPr>
          <p:cNvSpPr/>
          <p:nvPr/>
        </p:nvSpPr>
        <p:spPr>
          <a:xfrm>
            <a:off x="5798954" y="4537863"/>
            <a:ext cx="6078444" cy="835998"/>
          </a:xfrm>
          <a:prstGeom prst="rect">
            <a:avLst/>
          </a:prstGeom>
        </p:spPr>
        <p:txBody>
          <a:bodyPr wrap="square">
            <a:spAutoFit/>
          </a:bodyPr>
          <a:lstStyle/>
          <a:p>
            <a:pPr>
              <a:lnSpc>
                <a:spcPct val="140000"/>
              </a:lnSpc>
            </a:pPr>
            <a:r>
              <a:rPr lang="zh-CN" altLang="en-US" dirty="0">
                <a:solidFill>
                  <a:schemeClr val="tx2">
                    <a:lumMod val="75000"/>
                  </a:schemeClr>
                </a:solidFill>
                <a:latin typeface="+mn-ea"/>
              </a:rPr>
              <a:t>请在这里输入正文相关内容请在这里输入正文相关内容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请在这里输入正文相关内容请在这里输入正文相关内容</a:t>
            </a:r>
          </a:p>
        </p:txBody>
      </p:sp>
      <p:sp>
        <p:nvSpPr>
          <p:cNvPr id="25" name="文本框 24">
            <a:extLst>
              <a:ext uri="{FF2B5EF4-FFF2-40B4-BE49-F238E27FC236}">
                <a16:creationId xmlns:a16="http://schemas.microsoft.com/office/drawing/2014/main" id="{F9D01F31-AD92-431F-A063-C1A729C4D5D7}"/>
              </a:ext>
            </a:extLst>
          </p:cNvPr>
          <p:cNvSpPr txBox="1"/>
          <p:nvPr/>
        </p:nvSpPr>
        <p:spPr>
          <a:xfrm>
            <a:off x="7735963" y="4076198"/>
            <a:ext cx="2204427" cy="461665"/>
          </a:xfrm>
          <a:prstGeom prst="rect">
            <a:avLst/>
          </a:prstGeom>
          <a:noFill/>
        </p:spPr>
        <p:txBody>
          <a:bodyPr wrap="square" rtlCol="0">
            <a:spAutoFit/>
          </a:bodyPr>
          <a:lstStyle/>
          <a:p>
            <a:r>
              <a:rPr lang="zh-CN" altLang="en-US" sz="2400" b="1" spc="200" dirty="0">
                <a:solidFill>
                  <a:schemeClr val="tx2">
                    <a:lumMod val="50000"/>
                  </a:schemeClr>
                </a:solidFill>
                <a:latin typeface="+mn-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b="1" spc="200" dirty="0">
              <a:solidFill>
                <a:schemeClr val="accent4"/>
              </a:solidFill>
              <a:latin typeface="+mn-ea"/>
            </a:endParaRPr>
          </a:p>
        </p:txBody>
      </p:sp>
      <p:sp>
        <p:nvSpPr>
          <p:cNvPr id="38" name="文本框 37">
            <a:extLst>
              <a:ext uri="{FF2B5EF4-FFF2-40B4-BE49-F238E27FC236}">
                <a16:creationId xmlns:a16="http://schemas.microsoft.com/office/drawing/2014/main" id="{0B99514E-1EDA-4993-94B7-5C5E7D57C4CA}"/>
              </a:ext>
            </a:extLst>
          </p:cNvPr>
          <p:cNvSpPr txBox="1"/>
          <p:nvPr/>
        </p:nvSpPr>
        <p:spPr>
          <a:xfrm>
            <a:off x="5003375" y="3075794"/>
            <a:ext cx="2244221" cy="1200329"/>
          </a:xfrm>
          <a:prstGeom prst="rect">
            <a:avLst/>
          </a:prstGeom>
          <a:noFill/>
        </p:spPr>
        <p:txBody>
          <a:bodyPr wrap="square" rtlCol="0">
            <a:spAutoFit/>
          </a:bodyPr>
          <a:lstStyle/>
          <a:p>
            <a:pPr algn="ctr"/>
            <a:r>
              <a:rPr lang="en-US" altLang="zh-CN" sz="7200" i="1" dirty="0">
                <a:solidFill>
                  <a:schemeClr val="accent4"/>
                </a:solidFill>
                <a:latin typeface="+mj-lt"/>
              </a:rPr>
              <a:t>VS</a:t>
            </a:r>
            <a:endParaRPr lang="zh-CN" altLang="en-US" sz="7200" i="1" dirty="0">
              <a:solidFill>
                <a:schemeClr val="accent4"/>
              </a:solidFill>
              <a:latin typeface="+mj-lt"/>
            </a:endParaRPr>
          </a:p>
        </p:txBody>
      </p:sp>
      <p:grpSp>
        <p:nvGrpSpPr>
          <p:cNvPr id="4" name="组合 3">
            <a:extLst>
              <a:ext uri="{FF2B5EF4-FFF2-40B4-BE49-F238E27FC236}">
                <a16:creationId xmlns:a16="http://schemas.microsoft.com/office/drawing/2014/main" id="{6CD0455A-523F-41AC-9EC5-29700CC54B48}"/>
              </a:ext>
            </a:extLst>
          </p:cNvPr>
          <p:cNvGrpSpPr/>
          <p:nvPr/>
        </p:nvGrpSpPr>
        <p:grpSpPr>
          <a:xfrm>
            <a:off x="-1686650" y="4413575"/>
            <a:ext cx="5548596" cy="863547"/>
            <a:chOff x="-1295306" y="4114260"/>
            <a:chExt cx="5548596" cy="863547"/>
          </a:xfrm>
        </p:grpSpPr>
        <p:sp>
          <p:nvSpPr>
            <p:cNvPr id="3" name="平行四边形 2">
              <a:extLst>
                <a:ext uri="{FF2B5EF4-FFF2-40B4-BE49-F238E27FC236}">
                  <a16:creationId xmlns:a16="http://schemas.microsoft.com/office/drawing/2014/main" id="{A7A184D0-79A0-480B-95E9-F35CC0ACA8E6}"/>
                </a:ext>
              </a:extLst>
            </p:cNvPr>
            <p:cNvSpPr/>
            <p:nvPr/>
          </p:nvSpPr>
          <p:spPr>
            <a:xfrm>
              <a:off x="-140165" y="4114260"/>
              <a:ext cx="4393455" cy="283671"/>
            </a:xfrm>
            <a:prstGeom prst="parallelogram">
              <a:avLst/>
            </a:prstGeom>
            <a:gradFill flip="none" rotWithShape="1">
              <a:gsLst>
                <a:gs pos="0">
                  <a:schemeClr val="accent1">
                    <a:alpha val="30000"/>
                  </a:schemeClr>
                </a:gs>
                <a:gs pos="100000">
                  <a:schemeClr val="accent1">
                    <a:alpha val="0"/>
                  </a:schemeClr>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平行四边形 25">
              <a:extLst>
                <a:ext uri="{FF2B5EF4-FFF2-40B4-BE49-F238E27FC236}">
                  <a16:creationId xmlns:a16="http://schemas.microsoft.com/office/drawing/2014/main" id="{34A3D2EF-C366-431C-8E8E-2A3C18516E08}"/>
                </a:ext>
              </a:extLst>
            </p:cNvPr>
            <p:cNvSpPr/>
            <p:nvPr/>
          </p:nvSpPr>
          <p:spPr>
            <a:xfrm>
              <a:off x="-1295306" y="4792923"/>
              <a:ext cx="4393455" cy="184884"/>
            </a:xfrm>
            <a:prstGeom prst="parallelogram">
              <a:avLst/>
            </a:prstGeom>
            <a:gradFill flip="none" rotWithShape="1">
              <a:gsLst>
                <a:gs pos="0">
                  <a:schemeClr val="accent1">
                    <a:alpha val="30000"/>
                  </a:schemeClr>
                </a:gs>
                <a:gs pos="100000">
                  <a:schemeClr val="accent1">
                    <a:alpha val="0"/>
                  </a:schemeClr>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7" name="组合 26">
            <a:extLst>
              <a:ext uri="{FF2B5EF4-FFF2-40B4-BE49-F238E27FC236}">
                <a16:creationId xmlns:a16="http://schemas.microsoft.com/office/drawing/2014/main" id="{D3E882D2-D5CA-49A5-A9E7-07CF95638BE6}"/>
              </a:ext>
            </a:extLst>
          </p:cNvPr>
          <p:cNvGrpSpPr/>
          <p:nvPr/>
        </p:nvGrpSpPr>
        <p:grpSpPr>
          <a:xfrm flipH="1">
            <a:off x="8198809" y="2165502"/>
            <a:ext cx="5548596" cy="863547"/>
            <a:chOff x="-1295306" y="4114260"/>
            <a:chExt cx="5548596" cy="863547"/>
          </a:xfrm>
        </p:grpSpPr>
        <p:sp>
          <p:nvSpPr>
            <p:cNvPr id="28" name="平行四边形 27">
              <a:extLst>
                <a:ext uri="{FF2B5EF4-FFF2-40B4-BE49-F238E27FC236}">
                  <a16:creationId xmlns:a16="http://schemas.microsoft.com/office/drawing/2014/main" id="{2C2A0B87-6B5C-4419-B4DF-6C6F53B58A04}"/>
                </a:ext>
              </a:extLst>
            </p:cNvPr>
            <p:cNvSpPr/>
            <p:nvPr/>
          </p:nvSpPr>
          <p:spPr>
            <a:xfrm>
              <a:off x="-140165" y="4114260"/>
              <a:ext cx="4393455" cy="283671"/>
            </a:xfrm>
            <a:prstGeom prst="parallelogram">
              <a:avLst/>
            </a:prstGeom>
            <a:gradFill flip="none" rotWithShape="1">
              <a:gsLst>
                <a:gs pos="0">
                  <a:schemeClr val="accent1">
                    <a:alpha val="30000"/>
                  </a:schemeClr>
                </a:gs>
                <a:gs pos="100000">
                  <a:schemeClr val="accent1">
                    <a:alpha val="0"/>
                  </a:schemeClr>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平行四边形 28">
              <a:extLst>
                <a:ext uri="{FF2B5EF4-FFF2-40B4-BE49-F238E27FC236}">
                  <a16:creationId xmlns:a16="http://schemas.microsoft.com/office/drawing/2014/main" id="{29C5736D-FCE5-43E3-ACF3-927604FB9F60}"/>
                </a:ext>
              </a:extLst>
            </p:cNvPr>
            <p:cNvSpPr/>
            <p:nvPr/>
          </p:nvSpPr>
          <p:spPr>
            <a:xfrm>
              <a:off x="-1295306" y="4792923"/>
              <a:ext cx="4393455" cy="184884"/>
            </a:xfrm>
            <a:prstGeom prst="parallelogram">
              <a:avLst/>
            </a:prstGeom>
            <a:gradFill flip="none" rotWithShape="1">
              <a:gsLst>
                <a:gs pos="0">
                  <a:schemeClr val="accent1">
                    <a:alpha val="30000"/>
                  </a:schemeClr>
                </a:gs>
                <a:gs pos="100000">
                  <a:schemeClr val="accent1">
                    <a:alpha val="0"/>
                  </a:schemeClr>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133042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D7B7B-C86E-44F3-B5EA-6750B9B5DD5F}"/>
              </a:ext>
            </a:extLst>
          </p:cNvPr>
          <p:cNvSpPr>
            <a:spLocks noGrp="1"/>
          </p:cNvSpPr>
          <p:nvPr>
            <p:ph type="title"/>
          </p:nvPr>
        </p:nvSpPr>
        <p:spPr/>
        <p:txBody>
          <a:bodyPr/>
          <a:lstStyle/>
          <a:p>
            <a:r>
              <a:rPr lang="zh-CN" altLang="en-US" dirty="0"/>
              <a:t>漏斗图页面</a:t>
            </a:r>
          </a:p>
        </p:txBody>
      </p:sp>
      <p:sp>
        <p:nvSpPr>
          <p:cNvPr id="13" name="灯片编号占位符 5">
            <a:extLst>
              <a:ext uri="{FF2B5EF4-FFF2-40B4-BE49-F238E27FC236}">
                <a16:creationId xmlns:a16="http://schemas.microsoft.com/office/drawing/2014/main" id="{3454BEE6-54EC-4B70-8E39-AC3CBAB9D35D}"/>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39</a:t>
            </a:fld>
            <a:endParaRPr lang="zh-CN" altLang="en-US" dirty="0"/>
          </a:p>
        </p:txBody>
      </p:sp>
      <p:graphicFrame>
        <p:nvGraphicFramePr>
          <p:cNvPr id="4" name="图示 3">
            <a:extLst>
              <a:ext uri="{FF2B5EF4-FFF2-40B4-BE49-F238E27FC236}">
                <a16:creationId xmlns:a16="http://schemas.microsoft.com/office/drawing/2014/main" id="{D183E7CA-A7BC-42F3-AF60-DC5E2B1B44A0}"/>
              </a:ext>
            </a:extLst>
          </p:cNvPr>
          <p:cNvGraphicFramePr/>
          <p:nvPr>
            <p:extLst>
              <p:ext uri="{D42A27DB-BD31-4B8C-83A1-F6EECF244321}">
                <p14:modId xmlns:p14="http://schemas.microsoft.com/office/powerpoint/2010/main" val="4225221718"/>
              </p:ext>
            </p:extLst>
          </p:nvPr>
        </p:nvGraphicFramePr>
        <p:xfrm>
          <a:off x="4927600" y="1423246"/>
          <a:ext cx="7066280" cy="4710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34BCEF43-AA23-49FF-8448-B27B2241062D}"/>
              </a:ext>
            </a:extLst>
          </p:cNvPr>
          <p:cNvSpPr txBox="1"/>
          <p:nvPr/>
        </p:nvSpPr>
        <p:spPr>
          <a:xfrm>
            <a:off x="1400537" y="1888108"/>
            <a:ext cx="2895317" cy="369332"/>
          </a:xfrm>
          <a:prstGeom prst="rect">
            <a:avLst/>
          </a:prstGeom>
          <a:noFill/>
        </p:spPr>
        <p:txBody>
          <a:bodyPr wrap="square" lIns="0" tIns="0" rIns="0" bIns="0" rtlCol="0">
            <a:spAutoFit/>
          </a:bodyPr>
          <a:lstStyle/>
          <a:p>
            <a:r>
              <a:rPr lang="zh-CN" altLang="en-US" sz="2400" dirty="0">
                <a:latin typeface="+mj-ea"/>
                <a:ea typeface="+mj-ea"/>
              </a:rPr>
              <a:t>输入你的小标题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7" name="文本框 6">
            <a:extLst>
              <a:ext uri="{FF2B5EF4-FFF2-40B4-BE49-F238E27FC236}">
                <a16:creationId xmlns:a16="http://schemas.microsoft.com/office/drawing/2014/main" id="{91FE7681-67DF-46F1-8F43-50A5B152DBEF}"/>
              </a:ext>
            </a:extLst>
          </p:cNvPr>
          <p:cNvSpPr txBox="1"/>
          <p:nvPr/>
        </p:nvSpPr>
        <p:spPr>
          <a:xfrm>
            <a:off x="1400537" y="2557646"/>
            <a:ext cx="4228400"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请在这里输入你的正文内容，请在这里输入你的正文内容，请在这里输入你的正文内容。</a:t>
            </a:r>
          </a:p>
        </p:txBody>
      </p:sp>
      <p:cxnSp>
        <p:nvCxnSpPr>
          <p:cNvPr id="8" name="直接连接符 7">
            <a:extLst>
              <a:ext uri="{FF2B5EF4-FFF2-40B4-BE49-F238E27FC236}">
                <a16:creationId xmlns:a16="http://schemas.microsoft.com/office/drawing/2014/main" id="{938BCC4F-810D-46C1-85F3-4C8840090B66}"/>
              </a:ext>
            </a:extLst>
          </p:cNvPr>
          <p:cNvCxnSpPr>
            <a:cxnSpLocks/>
          </p:cNvCxnSpPr>
          <p:nvPr/>
        </p:nvCxnSpPr>
        <p:spPr>
          <a:xfrm>
            <a:off x="1400537" y="2458063"/>
            <a:ext cx="234822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89E657F-F625-4831-A9E8-344A8C1C5067}"/>
              </a:ext>
            </a:extLst>
          </p:cNvPr>
          <p:cNvSpPr txBox="1"/>
          <p:nvPr/>
        </p:nvSpPr>
        <p:spPr>
          <a:xfrm>
            <a:off x="1400537" y="3914042"/>
            <a:ext cx="2895317" cy="369332"/>
          </a:xfrm>
          <a:prstGeom prst="rect">
            <a:avLst/>
          </a:prstGeom>
          <a:noFill/>
        </p:spPr>
        <p:txBody>
          <a:bodyPr wrap="square" lIns="0" tIns="0" rIns="0" bIns="0" rtlCol="0">
            <a:spAutoFit/>
          </a:bodyPr>
          <a:lstStyle/>
          <a:p>
            <a:r>
              <a:rPr lang="zh-CN" altLang="en-US" sz="2400" dirty="0">
                <a:latin typeface="+mj-ea"/>
                <a:ea typeface="+mj-ea"/>
              </a:rPr>
              <a:t>输入你的小标题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1" name="文本框 10">
            <a:extLst>
              <a:ext uri="{FF2B5EF4-FFF2-40B4-BE49-F238E27FC236}">
                <a16:creationId xmlns:a16="http://schemas.microsoft.com/office/drawing/2014/main" id="{E5E326E7-42A0-44E8-A8F9-12B46042D40E}"/>
              </a:ext>
            </a:extLst>
          </p:cNvPr>
          <p:cNvSpPr txBox="1"/>
          <p:nvPr/>
        </p:nvSpPr>
        <p:spPr>
          <a:xfrm>
            <a:off x="1400537" y="4583580"/>
            <a:ext cx="4228400"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请在这里输入你的正文内容，请在这里输入你的正文内容，请在这里输入你的正文内容。</a:t>
            </a:r>
          </a:p>
        </p:txBody>
      </p:sp>
      <p:cxnSp>
        <p:nvCxnSpPr>
          <p:cNvPr id="12" name="直接连接符 11">
            <a:extLst>
              <a:ext uri="{FF2B5EF4-FFF2-40B4-BE49-F238E27FC236}">
                <a16:creationId xmlns:a16="http://schemas.microsoft.com/office/drawing/2014/main" id="{278BED6D-B02F-4BE3-9E99-CC679DABC62A}"/>
              </a:ext>
            </a:extLst>
          </p:cNvPr>
          <p:cNvCxnSpPr>
            <a:cxnSpLocks/>
          </p:cNvCxnSpPr>
          <p:nvPr/>
        </p:nvCxnSpPr>
        <p:spPr>
          <a:xfrm>
            <a:off x="1400537" y="4483997"/>
            <a:ext cx="234822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866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目录内容-文本框">
            <a:extLst>
              <a:ext uri="{FF2B5EF4-FFF2-40B4-BE49-F238E27FC236}">
                <a16:creationId xmlns:a16="http://schemas.microsoft.com/office/drawing/2014/main" id="{C59D72AA-19AE-4D87-B854-46589E23F676}"/>
              </a:ext>
            </a:extLst>
          </p:cNvPr>
          <p:cNvSpPr>
            <a:spLocks noGrp="1"/>
          </p:cNvSpPr>
          <p:nvPr>
            <p:ph type="body" sz="quarter" idx="11"/>
          </p:nvPr>
        </p:nvSpPr>
        <p:spPr/>
        <p:txBody>
          <a:bodyPr/>
          <a:lstStyle>
            <a:lvl1pPr marL="514350" indent="-514350" algn="l">
              <a:lnSpc>
                <a:spcPct val="100000"/>
              </a:lnSpc>
              <a:spcBef>
                <a:spcPts val="1200"/>
              </a:spcBef>
              <a:spcAft>
                <a:spcPts val="1200"/>
              </a:spcAft>
              <a:buFont typeface="+mj-lt"/>
              <a:buAutoNum type="arabicPeriod"/>
              <a:defRPr sz="2800" spc="100" baseline="0">
                <a:solidFill>
                  <a:schemeClr val="accent1"/>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p>
          <a:p>
            <a:pPr lvl="0"/>
            <a:r>
              <a:rPr lang="zh-CN" altLang="en-US" dirty="0"/>
              <a:t>请在此输入你的标题</a:t>
            </a:r>
          </a:p>
        </p:txBody>
      </p:sp>
      <p:sp>
        <p:nvSpPr>
          <p:cNvPr id="136" name="标题-文本框">
            <a:extLst>
              <a:ext uri="{FF2B5EF4-FFF2-40B4-BE49-F238E27FC236}">
                <a16:creationId xmlns:a16="http://schemas.microsoft.com/office/drawing/2014/main" id="{F783310A-44F5-4AB1-8751-D69A8E836760}"/>
              </a:ext>
            </a:extLst>
          </p:cNvPr>
          <p:cNvSpPr>
            <a:spLocks noGrp="1"/>
          </p:cNvSpPr>
          <p:nvPr>
            <p:ph type="body" sz="quarter" idx="12"/>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4800">
                <a:solidFill>
                  <a:schemeClr val="bg1"/>
                </a:solidFill>
                <a:latin typeface="+mj-ea"/>
                <a:ea typeface="+mj-ea"/>
                <a:cs typeface="阿里巴巴普惠体 B" panose="00020600040101010101" pitchFamily="18" charset="-122"/>
              </a:defRPr>
            </a:lvl1pPr>
          </a:lstStyle>
          <a:p>
            <a:pPr lvl="0"/>
            <a:r>
              <a:rPr lang="zh-CN" altLang="en-US" noProof="0" dirty="0"/>
              <a:t>目 录</a:t>
            </a:r>
          </a:p>
        </p:txBody>
      </p:sp>
      <p:sp>
        <p:nvSpPr>
          <p:cNvPr id="137" name="英文-文本框">
            <a:extLst>
              <a:ext uri="{FF2B5EF4-FFF2-40B4-BE49-F238E27FC236}">
                <a16:creationId xmlns:a16="http://schemas.microsoft.com/office/drawing/2014/main" id="{C98A2409-D246-4957-912D-AD9CF28C3021}"/>
              </a:ext>
            </a:extLst>
          </p:cNvPr>
          <p:cNvSpPr>
            <a:spLocks noGrp="1"/>
          </p:cNvSpPr>
          <p:nvPr>
            <p:ph type="body" sz="quarter" idx="13"/>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3200">
                <a:solidFill>
                  <a:schemeClr val="bg1"/>
                </a:solidFill>
                <a:latin typeface="+mn-lt"/>
                <a:ea typeface="+mj-ea"/>
                <a:cs typeface="阿里巴巴普惠体 B" panose="00020600040101010101" pitchFamily="18" charset="-122"/>
              </a:defRPr>
            </a:lvl1pPr>
          </a:lstStyle>
          <a:p>
            <a:pPr lvl="0"/>
            <a:r>
              <a:rPr lang="en-US" altLang="zh-CN" noProof="0" dirty="0"/>
              <a:t>CONTENTS</a:t>
            </a:r>
          </a:p>
        </p:txBody>
      </p:sp>
    </p:spTree>
    <p:extLst>
      <p:ext uri="{BB962C8B-B14F-4D97-AF65-F5344CB8AC3E}">
        <p14:creationId xmlns:p14="http://schemas.microsoft.com/office/powerpoint/2010/main" val="3183906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20FA4-17C8-4883-98EF-FAA46527AED4}"/>
              </a:ext>
            </a:extLst>
          </p:cNvPr>
          <p:cNvSpPr>
            <a:spLocks noGrp="1"/>
          </p:cNvSpPr>
          <p:nvPr>
            <p:ph type="title"/>
          </p:nvPr>
        </p:nvSpPr>
        <p:spPr/>
        <p:txBody>
          <a:bodyPr/>
          <a:lstStyle/>
          <a:p>
            <a:r>
              <a:rPr lang="zh-CN" altLang="en-US" dirty="0"/>
              <a:t>公式步骤页</a:t>
            </a:r>
          </a:p>
        </p:txBody>
      </p:sp>
      <p:sp>
        <p:nvSpPr>
          <p:cNvPr id="5" name="灯片编号占位符 5">
            <a:extLst>
              <a:ext uri="{FF2B5EF4-FFF2-40B4-BE49-F238E27FC236}">
                <a16:creationId xmlns:a16="http://schemas.microsoft.com/office/drawing/2014/main" id="{A600BA32-18EC-4041-811F-77267969FC30}"/>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40</a:t>
            </a:fld>
            <a:endParaRPr lang="zh-CN" altLang="en-US" dirty="0"/>
          </a:p>
        </p:txBody>
      </p:sp>
      <p:grpSp>
        <p:nvGrpSpPr>
          <p:cNvPr id="17" name="组合 16">
            <a:extLst>
              <a:ext uri="{FF2B5EF4-FFF2-40B4-BE49-F238E27FC236}">
                <a16:creationId xmlns:a16="http://schemas.microsoft.com/office/drawing/2014/main" id="{3E1D1E4F-3030-4589-B1C6-B0659084451D}"/>
              </a:ext>
            </a:extLst>
          </p:cNvPr>
          <p:cNvGrpSpPr/>
          <p:nvPr/>
        </p:nvGrpSpPr>
        <p:grpSpPr>
          <a:xfrm>
            <a:off x="1995724" y="1641742"/>
            <a:ext cx="8200553" cy="1425964"/>
            <a:chOff x="1732052" y="1641742"/>
            <a:chExt cx="8200553" cy="1425964"/>
          </a:xfrm>
        </p:grpSpPr>
        <p:sp>
          <p:nvSpPr>
            <p:cNvPr id="12" name="任意多边形: 形状 11">
              <a:extLst>
                <a:ext uri="{FF2B5EF4-FFF2-40B4-BE49-F238E27FC236}">
                  <a16:creationId xmlns:a16="http://schemas.microsoft.com/office/drawing/2014/main" id="{3E6F86B0-2263-4120-887C-0E8DECE4EBF3}"/>
                </a:ext>
              </a:extLst>
            </p:cNvPr>
            <p:cNvSpPr/>
            <p:nvPr/>
          </p:nvSpPr>
          <p:spPr>
            <a:xfrm>
              <a:off x="1732052" y="1641742"/>
              <a:ext cx="1425964" cy="1425964"/>
            </a:xfrm>
            <a:custGeom>
              <a:avLst/>
              <a:gdLst>
                <a:gd name="connsiteX0" fmla="*/ 0 w 1425964"/>
                <a:gd name="connsiteY0" fmla="*/ 712982 h 1425964"/>
                <a:gd name="connsiteX1" fmla="*/ 712982 w 1425964"/>
                <a:gd name="connsiteY1" fmla="*/ 0 h 1425964"/>
                <a:gd name="connsiteX2" fmla="*/ 1425964 w 1425964"/>
                <a:gd name="connsiteY2" fmla="*/ 712982 h 1425964"/>
                <a:gd name="connsiteX3" fmla="*/ 712982 w 1425964"/>
                <a:gd name="connsiteY3" fmla="*/ 1425964 h 1425964"/>
                <a:gd name="connsiteX4" fmla="*/ 0 w 1425964"/>
                <a:gd name="connsiteY4" fmla="*/ 712982 h 1425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964" h="1425964">
                  <a:moveTo>
                    <a:pt x="0" y="712982"/>
                  </a:moveTo>
                  <a:cubicBezTo>
                    <a:pt x="0" y="319213"/>
                    <a:pt x="319213" y="0"/>
                    <a:pt x="712982" y="0"/>
                  </a:cubicBezTo>
                  <a:cubicBezTo>
                    <a:pt x="1106751" y="0"/>
                    <a:pt x="1425964" y="319213"/>
                    <a:pt x="1425964" y="712982"/>
                  </a:cubicBezTo>
                  <a:cubicBezTo>
                    <a:pt x="1425964" y="1106751"/>
                    <a:pt x="1106751" y="1425964"/>
                    <a:pt x="712982" y="1425964"/>
                  </a:cubicBezTo>
                  <a:cubicBezTo>
                    <a:pt x="319213" y="1425964"/>
                    <a:pt x="0" y="1106751"/>
                    <a:pt x="0" y="712982"/>
                  </a:cubicBezTo>
                  <a:close/>
                </a:path>
              </a:pathLst>
            </a:custGeom>
            <a:effectLst>
              <a:outerShdw blurRad="254000" sx="102000" sy="102000" algn="ctr" rotWithShape="0">
                <a:prstClr val="black">
                  <a:alpha val="2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254548" tIns="254548" rIns="254548" bIns="254548"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爱好</a:t>
              </a:r>
            </a:p>
          </p:txBody>
        </p:sp>
        <p:sp>
          <p:nvSpPr>
            <p:cNvPr id="13" name="任意多边形: 形状 12">
              <a:extLst>
                <a:ext uri="{FF2B5EF4-FFF2-40B4-BE49-F238E27FC236}">
                  <a16:creationId xmlns:a16="http://schemas.microsoft.com/office/drawing/2014/main" id="{0B703918-7FBC-4223-913D-59873ECAC629}"/>
                </a:ext>
              </a:extLst>
            </p:cNvPr>
            <p:cNvSpPr/>
            <p:nvPr/>
          </p:nvSpPr>
          <p:spPr>
            <a:xfrm>
              <a:off x="3725152" y="1941195"/>
              <a:ext cx="827059" cy="827059"/>
            </a:xfrm>
            <a:custGeom>
              <a:avLst/>
              <a:gdLst>
                <a:gd name="connsiteX0" fmla="*/ 109627 w 827059"/>
                <a:gd name="connsiteY0" fmla="*/ 316267 h 827059"/>
                <a:gd name="connsiteX1" fmla="*/ 316267 w 827059"/>
                <a:gd name="connsiteY1" fmla="*/ 316267 h 827059"/>
                <a:gd name="connsiteX2" fmla="*/ 316267 w 827059"/>
                <a:gd name="connsiteY2" fmla="*/ 109627 h 827059"/>
                <a:gd name="connsiteX3" fmla="*/ 510792 w 827059"/>
                <a:gd name="connsiteY3" fmla="*/ 109627 h 827059"/>
                <a:gd name="connsiteX4" fmla="*/ 510792 w 827059"/>
                <a:gd name="connsiteY4" fmla="*/ 316267 h 827059"/>
                <a:gd name="connsiteX5" fmla="*/ 717432 w 827059"/>
                <a:gd name="connsiteY5" fmla="*/ 316267 h 827059"/>
                <a:gd name="connsiteX6" fmla="*/ 717432 w 827059"/>
                <a:gd name="connsiteY6" fmla="*/ 510792 h 827059"/>
                <a:gd name="connsiteX7" fmla="*/ 510792 w 827059"/>
                <a:gd name="connsiteY7" fmla="*/ 510792 h 827059"/>
                <a:gd name="connsiteX8" fmla="*/ 510792 w 827059"/>
                <a:gd name="connsiteY8" fmla="*/ 717432 h 827059"/>
                <a:gd name="connsiteX9" fmla="*/ 316267 w 827059"/>
                <a:gd name="connsiteY9" fmla="*/ 717432 h 827059"/>
                <a:gd name="connsiteX10" fmla="*/ 316267 w 827059"/>
                <a:gd name="connsiteY10" fmla="*/ 510792 h 827059"/>
                <a:gd name="connsiteX11" fmla="*/ 109627 w 827059"/>
                <a:gd name="connsiteY11" fmla="*/ 510792 h 827059"/>
                <a:gd name="connsiteX12" fmla="*/ 109627 w 827059"/>
                <a:gd name="connsiteY12" fmla="*/ 316267 h 8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7059" h="827059">
                  <a:moveTo>
                    <a:pt x="109627" y="316267"/>
                  </a:moveTo>
                  <a:lnTo>
                    <a:pt x="316267" y="316267"/>
                  </a:lnTo>
                  <a:lnTo>
                    <a:pt x="316267" y="109627"/>
                  </a:lnTo>
                  <a:lnTo>
                    <a:pt x="510792" y="109627"/>
                  </a:lnTo>
                  <a:lnTo>
                    <a:pt x="510792" y="316267"/>
                  </a:lnTo>
                  <a:lnTo>
                    <a:pt x="717432" y="316267"/>
                  </a:lnTo>
                  <a:lnTo>
                    <a:pt x="717432" y="510792"/>
                  </a:lnTo>
                  <a:lnTo>
                    <a:pt x="510792" y="510792"/>
                  </a:lnTo>
                  <a:lnTo>
                    <a:pt x="510792" y="717432"/>
                  </a:lnTo>
                  <a:lnTo>
                    <a:pt x="316267" y="717432"/>
                  </a:lnTo>
                  <a:lnTo>
                    <a:pt x="316267" y="510792"/>
                  </a:lnTo>
                  <a:lnTo>
                    <a:pt x="109627" y="510792"/>
                  </a:lnTo>
                  <a:lnTo>
                    <a:pt x="109627" y="316267"/>
                  </a:lnTo>
                  <a:close/>
                </a:path>
              </a:pathLst>
            </a:custGeom>
            <a:effectLst>
              <a:outerShdw blurRad="254000" sx="102000" sy="102000" algn="ctr" rotWithShape="0">
                <a:srgbClr val="000000">
                  <a:alpha val="20000"/>
                </a:srgbClr>
              </a:outerShdw>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rgbClr r="0" g="0" b="0"/>
            </a:effectRef>
            <a:fontRef idx="minor">
              <a:schemeClr val="lt1"/>
            </a:fontRef>
          </p:style>
          <p:txBody>
            <a:bodyPr spcFirstLastPara="0" vert="horz" wrap="square" lIns="109627" tIns="316267" rIns="109627" bIns="316267" numCol="1" spcCol="1270" anchor="ctr" anchorCtr="0">
              <a:noAutofit/>
            </a:bodyPr>
            <a:lstStyle/>
            <a:p>
              <a:pPr marL="0" lvl="0" indent="0" algn="ctr" defTabSz="622300">
                <a:lnSpc>
                  <a:spcPct val="90000"/>
                </a:lnSpc>
                <a:spcBef>
                  <a:spcPct val="0"/>
                </a:spcBef>
                <a:spcAft>
                  <a:spcPct val="35000"/>
                </a:spcAft>
                <a:buNone/>
              </a:pPr>
              <a:endParaRPr lang="zh-CN" altLang="en-US" sz="1400" kern="1200"/>
            </a:p>
          </p:txBody>
        </p:sp>
        <p:sp>
          <p:nvSpPr>
            <p:cNvPr id="14" name="任意多边形: 形状 13">
              <a:extLst>
                <a:ext uri="{FF2B5EF4-FFF2-40B4-BE49-F238E27FC236}">
                  <a16:creationId xmlns:a16="http://schemas.microsoft.com/office/drawing/2014/main" id="{7D21FBB0-226D-4C3D-90EF-2E218A87F6A2}"/>
                </a:ext>
              </a:extLst>
            </p:cNvPr>
            <p:cNvSpPr/>
            <p:nvPr/>
          </p:nvSpPr>
          <p:spPr>
            <a:xfrm>
              <a:off x="5119347" y="1641742"/>
              <a:ext cx="1425964" cy="1425964"/>
            </a:xfrm>
            <a:custGeom>
              <a:avLst/>
              <a:gdLst>
                <a:gd name="connsiteX0" fmla="*/ 0 w 1425964"/>
                <a:gd name="connsiteY0" fmla="*/ 712982 h 1425964"/>
                <a:gd name="connsiteX1" fmla="*/ 712982 w 1425964"/>
                <a:gd name="connsiteY1" fmla="*/ 0 h 1425964"/>
                <a:gd name="connsiteX2" fmla="*/ 1425964 w 1425964"/>
                <a:gd name="connsiteY2" fmla="*/ 712982 h 1425964"/>
                <a:gd name="connsiteX3" fmla="*/ 712982 w 1425964"/>
                <a:gd name="connsiteY3" fmla="*/ 1425964 h 1425964"/>
                <a:gd name="connsiteX4" fmla="*/ 0 w 1425964"/>
                <a:gd name="connsiteY4" fmla="*/ 712982 h 1425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964" h="1425964">
                  <a:moveTo>
                    <a:pt x="0" y="712982"/>
                  </a:moveTo>
                  <a:cubicBezTo>
                    <a:pt x="0" y="319213"/>
                    <a:pt x="319213" y="0"/>
                    <a:pt x="712982" y="0"/>
                  </a:cubicBezTo>
                  <a:cubicBezTo>
                    <a:pt x="1106751" y="0"/>
                    <a:pt x="1425964" y="319213"/>
                    <a:pt x="1425964" y="712982"/>
                  </a:cubicBezTo>
                  <a:cubicBezTo>
                    <a:pt x="1425964" y="1106751"/>
                    <a:pt x="1106751" y="1425964"/>
                    <a:pt x="712982" y="1425964"/>
                  </a:cubicBezTo>
                  <a:cubicBezTo>
                    <a:pt x="319213" y="1425964"/>
                    <a:pt x="0" y="1106751"/>
                    <a:pt x="0" y="712982"/>
                  </a:cubicBezTo>
                  <a:close/>
                </a:path>
              </a:pathLst>
            </a:custGeom>
            <a:effectLst>
              <a:outerShdw blurRad="254000" sx="102000" sy="102000" algn="ctr" rotWithShape="0">
                <a:srgbClr val="000000">
                  <a:alpha val="2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254548" tIns="254548" rIns="254548" bIns="254548"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坚持</a:t>
              </a:r>
            </a:p>
          </p:txBody>
        </p:sp>
        <p:sp>
          <p:nvSpPr>
            <p:cNvPr id="15" name="任意多边形: 形状 14">
              <a:extLst>
                <a:ext uri="{FF2B5EF4-FFF2-40B4-BE49-F238E27FC236}">
                  <a16:creationId xmlns:a16="http://schemas.microsoft.com/office/drawing/2014/main" id="{E11A0F18-1C56-4696-9C54-FB67D535A26A}"/>
                </a:ext>
              </a:extLst>
            </p:cNvPr>
            <p:cNvSpPr/>
            <p:nvPr/>
          </p:nvSpPr>
          <p:spPr>
            <a:xfrm>
              <a:off x="7112447" y="1941195"/>
              <a:ext cx="827059" cy="827059"/>
            </a:xfrm>
            <a:custGeom>
              <a:avLst/>
              <a:gdLst>
                <a:gd name="connsiteX0" fmla="*/ 109627 w 827059"/>
                <a:gd name="connsiteY0" fmla="*/ 170374 h 827059"/>
                <a:gd name="connsiteX1" fmla="*/ 717432 w 827059"/>
                <a:gd name="connsiteY1" fmla="*/ 170374 h 827059"/>
                <a:gd name="connsiteX2" fmla="*/ 717432 w 827059"/>
                <a:gd name="connsiteY2" fmla="*/ 364898 h 827059"/>
                <a:gd name="connsiteX3" fmla="*/ 109627 w 827059"/>
                <a:gd name="connsiteY3" fmla="*/ 364898 h 827059"/>
                <a:gd name="connsiteX4" fmla="*/ 109627 w 827059"/>
                <a:gd name="connsiteY4" fmla="*/ 170374 h 827059"/>
                <a:gd name="connsiteX5" fmla="*/ 109627 w 827059"/>
                <a:gd name="connsiteY5" fmla="*/ 462161 h 827059"/>
                <a:gd name="connsiteX6" fmla="*/ 717432 w 827059"/>
                <a:gd name="connsiteY6" fmla="*/ 462161 h 827059"/>
                <a:gd name="connsiteX7" fmla="*/ 717432 w 827059"/>
                <a:gd name="connsiteY7" fmla="*/ 656685 h 827059"/>
                <a:gd name="connsiteX8" fmla="*/ 109627 w 827059"/>
                <a:gd name="connsiteY8" fmla="*/ 656685 h 827059"/>
                <a:gd name="connsiteX9" fmla="*/ 109627 w 827059"/>
                <a:gd name="connsiteY9" fmla="*/ 462161 h 8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59" h="827059">
                  <a:moveTo>
                    <a:pt x="109627" y="170374"/>
                  </a:moveTo>
                  <a:lnTo>
                    <a:pt x="717432" y="170374"/>
                  </a:lnTo>
                  <a:lnTo>
                    <a:pt x="717432" y="364898"/>
                  </a:lnTo>
                  <a:lnTo>
                    <a:pt x="109627" y="364898"/>
                  </a:lnTo>
                  <a:lnTo>
                    <a:pt x="109627" y="170374"/>
                  </a:lnTo>
                  <a:close/>
                  <a:moveTo>
                    <a:pt x="109627" y="462161"/>
                  </a:moveTo>
                  <a:lnTo>
                    <a:pt x="717432" y="462161"/>
                  </a:lnTo>
                  <a:lnTo>
                    <a:pt x="717432" y="656685"/>
                  </a:lnTo>
                  <a:lnTo>
                    <a:pt x="109627" y="656685"/>
                  </a:lnTo>
                  <a:lnTo>
                    <a:pt x="109627" y="462161"/>
                  </a:lnTo>
                  <a:close/>
                </a:path>
              </a:pathLst>
            </a:custGeom>
            <a:effectLst>
              <a:outerShdw blurRad="254000" sx="102000" sy="102000" algn="ctr" rotWithShape="0">
                <a:srgbClr val="000000">
                  <a:alpha val="20000"/>
                </a:srgbClr>
              </a:outerShdw>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rgbClr r="0" g="0" b="0"/>
            </a:effectRef>
            <a:fontRef idx="minor">
              <a:schemeClr val="lt1"/>
            </a:fontRef>
          </p:style>
          <p:txBody>
            <a:bodyPr spcFirstLastPara="0" vert="horz" wrap="square" lIns="109627" tIns="170374" rIns="109627" bIns="170374" numCol="1" spcCol="1270" anchor="ctr" anchorCtr="0">
              <a:noAutofit/>
            </a:bodyPr>
            <a:lstStyle/>
            <a:p>
              <a:pPr marL="0" lvl="0" indent="0" algn="ctr" defTabSz="1289050">
                <a:lnSpc>
                  <a:spcPct val="90000"/>
                </a:lnSpc>
                <a:spcBef>
                  <a:spcPct val="0"/>
                </a:spcBef>
                <a:spcAft>
                  <a:spcPct val="35000"/>
                </a:spcAft>
                <a:buNone/>
              </a:pPr>
              <a:endParaRPr lang="zh-CN" altLang="en-US" sz="2900" kern="1200"/>
            </a:p>
          </p:txBody>
        </p:sp>
        <p:sp>
          <p:nvSpPr>
            <p:cNvPr id="16" name="任意多边形: 形状 15">
              <a:extLst>
                <a:ext uri="{FF2B5EF4-FFF2-40B4-BE49-F238E27FC236}">
                  <a16:creationId xmlns:a16="http://schemas.microsoft.com/office/drawing/2014/main" id="{6BDB2414-C365-4F7F-9CEA-29DD7B2EB88D}"/>
                </a:ext>
              </a:extLst>
            </p:cNvPr>
            <p:cNvSpPr/>
            <p:nvPr/>
          </p:nvSpPr>
          <p:spPr>
            <a:xfrm>
              <a:off x="8506641" y="1641742"/>
              <a:ext cx="1425964" cy="1425964"/>
            </a:xfrm>
            <a:custGeom>
              <a:avLst/>
              <a:gdLst>
                <a:gd name="connsiteX0" fmla="*/ 0 w 1425964"/>
                <a:gd name="connsiteY0" fmla="*/ 712982 h 1425964"/>
                <a:gd name="connsiteX1" fmla="*/ 712982 w 1425964"/>
                <a:gd name="connsiteY1" fmla="*/ 0 h 1425964"/>
                <a:gd name="connsiteX2" fmla="*/ 1425964 w 1425964"/>
                <a:gd name="connsiteY2" fmla="*/ 712982 h 1425964"/>
                <a:gd name="connsiteX3" fmla="*/ 712982 w 1425964"/>
                <a:gd name="connsiteY3" fmla="*/ 1425964 h 1425964"/>
                <a:gd name="connsiteX4" fmla="*/ 0 w 1425964"/>
                <a:gd name="connsiteY4" fmla="*/ 712982 h 1425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964" h="1425964">
                  <a:moveTo>
                    <a:pt x="0" y="712982"/>
                  </a:moveTo>
                  <a:cubicBezTo>
                    <a:pt x="0" y="319213"/>
                    <a:pt x="319213" y="0"/>
                    <a:pt x="712982" y="0"/>
                  </a:cubicBezTo>
                  <a:cubicBezTo>
                    <a:pt x="1106751" y="0"/>
                    <a:pt x="1425964" y="319213"/>
                    <a:pt x="1425964" y="712982"/>
                  </a:cubicBezTo>
                  <a:cubicBezTo>
                    <a:pt x="1425964" y="1106751"/>
                    <a:pt x="1106751" y="1425964"/>
                    <a:pt x="712982" y="1425964"/>
                  </a:cubicBezTo>
                  <a:cubicBezTo>
                    <a:pt x="319213" y="1425964"/>
                    <a:pt x="0" y="1106751"/>
                    <a:pt x="0" y="712982"/>
                  </a:cubicBezTo>
                  <a:close/>
                </a:path>
              </a:pathLst>
            </a:custGeom>
            <a:effectLst>
              <a:outerShdw blurRad="254000" sx="102000" sy="102000" algn="ctr" rotWithShape="0">
                <a:srgbClr val="000000">
                  <a:alpha val="2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254548" tIns="254548" rIns="254548" bIns="254548"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才华</a:t>
              </a:r>
            </a:p>
          </p:txBody>
        </p:sp>
      </p:grpSp>
      <p:sp>
        <p:nvSpPr>
          <p:cNvPr id="8" name="文本框 7">
            <a:extLst>
              <a:ext uri="{FF2B5EF4-FFF2-40B4-BE49-F238E27FC236}">
                <a16:creationId xmlns:a16="http://schemas.microsoft.com/office/drawing/2014/main" id="{DE4B88EA-64D6-4DD3-8DB8-A3636E73445B}"/>
              </a:ext>
            </a:extLst>
          </p:cNvPr>
          <p:cNvSpPr txBox="1"/>
          <p:nvPr/>
        </p:nvSpPr>
        <p:spPr>
          <a:xfrm>
            <a:off x="1113487" y="3743987"/>
            <a:ext cx="3190437" cy="1907061"/>
          </a:xfrm>
          <a:prstGeom prst="rect">
            <a:avLst/>
          </a:prstGeom>
          <a:noFill/>
        </p:spPr>
        <p:txBody>
          <a:bodyPr wrap="square" lIns="0" tIns="0" rIns="0" bIns="0" rtlCol="0">
            <a:spAutoFit/>
          </a:bodyPr>
          <a:lstStyle/>
          <a:p>
            <a:pPr algn="ct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请在这里输入你的正文内容</a:t>
            </a:r>
          </a:p>
          <a:p>
            <a:pPr algn="ctr">
              <a:lnSpc>
                <a:spcPct val="140000"/>
              </a:lnSpc>
            </a:pPr>
            <a:r>
              <a:rPr lang="zh-CN" altLang="en-US" dirty="0">
                <a:solidFill>
                  <a:schemeClr val="tx2">
                    <a:lumMod val="75000"/>
                  </a:schemeClr>
                </a:solidFill>
                <a:latin typeface="+mn-ea"/>
              </a:rPr>
              <a:t>请在这里输入你的正文内容</a:t>
            </a:r>
          </a:p>
          <a:p>
            <a:pPr algn="ctr">
              <a:lnSpc>
                <a:spcPct val="140000"/>
              </a:lnSpc>
            </a:pPr>
            <a:r>
              <a:rPr lang="zh-CN" altLang="en-US" dirty="0">
                <a:solidFill>
                  <a:schemeClr val="tx2">
                    <a:lumMod val="75000"/>
                  </a:schemeClr>
                </a:solidFill>
                <a:latin typeface="+mn-ea"/>
              </a:rPr>
              <a:t>请在这里输入你的正文内容</a:t>
            </a:r>
          </a:p>
          <a:p>
            <a:pPr algn="ctr">
              <a:lnSpc>
                <a:spcPct val="140000"/>
              </a:lnSpc>
            </a:pPr>
            <a:r>
              <a:rPr lang="zh-CN" altLang="en-US" dirty="0">
                <a:solidFill>
                  <a:schemeClr val="tx2">
                    <a:lumMod val="75000"/>
                  </a:schemeClr>
                </a:solidFill>
                <a:latin typeface="+mn-ea"/>
              </a:rPr>
              <a:t>请在这里输入你的正文内容</a:t>
            </a:r>
          </a:p>
        </p:txBody>
      </p:sp>
      <p:cxnSp>
        <p:nvCxnSpPr>
          <p:cNvPr id="9" name="直接连接符 8">
            <a:extLst>
              <a:ext uri="{FF2B5EF4-FFF2-40B4-BE49-F238E27FC236}">
                <a16:creationId xmlns:a16="http://schemas.microsoft.com/office/drawing/2014/main" id="{6A225E87-54B9-44B0-81DB-0C6AFBB7A781}"/>
              </a:ext>
            </a:extLst>
          </p:cNvPr>
          <p:cNvCxnSpPr>
            <a:cxnSpLocks/>
          </p:cNvCxnSpPr>
          <p:nvPr/>
        </p:nvCxnSpPr>
        <p:spPr>
          <a:xfrm>
            <a:off x="1822807" y="3410724"/>
            <a:ext cx="1771797"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CF668DA-B08B-40D6-834E-B29854778E3E}"/>
              </a:ext>
            </a:extLst>
          </p:cNvPr>
          <p:cNvSpPr txBox="1"/>
          <p:nvPr/>
        </p:nvSpPr>
        <p:spPr>
          <a:xfrm>
            <a:off x="4500781" y="3743987"/>
            <a:ext cx="3190437" cy="1907061"/>
          </a:xfrm>
          <a:prstGeom prst="rect">
            <a:avLst/>
          </a:prstGeom>
          <a:noFill/>
        </p:spPr>
        <p:txBody>
          <a:bodyPr wrap="square" lIns="0" tIns="0" rIns="0" bIns="0" rtlCol="0">
            <a:spAutoFit/>
          </a:bodyPr>
          <a:lstStyle/>
          <a:p>
            <a:pPr algn="ct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请在这里输入你的正文内容</a:t>
            </a:r>
          </a:p>
          <a:p>
            <a:pPr algn="ctr">
              <a:lnSpc>
                <a:spcPct val="140000"/>
              </a:lnSpc>
            </a:pPr>
            <a:r>
              <a:rPr lang="zh-CN" altLang="en-US" dirty="0">
                <a:solidFill>
                  <a:schemeClr val="tx2">
                    <a:lumMod val="75000"/>
                  </a:schemeClr>
                </a:solidFill>
                <a:latin typeface="+mn-ea"/>
              </a:rPr>
              <a:t>请在这里输入你的正文内容</a:t>
            </a:r>
          </a:p>
          <a:p>
            <a:pPr algn="ctr">
              <a:lnSpc>
                <a:spcPct val="140000"/>
              </a:lnSpc>
            </a:pPr>
            <a:r>
              <a:rPr lang="zh-CN" altLang="en-US" dirty="0">
                <a:solidFill>
                  <a:schemeClr val="tx2">
                    <a:lumMod val="75000"/>
                  </a:schemeClr>
                </a:solidFill>
                <a:latin typeface="+mn-ea"/>
              </a:rPr>
              <a:t>请在这里输入你的正文内容</a:t>
            </a:r>
          </a:p>
          <a:p>
            <a:pPr algn="ctr">
              <a:lnSpc>
                <a:spcPct val="140000"/>
              </a:lnSpc>
            </a:pPr>
            <a:r>
              <a:rPr lang="zh-CN" altLang="en-US" dirty="0">
                <a:solidFill>
                  <a:schemeClr val="tx2">
                    <a:lumMod val="75000"/>
                  </a:schemeClr>
                </a:solidFill>
                <a:latin typeface="+mn-ea"/>
              </a:rPr>
              <a:t>请在这里输入你的正文内容</a:t>
            </a:r>
          </a:p>
        </p:txBody>
      </p:sp>
      <p:cxnSp>
        <p:nvCxnSpPr>
          <p:cNvPr id="21" name="直接连接符 20">
            <a:extLst>
              <a:ext uri="{FF2B5EF4-FFF2-40B4-BE49-F238E27FC236}">
                <a16:creationId xmlns:a16="http://schemas.microsoft.com/office/drawing/2014/main" id="{32790A2A-19D9-4833-ADCD-8982E40B161E}"/>
              </a:ext>
            </a:extLst>
          </p:cNvPr>
          <p:cNvCxnSpPr>
            <a:cxnSpLocks/>
          </p:cNvCxnSpPr>
          <p:nvPr/>
        </p:nvCxnSpPr>
        <p:spPr>
          <a:xfrm>
            <a:off x="5210101" y="3410724"/>
            <a:ext cx="1771797"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7BF4791-C524-4532-AD1F-2A58C8E19515}"/>
              </a:ext>
            </a:extLst>
          </p:cNvPr>
          <p:cNvSpPr txBox="1"/>
          <p:nvPr/>
        </p:nvSpPr>
        <p:spPr>
          <a:xfrm>
            <a:off x="7888076" y="3743987"/>
            <a:ext cx="3190437" cy="1907061"/>
          </a:xfrm>
          <a:prstGeom prst="rect">
            <a:avLst/>
          </a:prstGeom>
          <a:noFill/>
        </p:spPr>
        <p:txBody>
          <a:bodyPr wrap="square" lIns="0" tIns="0" rIns="0" bIns="0" rtlCol="0">
            <a:spAutoFit/>
          </a:bodyPr>
          <a:lstStyle/>
          <a:p>
            <a:pPr algn="ctr">
              <a:lnSpc>
                <a:spcPct val="140000"/>
              </a:lnSpc>
            </a:pPr>
            <a:r>
              <a:rPr lang="zh-CN" altLang="en-US" dirty="0">
                <a:solidFill>
                  <a:schemeClr val="tx2">
                    <a:lumMod val="75000"/>
                  </a:schemeClr>
                </a:solidFill>
                <a:latin typeface="+mn-ea"/>
              </a:rPr>
              <a:t>请在这里输入你的正文内容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请在这里输入你的正文内容</a:t>
            </a:r>
          </a:p>
          <a:p>
            <a:pPr algn="ctr">
              <a:lnSpc>
                <a:spcPct val="140000"/>
              </a:lnSpc>
            </a:pPr>
            <a:r>
              <a:rPr lang="zh-CN" altLang="en-US" dirty="0">
                <a:solidFill>
                  <a:schemeClr val="tx2">
                    <a:lumMod val="75000"/>
                  </a:schemeClr>
                </a:solidFill>
                <a:latin typeface="+mn-ea"/>
              </a:rPr>
              <a:t>请在这里输入你的正文内容</a:t>
            </a:r>
          </a:p>
          <a:p>
            <a:pPr algn="ctr">
              <a:lnSpc>
                <a:spcPct val="140000"/>
              </a:lnSpc>
            </a:pPr>
            <a:r>
              <a:rPr lang="zh-CN" altLang="en-US" dirty="0">
                <a:solidFill>
                  <a:schemeClr val="tx2">
                    <a:lumMod val="75000"/>
                  </a:schemeClr>
                </a:solidFill>
                <a:latin typeface="+mn-ea"/>
              </a:rPr>
              <a:t>请在这里输入你的正文内容</a:t>
            </a:r>
          </a:p>
          <a:p>
            <a:pPr algn="ctr">
              <a:lnSpc>
                <a:spcPct val="140000"/>
              </a:lnSpc>
            </a:pPr>
            <a:r>
              <a:rPr lang="zh-CN" altLang="en-US" dirty="0">
                <a:solidFill>
                  <a:schemeClr val="tx2">
                    <a:lumMod val="75000"/>
                  </a:schemeClr>
                </a:solidFill>
                <a:latin typeface="+mn-ea"/>
              </a:rPr>
              <a:t>请在这里输入你的正文内容</a:t>
            </a:r>
          </a:p>
        </p:txBody>
      </p:sp>
      <p:cxnSp>
        <p:nvCxnSpPr>
          <p:cNvPr id="24" name="直接连接符 23">
            <a:extLst>
              <a:ext uri="{FF2B5EF4-FFF2-40B4-BE49-F238E27FC236}">
                <a16:creationId xmlns:a16="http://schemas.microsoft.com/office/drawing/2014/main" id="{32E49604-60E7-46DC-A76E-8FDF969E0C79}"/>
              </a:ext>
            </a:extLst>
          </p:cNvPr>
          <p:cNvCxnSpPr>
            <a:cxnSpLocks/>
          </p:cNvCxnSpPr>
          <p:nvPr/>
        </p:nvCxnSpPr>
        <p:spPr>
          <a:xfrm>
            <a:off x="8597396" y="3410724"/>
            <a:ext cx="1771797"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26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7855A-2A51-41BB-9D02-6CD13B27FE30}"/>
              </a:ext>
            </a:extLst>
          </p:cNvPr>
          <p:cNvSpPr>
            <a:spLocks noGrp="1"/>
          </p:cNvSpPr>
          <p:nvPr>
            <p:ph type="title"/>
          </p:nvPr>
        </p:nvSpPr>
        <p:spPr/>
        <p:txBody>
          <a:bodyPr/>
          <a:lstStyle/>
          <a:p>
            <a:r>
              <a:rPr lang="zh-CN" altLang="en-US" dirty="0"/>
              <a:t>重叠关系页</a:t>
            </a:r>
          </a:p>
        </p:txBody>
      </p:sp>
      <p:sp>
        <p:nvSpPr>
          <p:cNvPr id="70" name="灯片编号占位符 5">
            <a:extLst>
              <a:ext uri="{FF2B5EF4-FFF2-40B4-BE49-F238E27FC236}">
                <a16:creationId xmlns:a16="http://schemas.microsoft.com/office/drawing/2014/main" id="{460E3302-A0E4-4B81-A4DC-F3703A145795}"/>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41</a:t>
            </a:fld>
            <a:endParaRPr lang="zh-CN" altLang="en-US" dirty="0"/>
          </a:p>
        </p:txBody>
      </p:sp>
      <p:graphicFrame>
        <p:nvGraphicFramePr>
          <p:cNvPr id="46" name="图示 45">
            <a:extLst>
              <a:ext uri="{FF2B5EF4-FFF2-40B4-BE49-F238E27FC236}">
                <a16:creationId xmlns:a16="http://schemas.microsoft.com/office/drawing/2014/main" id="{34828D11-0F06-4B3C-B932-E07EF8C6DC86}"/>
              </a:ext>
            </a:extLst>
          </p:cNvPr>
          <p:cNvGraphicFramePr/>
          <p:nvPr>
            <p:extLst>
              <p:ext uri="{D42A27DB-BD31-4B8C-83A1-F6EECF244321}">
                <p14:modId xmlns:p14="http://schemas.microsoft.com/office/powerpoint/2010/main" val="1666323883"/>
              </p:ext>
            </p:extLst>
          </p:nvPr>
        </p:nvGraphicFramePr>
        <p:xfrm>
          <a:off x="5974080" y="1812000"/>
          <a:ext cx="5902654" cy="3935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1" name="组合 50">
            <a:extLst>
              <a:ext uri="{FF2B5EF4-FFF2-40B4-BE49-F238E27FC236}">
                <a16:creationId xmlns:a16="http://schemas.microsoft.com/office/drawing/2014/main" id="{7098BCA0-BA02-44EB-A932-414C3487F038}"/>
              </a:ext>
            </a:extLst>
          </p:cNvPr>
          <p:cNvGrpSpPr/>
          <p:nvPr/>
        </p:nvGrpSpPr>
        <p:grpSpPr>
          <a:xfrm>
            <a:off x="1331266" y="1784172"/>
            <a:ext cx="4764734" cy="1025405"/>
            <a:chOff x="1064260" y="2174557"/>
            <a:chExt cx="9776088" cy="1025405"/>
          </a:xfrm>
        </p:grpSpPr>
        <p:sp>
          <p:nvSpPr>
            <p:cNvPr id="52" name="文本框 51">
              <a:extLst>
                <a:ext uri="{FF2B5EF4-FFF2-40B4-BE49-F238E27FC236}">
                  <a16:creationId xmlns:a16="http://schemas.microsoft.com/office/drawing/2014/main" id="{07373023-BE26-443B-AC90-1F10B7EE32A7}"/>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53" name="文本框 52">
              <a:extLst>
                <a:ext uri="{FF2B5EF4-FFF2-40B4-BE49-F238E27FC236}">
                  <a16:creationId xmlns:a16="http://schemas.microsoft.com/office/drawing/2014/main" id="{DDE18414-5AF4-4BEF-944C-52E5C65AA6CA}"/>
                </a:ext>
              </a:extLst>
            </p:cNvPr>
            <p:cNvSpPr txBox="1"/>
            <p:nvPr/>
          </p:nvSpPr>
          <p:spPr>
            <a:xfrm>
              <a:off x="1064260" y="2844095"/>
              <a:ext cx="9776088" cy="355867"/>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请在这里输入你的内容，请在这里输入你的内容</a:t>
              </a:r>
              <a:endParaRPr lang="en-US" altLang="zh-CN" dirty="0">
                <a:solidFill>
                  <a:schemeClr val="tx2">
                    <a:lumMod val="75000"/>
                  </a:schemeClr>
                </a:solidFill>
                <a:latin typeface="+mn-ea"/>
              </a:endParaRPr>
            </a:p>
          </p:txBody>
        </p:sp>
        <p:cxnSp>
          <p:nvCxnSpPr>
            <p:cNvPr id="54" name="直接连接符 53">
              <a:extLst>
                <a:ext uri="{FF2B5EF4-FFF2-40B4-BE49-F238E27FC236}">
                  <a16:creationId xmlns:a16="http://schemas.microsoft.com/office/drawing/2014/main" id="{E22879CA-308D-4B11-9BB2-894B88B38DA9}"/>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id="{48279CF3-010F-4130-A14C-6A86ED7BDF38}"/>
              </a:ext>
            </a:extLst>
          </p:cNvPr>
          <p:cNvGrpSpPr/>
          <p:nvPr/>
        </p:nvGrpSpPr>
        <p:grpSpPr>
          <a:xfrm>
            <a:off x="1331266" y="3209597"/>
            <a:ext cx="4764734" cy="1025405"/>
            <a:chOff x="1064260" y="2174557"/>
            <a:chExt cx="9776088" cy="1025405"/>
          </a:xfrm>
        </p:grpSpPr>
        <p:sp>
          <p:nvSpPr>
            <p:cNvPr id="61" name="文本框 60">
              <a:extLst>
                <a:ext uri="{FF2B5EF4-FFF2-40B4-BE49-F238E27FC236}">
                  <a16:creationId xmlns:a16="http://schemas.microsoft.com/office/drawing/2014/main" id="{FE3B24B6-3FC9-411E-AA0D-72D1AD68C473}"/>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62" name="文本框 61">
              <a:extLst>
                <a:ext uri="{FF2B5EF4-FFF2-40B4-BE49-F238E27FC236}">
                  <a16:creationId xmlns:a16="http://schemas.microsoft.com/office/drawing/2014/main" id="{AC00C3CC-8DA1-40F8-B065-CE7FB1D3773D}"/>
                </a:ext>
              </a:extLst>
            </p:cNvPr>
            <p:cNvSpPr txBox="1"/>
            <p:nvPr/>
          </p:nvSpPr>
          <p:spPr>
            <a:xfrm>
              <a:off x="1064260" y="2844095"/>
              <a:ext cx="9776088" cy="355867"/>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请在这里输入你的内容，请在这里输入你的内容</a:t>
              </a:r>
              <a:endParaRPr lang="en-US" altLang="zh-CN" dirty="0">
                <a:solidFill>
                  <a:schemeClr val="tx2">
                    <a:lumMod val="75000"/>
                  </a:schemeClr>
                </a:solidFill>
                <a:latin typeface="+mn-ea"/>
              </a:endParaRPr>
            </a:p>
          </p:txBody>
        </p:sp>
        <p:cxnSp>
          <p:nvCxnSpPr>
            <p:cNvPr id="63" name="直接连接符 62">
              <a:extLst>
                <a:ext uri="{FF2B5EF4-FFF2-40B4-BE49-F238E27FC236}">
                  <a16:creationId xmlns:a16="http://schemas.microsoft.com/office/drawing/2014/main" id="{84761D29-1606-477C-81D3-F768AF308B03}"/>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57CF97D2-6612-479F-8495-7536183F5DC3}"/>
              </a:ext>
            </a:extLst>
          </p:cNvPr>
          <p:cNvGrpSpPr/>
          <p:nvPr/>
        </p:nvGrpSpPr>
        <p:grpSpPr>
          <a:xfrm>
            <a:off x="1331266" y="4635023"/>
            <a:ext cx="4764734" cy="1025405"/>
            <a:chOff x="1064260" y="2174557"/>
            <a:chExt cx="9776088" cy="1025405"/>
          </a:xfrm>
        </p:grpSpPr>
        <p:sp>
          <p:nvSpPr>
            <p:cNvPr id="65" name="文本框 64">
              <a:extLst>
                <a:ext uri="{FF2B5EF4-FFF2-40B4-BE49-F238E27FC236}">
                  <a16:creationId xmlns:a16="http://schemas.microsoft.com/office/drawing/2014/main" id="{366A4570-16D0-4305-82C6-09545DA8F509}"/>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66" name="文本框 65">
              <a:extLst>
                <a:ext uri="{FF2B5EF4-FFF2-40B4-BE49-F238E27FC236}">
                  <a16:creationId xmlns:a16="http://schemas.microsoft.com/office/drawing/2014/main" id="{56262B65-F20D-405B-BAF8-579B9D9EEAD2}"/>
                </a:ext>
              </a:extLst>
            </p:cNvPr>
            <p:cNvSpPr txBox="1"/>
            <p:nvPr/>
          </p:nvSpPr>
          <p:spPr>
            <a:xfrm>
              <a:off x="1064260" y="2844095"/>
              <a:ext cx="9776088" cy="355867"/>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请在这里输入你的内容，请在这里输入你的内容</a:t>
              </a:r>
              <a:endParaRPr lang="en-US" altLang="zh-CN" dirty="0">
                <a:solidFill>
                  <a:schemeClr val="tx2">
                    <a:lumMod val="75000"/>
                  </a:schemeClr>
                </a:solidFill>
                <a:latin typeface="+mn-ea"/>
              </a:endParaRPr>
            </a:p>
          </p:txBody>
        </p:sp>
        <p:cxnSp>
          <p:nvCxnSpPr>
            <p:cNvPr id="67" name="直接连接符 66">
              <a:extLst>
                <a:ext uri="{FF2B5EF4-FFF2-40B4-BE49-F238E27FC236}">
                  <a16:creationId xmlns:a16="http://schemas.microsoft.com/office/drawing/2014/main" id="{63446901-7E16-4BA4-B624-C2602FE85684}"/>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052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2E191-C7B2-47FD-A805-3D45B11DA05A}"/>
              </a:ext>
            </a:extLst>
          </p:cNvPr>
          <p:cNvSpPr>
            <a:spLocks noGrp="1"/>
          </p:cNvSpPr>
          <p:nvPr>
            <p:ph type="title"/>
          </p:nvPr>
        </p:nvSpPr>
        <p:spPr/>
        <p:txBody>
          <a:bodyPr/>
          <a:lstStyle/>
          <a:p>
            <a:r>
              <a:rPr lang="zh-CN" altLang="en-US" dirty="0"/>
              <a:t>循环关系页</a:t>
            </a:r>
          </a:p>
        </p:txBody>
      </p:sp>
      <p:sp>
        <p:nvSpPr>
          <p:cNvPr id="5" name="灯片编号占位符 5">
            <a:extLst>
              <a:ext uri="{FF2B5EF4-FFF2-40B4-BE49-F238E27FC236}">
                <a16:creationId xmlns:a16="http://schemas.microsoft.com/office/drawing/2014/main" id="{95AB593E-98F9-41BE-B7BB-D438B729C84C}"/>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42</a:t>
            </a:fld>
            <a:endParaRPr lang="zh-CN" altLang="en-US" dirty="0"/>
          </a:p>
        </p:txBody>
      </p:sp>
      <p:graphicFrame>
        <p:nvGraphicFramePr>
          <p:cNvPr id="4" name="图示 3">
            <a:extLst>
              <a:ext uri="{FF2B5EF4-FFF2-40B4-BE49-F238E27FC236}">
                <a16:creationId xmlns:a16="http://schemas.microsoft.com/office/drawing/2014/main" id="{9AC635CF-D1FB-4033-AB2F-DB200DE19AD2}"/>
              </a:ext>
            </a:extLst>
          </p:cNvPr>
          <p:cNvGraphicFramePr/>
          <p:nvPr>
            <p:extLst>
              <p:ext uri="{D42A27DB-BD31-4B8C-83A1-F6EECF244321}">
                <p14:modId xmlns:p14="http://schemas.microsoft.com/office/powerpoint/2010/main" val="2442370782"/>
              </p:ext>
            </p:extLst>
          </p:nvPr>
        </p:nvGraphicFramePr>
        <p:xfrm>
          <a:off x="1382739" y="1879600"/>
          <a:ext cx="3396168" cy="3532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DEF4F018-3393-42C1-B3A7-EB0FBBB89952}"/>
              </a:ext>
            </a:extLst>
          </p:cNvPr>
          <p:cNvGrpSpPr/>
          <p:nvPr/>
        </p:nvGrpSpPr>
        <p:grpSpPr>
          <a:xfrm>
            <a:off x="5372720" y="2392276"/>
            <a:ext cx="5577218" cy="2964397"/>
            <a:chOff x="1064260" y="2174557"/>
            <a:chExt cx="5399084" cy="2964397"/>
          </a:xfrm>
        </p:grpSpPr>
        <p:sp>
          <p:nvSpPr>
            <p:cNvPr id="7" name="文本框 6">
              <a:extLst>
                <a:ext uri="{FF2B5EF4-FFF2-40B4-BE49-F238E27FC236}">
                  <a16:creationId xmlns:a16="http://schemas.microsoft.com/office/drawing/2014/main" id="{4E5DE825-0E0B-49C4-932C-65B63DE31615}"/>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输入小标题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8" name="文本框 7">
              <a:extLst>
                <a:ext uri="{FF2B5EF4-FFF2-40B4-BE49-F238E27FC236}">
                  <a16:creationId xmlns:a16="http://schemas.microsoft.com/office/drawing/2014/main" id="{0A85C971-613E-40F0-95EC-FB8001CABA4E}"/>
                </a:ext>
              </a:extLst>
            </p:cNvPr>
            <p:cNvSpPr txBox="1"/>
            <p:nvPr/>
          </p:nvSpPr>
          <p:spPr>
            <a:xfrm>
              <a:off x="1064260" y="2844095"/>
              <a:ext cx="5399084" cy="2294859"/>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请在这里输入你的正文内容 请在这里输入你的正文内容</a:t>
              </a:r>
            </a:p>
            <a:p>
              <a:pPr>
                <a:lnSpc>
                  <a:spcPct val="140000"/>
                </a:lnSpc>
              </a:pPr>
              <a:r>
                <a:rPr lang="zh-CN" altLang="en-US" dirty="0">
                  <a:solidFill>
                    <a:schemeClr val="tx2">
                      <a:lumMod val="75000"/>
                    </a:schemeClr>
                  </a:solidFill>
                  <a:latin typeface="+mn-ea"/>
                </a:rPr>
                <a:t>请在这里输入你的正文内容 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 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 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 请在这里输入你的正文内容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请在这里输入你的正文内容 请在这里输入你的正文内容</a:t>
              </a:r>
              <a:endParaRPr lang="en-US" altLang="zh-CN" dirty="0">
                <a:solidFill>
                  <a:schemeClr val="tx2">
                    <a:lumMod val="75000"/>
                  </a:schemeClr>
                </a:solidFill>
                <a:latin typeface="+mn-ea"/>
              </a:endParaRPr>
            </a:p>
          </p:txBody>
        </p:sp>
        <p:cxnSp>
          <p:nvCxnSpPr>
            <p:cNvPr id="9" name="直接连接符 8">
              <a:extLst>
                <a:ext uri="{FF2B5EF4-FFF2-40B4-BE49-F238E27FC236}">
                  <a16:creationId xmlns:a16="http://schemas.microsoft.com/office/drawing/2014/main" id="{39516808-3636-4FE3-AD7E-67F829ADBE03}"/>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6639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AED82-6651-45D6-BBCB-24CD70D990DD}"/>
              </a:ext>
            </a:extLst>
          </p:cNvPr>
          <p:cNvSpPr>
            <a:spLocks noGrp="1"/>
          </p:cNvSpPr>
          <p:nvPr>
            <p:ph type="title"/>
          </p:nvPr>
        </p:nvSpPr>
        <p:spPr/>
        <p:txBody>
          <a:bodyPr/>
          <a:lstStyle/>
          <a:p>
            <a:r>
              <a:rPr lang="zh-CN" altLang="en-US" dirty="0"/>
              <a:t>包含关系页</a:t>
            </a:r>
          </a:p>
        </p:txBody>
      </p:sp>
      <p:sp>
        <p:nvSpPr>
          <p:cNvPr id="5" name="灯片编号占位符 5">
            <a:extLst>
              <a:ext uri="{FF2B5EF4-FFF2-40B4-BE49-F238E27FC236}">
                <a16:creationId xmlns:a16="http://schemas.microsoft.com/office/drawing/2014/main" id="{921A1180-BCAB-44BE-86F6-C125BA2FF733}"/>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43</a:t>
            </a:fld>
            <a:endParaRPr lang="zh-CN" altLang="en-US" dirty="0"/>
          </a:p>
        </p:txBody>
      </p:sp>
      <p:grpSp>
        <p:nvGrpSpPr>
          <p:cNvPr id="23" name="组合 22">
            <a:extLst>
              <a:ext uri="{FF2B5EF4-FFF2-40B4-BE49-F238E27FC236}">
                <a16:creationId xmlns:a16="http://schemas.microsoft.com/office/drawing/2014/main" id="{5FAEB557-4DA8-4E12-918B-4BED045B226C}"/>
              </a:ext>
            </a:extLst>
          </p:cNvPr>
          <p:cNvGrpSpPr/>
          <p:nvPr/>
        </p:nvGrpSpPr>
        <p:grpSpPr>
          <a:xfrm>
            <a:off x="1412296" y="1981928"/>
            <a:ext cx="3581682" cy="3581682"/>
            <a:chOff x="1412296" y="1981928"/>
            <a:chExt cx="3581682" cy="3581682"/>
          </a:xfrm>
        </p:grpSpPr>
        <p:sp>
          <p:nvSpPr>
            <p:cNvPr id="24" name="任意多边形: 形状 23">
              <a:extLst>
                <a:ext uri="{FF2B5EF4-FFF2-40B4-BE49-F238E27FC236}">
                  <a16:creationId xmlns:a16="http://schemas.microsoft.com/office/drawing/2014/main" id="{D976CF26-82EB-49D5-ACA7-CA3AE1EE316E}"/>
                </a:ext>
              </a:extLst>
            </p:cNvPr>
            <p:cNvSpPr/>
            <p:nvPr/>
          </p:nvSpPr>
          <p:spPr>
            <a:xfrm>
              <a:off x="1412296" y="1981928"/>
              <a:ext cx="3581682" cy="3581682"/>
            </a:xfrm>
            <a:custGeom>
              <a:avLst/>
              <a:gdLst>
                <a:gd name="connsiteX0" fmla="*/ 0 w 3581682"/>
                <a:gd name="connsiteY0" fmla="*/ 1790841 h 3581682"/>
                <a:gd name="connsiteX1" fmla="*/ 1790841 w 3581682"/>
                <a:gd name="connsiteY1" fmla="*/ 0 h 3581682"/>
                <a:gd name="connsiteX2" fmla="*/ 3581682 w 3581682"/>
                <a:gd name="connsiteY2" fmla="*/ 1790841 h 3581682"/>
                <a:gd name="connsiteX3" fmla="*/ 1790841 w 3581682"/>
                <a:gd name="connsiteY3" fmla="*/ 3581682 h 3581682"/>
                <a:gd name="connsiteX4" fmla="*/ 0 w 3581682"/>
                <a:gd name="connsiteY4" fmla="*/ 1790841 h 358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682" h="3581682">
                  <a:moveTo>
                    <a:pt x="0" y="1790841"/>
                  </a:moveTo>
                  <a:cubicBezTo>
                    <a:pt x="0" y="801787"/>
                    <a:pt x="801787" y="0"/>
                    <a:pt x="1790841" y="0"/>
                  </a:cubicBezTo>
                  <a:cubicBezTo>
                    <a:pt x="2779895" y="0"/>
                    <a:pt x="3581682" y="801787"/>
                    <a:pt x="3581682" y="1790841"/>
                  </a:cubicBezTo>
                  <a:cubicBezTo>
                    <a:pt x="3581682" y="2779895"/>
                    <a:pt x="2779895" y="3581682"/>
                    <a:pt x="1790841" y="3581682"/>
                  </a:cubicBezTo>
                  <a:cubicBezTo>
                    <a:pt x="801787" y="3581682"/>
                    <a:pt x="0" y="2779895"/>
                    <a:pt x="0" y="1790841"/>
                  </a:cubicBezTo>
                  <a:close/>
                </a:path>
              </a:pathLst>
            </a:custGeom>
            <a:gradFill rotWithShape="0">
              <a:gsLst>
                <a:gs pos="0">
                  <a:schemeClr val="accent1">
                    <a:lumMod val="60000"/>
                    <a:lumOff val="40000"/>
                  </a:schemeClr>
                </a:gs>
                <a:gs pos="50000">
                  <a:schemeClr val="accent1">
                    <a:lumMod val="95000"/>
                    <a:lumOff val="5000"/>
                  </a:schemeClr>
                </a:gs>
                <a:gs pos="100000">
                  <a:schemeClr val="accent1"/>
                </a:gs>
              </a:gsLst>
              <a:lin ang="5400000" scaled="0"/>
            </a:gradFill>
            <a:ln>
              <a:noFill/>
            </a:ln>
            <a:effectLst/>
          </p:spPr>
          <p:style>
            <a:lnRef idx="0">
              <a:scrgbClr r="0" g="0" b="0"/>
            </a:lnRef>
            <a:fillRef idx="3">
              <a:scrgbClr r="0" g="0" b="0"/>
            </a:fillRef>
            <a:effectRef idx="2">
              <a:scrgbClr r="0" g="0" b="0"/>
            </a:effectRef>
            <a:fontRef idx="minor">
              <a:schemeClr val="lt1"/>
            </a:fontRef>
          </p:style>
          <p:txBody>
            <a:bodyPr spcFirstLastPara="0" vert="horz" wrap="square" lIns="1396802" tIns="285764" rIns="1396802" bIns="2972026" numCol="1" spcCol="1270" anchor="ctr" anchorCtr="0">
              <a:noAutofit/>
            </a:bodyPr>
            <a:lstStyle/>
            <a:p>
              <a:pPr algn="ctr" defTabSz="666750">
                <a:lnSpc>
                  <a:spcPct val="90000"/>
                </a:lnSpc>
                <a:spcBef>
                  <a:spcPct val="0"/>
                </a:spcBef>
                <a:spcAft>
                  <a:spcPct val="35000"/>
                </a:spcAft>
              </a:pPr>
              <a:r>
                <a:rPr lang="zh-CN" altLang="en-US" sz="1500" dirty="0">
                  <a:solidFill>
                    <a:prstClr val="white"/>
                  </a:solidFill>
                  <a:latin typeface="Arial"/>
                  <a:ea typeface="阿里巴巴普惠体 R"/>
                </a:rPr>
                <a:t>内容</a:t>
              </a:r>
            </a:p>
          </p:txBody>
        </p:sp>
        <p:sp>
          <p:nvSpPr>
            <p:cNvPr id="25" name="任意多边形: 形状 24">
              <a:extLst>
                <a:ext uri="{FF2B5EF4-FFF2-40B4-BE49-F238E27FC236}">
                  <a16:creationId xmlns:a16="http://schemas.microsoft.com/office/drawing/2014/main" id="{DE752EF5-4E1F-49DB-BC01-F1476D728F89}"/>
                </a:ext>
              </a:extLst>
            </p:cNvPr>
            <p:cNvSpPr/>
            <p:nvPr/>
          </p:nvSpPr>
          <p:spPr>
            <a:xfrm>
              <a:off x="1770465" y="2698264"/>
              <a:ext cx="2865345" cy="2865345"/>
            </a:xfrm>
            <a:custGeom>
              <a:avLst/>
              <a:gdLst>
                <a:gd name="connsiteX0" fmla="*/ 0 w 2865345"/>
                <a:gd name="connsiteY0" fmla="*/ 1432673 h 2865345"/>
                <a:gd name="connsiteX1" fmla="*/ 1432673 w 2865345"/>
                <a:gd name="connsiteY1" fmla="*/ 0 h 2865345"/>
                <a:gd name="connsiteX2" fmla="*/ 2865346 w 2865345"/>
                <a:gd name="connsiteY2" fmla="*/ 1432673 h 2865345"/>
                <a:gd name="connsiteX3" fmla="*/ 1432673 w 2865345"/>
                <a:gd name="connsiteY3" fmla="*/ 2865346 h 2865345"/>
                <a:gd name="connsiteX4" fmla="*/ 0 w 2865345"/>
                <a:gd name="connsiteY4" fmla="*/ 1432673 h 286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345" h="2865345">
                  <a:moveTo>
                    <a:pt x="0" y="1432673"/>
                  </a:moveTo>
                  <a:cubicBezTo>
                    <a:pt x="0" y="641430"/>
                    <a:pt x="641430" y="0"/>
                    <a:pt x="1432673" y="0"/>
                  </a:cubicBezTo>
                  <a:cubicBezTo>
                    <a:pt x="2223916" y="0"/>
                    <a:pt x="2865346" y="641430"/>
                    <a:pt x="2865346" y="1432673"/>
                  </a:cubicBezTo>
                  <a:cubicBezTo>
                    <a:pt x="2865346" y="2223916"/>
                    <a:pt x="2223916" y="2865346"/>
                    <a:pt x="1432673" y="2865346"/>
                  </a:cubicBezTo>
                  <a:cubicBezTo>
                    <a:pt x="641430" y="2865346"/>
                    <a:pt x="0" y="2223916"/>
                    <a:pt x="0" y="1432673"/>
                  </a:cubicBezTo>
                  <a:close/>
                </a:path>
              </a:pathLst>
            </a:custGeom>
            <a:gradFill rotWithShape="0">
              <a:gsLst>
                <a:gs pos="0">
                  <a:schemeClr val="accent1">
                    <a:lumMod val="60000"/>
                    <a:lumOff val="40000"/>
                  </a:schemeClr>
                </a:gs>
                <a:gs pos="50000">
                  <a:schemeClr val="accent1">
                    <a:lumMod val="95000"/>
                    <a:lumOff val="5000"/>
                  </a:schemeClr>
                </a:gs>
                <a:gs pos="100000">
                  <a:schemeClr val="accent1"/>
                </a:gs>
              </a:gsLst>
              <a:lin ang="5400000" scaled="0"/>
            </a:gradFill>
            <a:ln>
              <a:noFill/>
            </a:ln>
            <a:effectLst/>
          </p:spPr>
          <p:style>
            <a:lnRef idx="0">
              <a:scrgbClr r="0" g="0" b="0"/>
            </a:lnRef>
            <a:fillRef idx="3">
              <a:scrgbClr r="0" g="0" b="0"/>
            </a:fillRef>
            <a:effectRef idx="2">
              <a:scrgbClr r="0" g="0" b="0"/>
            </a:effectRef>
            <a:fontRef idx="minor">
              <a:schemeClr val="lt1"/>
            </a:fontRef>
          </p:style>
          <p:txBody>
            <a:bodyPr spcFirstLastPara="0" vert="horz" wrap="none" lIns="1396802" tIns="285764" rIns="1396802" bIns="2340000" numCol="1" spcCol="1270" anchor="ctr" anchorCtr="0">
              <a:noAutofit/>
            </a:bodyPr>
            <a:lstStyle/>
            <a:p>
              <a:pPr algn="ctr" defTabSz="666750">
                <a:lnSpc>
                  <a:spcPct val="90000"/>
                </a:lnSpc>
                <a:spcBef>
                  <a:spcPct val="0"/>
                </a:spcBef>
                <a:spcAft>
                  <a:spcPct val="35000"/>
                </a:spcAft>
              </a:pPr>
              <a:r>
                <a:rPr lang="zh-CN" altLang="en-US" sz="1500" dirty="0">
                  <a:solidFill>
                    <a:prstClr val="white"/>
                  </a:solidFill>
                  <a:latin typeface="Arial"/>
                  <a:ea typeface="阿里巴巴普惠体 R"/>
                </a:rPr>
                <a:t>内容</a:t>
              </a:r>
            </a:p>
          </p:txBody>
        </p:sp>
        <p:sp>
          <p:nvSpPr>
            <p:cNvPr id="26" name="任意多边形: 形状 25">
              <a:extLst>
                <a:ext uri="{FF2B5EF4-FFF2-40B4-BE49-F238E27FC236}">
                  <a16:creationId xmlns:a16="http://schemas.microsoft.com/office/drawing/2014/main" id="{1D6CDBD9-0E3A-4B14-91E5-2455427FC56E}"/>
                </a:ext>
              </a:extLst>
            </p:cNvPr>
            <p:cNvSpPr/>
            <p:nvPr/>
          </p:nvSpPr>
          <p:spPr>
            <a:xfrm>
              <a:off x="2128633" y="3414600"/>
              <a:ext cx="2149009" cy="2149009"/>
            </a:xfrm>
            <a:custGeom>
              <a:avLst/>
              <a:gdLst>
                <a:gd name="connsiteX0" fmla="*/ 0 w 2149009"/>
                <a:gd name="connsiteY0" fmla="*/ 1074505 h 2149009"/>
                <a:gd name="connsiteX1" fmla="*/ 1074505 w 2149009"/>
                <a:gd name="connsiteY1" fmla="*/ 0 h 2149009"/>
                <a:gd name="connsiteX2" fmla="*/ 2149010 w 2149009"/>
                <a:gd name="connsiteY2" fmla="*/ 1074505 h 2149009"/>
                <a:gd name="connsiteX3" fmla="*/ 1074505 w 2149009"/>
                <a:gd name="connsiteY3" fmla="*/ 2149010 h 2149009"/>
                <a:gd name="connsiteX4" fmla="*/ 0 w 2149009"/>
                <a:gd name="connsiteY4" fmla="*/ 1074505 h 214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009" h="2149009">
                  <a:moveTo>
                    <a:pt x="0" y="1074505"/>
                  </a:moveTo>
                  <a:cubicBezTo>
                    <a:pt x="0" y="481072"/>
                    <a:pt x="481072" y="0"/>
                    <a:pt x="1074505" y="0"/>
                  </a:cubicBezTo>
                  <a:cubicBezTo>
                    <a:pt x="1667938" y="0"/>
                    <a:pt x="2149010" y="481072"/>
                    <a:pt x="2149010" y="1074505"/>
                  </a:cubicBezTo>
                  <a:cubicBezTo>
                    <a:pt x="2149010" y="1667938"/>
                    <a:pt x="1667938" y="2149010"/>
                    <a:pt x="1074505" y="2149010"/>
                  </a:cubicBezTo>
                  <a:cubicBezTo>
                    <a:pt x="481072" y="2149010"/>
                    <a:pt x="0" y="1667938"/>
                    <a:pt x="0" y="1074505"/>
                  </a:cubicBezTo>
                  <a:close/>
                </a:path>
              </a:pathLst>
            </a:custGeom>
            <a:gradFill rotWithShape="0">
              <a:gsLst>
                <a:gs pos="0">
                  <a:schemeClr val="accent1">
                    <a:lumMod val="60000"/>
                    <a:lumOff val="40000"/>
                  </a:schemeClr>
                </a:gs>
                <a:gs pos="50000">
                  <a:schemeClr val="accent1">
                    <a:lumMod val="95000"/>
                    <a:lumOff val="5000"/>
                  </a:schemeClr>
                </a:gs>
                <a:gs pos="100000">
                  <a:schemeClr val="accent1"/>
                </a:gs>
              </a:gsLst>
              <a:lin ang="5400000" scaled="0"/>
            </a:gradFill>
            <a:ln>
              <a:noFill/>
            </a:ln>
            <a:effectLst/>
          </p:spPr>
          <p:style>
            <a:lnRef idx="0">
              <a:scrgbClr r="0" g="0" b="0"/>
            </a:lnRef>
            <a:fillRef idx="3">
              <a:scrgbClr r="0" g="0" b="0"/>
            </a:fillRef>
            <a:effectRef idx="2">
              <a:scrgbClr r="0" g="0" b="0"/>
            </a:effectRef>
            <a:fontRef idx="minor">
              <a:schemeClr val="lt1"/>
            </a:fontRef>
          </p:style>
          <p:txBody>
            <a:bodyPr spcFirstLastPara="0" vert="horz" wrap="none" lIns="1396802" tIns="285764" rIns="1396802" bIns="1692000" numCol="1" spcCol="1270" anchor="ctr" anchorCtr="0">
              <a:noAutofit/>
            </a:bodyPr>
            <a:lstStyle/>
            <a:p>
              <a:pPr algn="ctr" defTabSz="666750">
                <a:lnSpc>
                  <a:spcPct val="90000"/>
                </a:lnSpc>
                <a:spcBef>
                  <a:spcPct val="0"/>
                </a:spcBef>
                <a:spcAft>
                  <a:spcPct val="35000"/>
                </a:spcAft>
              </a:pPr>
              <a:r>
                <a:rPr lang="zh-CN" altLang="en-US" sz="1500" dirty="0">
                  <a:solidFill>
                    <a:prstClr val="white"/>
                  </a:solidFill>
                  <a:latin typeface="Arial"/>
                  <a:ea typeface="阿里巴巴普惠体 R"/>
                </a:rPr>
                <a:t>内容</a:t>
              </a:r>
            </a:p>
          </p:txBody>
        </p:sp>
        <p:sp>
          <p:nvSpPr>
            <p:cNvPr id="27" name="任意多边形: 形状 26">
              <a:extLst>
                <a:ext uri="{FF2B5EF4-FFF2-40B4-BE49-F238E27FC236}">
                  <a16:creationId xmlns:a16="http://schemas.microsoft.com/office/drawing/2014/main" id="{36298DD7-4B0C-4CF8-882A-418DDED5533B}"/>
                </a:ext>
              </a:extLst>
            </p:cNvPr>
            <p:cNvSpPr/>
            <p:nvPr/>
          </p:nvSpPr>
          <p:spPr>
            <a:xfrm>
              <a:off x="2486801" y="4130937"/>
              <a:ext cx="1432672" cy="1432672"/>
            </a:xfrm>
            <a:custGeom>
              <a:avLst/>
              <a:gdLst>
                <a:gd name="connsiteX0" fmla="*/ 0 w 1432672"/>
                <a:gd name="connsiteY0" fmla="*/ 716336 h 1432672"/>
                <a:gd name="connsiteX1" fmla="*/ 716336 w 1432672"/>
                <a:gd name="connsiteY1" fmla="*/ 0 h 1432672"/>
                <a:gd name="connsiteX2" fmla="*/ 1432672 w 1432672"/>
                <a:gd name="connsiteY2" fmla="*/ 716336 h 1432672"/>
                <a:gd name="connsiteX3" fmla="*/ 716336 w 1432672"/>
                <a:gd name="connsiteY3" fmla="*/ 1432672 h 1432672"/>
                <a:gd name="connsiteX4" fmla="*/ 0 w 1432672"/>
                <a:gd name="connsiteY4" fmla="*/ 716336 h 1432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672" h="1432672">
                  <a:moveTo>
                    <a:pt x="0" y="716336"/>
                  </a:moveTo>
                  <a:cubicBezTo>
                    <a:pt x="0" y="320715"/>
                    <a:pt x="320715" y="0"/>
                    <a:pt x="716336" y="0"/>
                  </a:cubicBezTo>
                  <a:cubicBezTo>
                    <a:pt x="1111957" y="0"/>
                    <a:pt x="1432672" y="320715"/>
                    <a:pt x="1432672" y="716336"/>
                  </a:cubicBezTo>
                  <a:cubicBezTo>
                    <a:pt x="1432672" y="1111957"/>
                    <a:pt x="1111957" y="1432672"/>
                    <a:pt x="716336" y="1432672"/>
                  </a:cubicBezTo>
                  <a:cubicBezTo>
                    <a:pt x="320715" y="1432672"/>
                    <a:pt x="0" y="1111957"/>
                    <a:pt x="0" y="716336"/>
                  </a:cubicBezTo>
                  <a:close/>
                </a:path>
              </a:pathLst>
            </a:custGeom>
            <a:gradFill rotWithShape="0">
              <a:gsLst>
                <a:gs pos="0">
                  <a:schemeClr val="accent1">
                    <a:lumMod val="60000"/>
                    <a:lumOff val="40000"/>
                  </a:schemeClr>
                </a:gs>
                <a:gs pos="50000">
                  <a:schemeClr val="accent1">
                    <a:lumMod val="95000"/>
                    <a:lumOff val="5000"/>
                  </a:schemeClr>
                </a:gs>
                <a:gs pos="100000">
                  <a:schemeClr val="accent1"/>
                </a:gs>
              </a:gsLst>
              <a:lin ang="5400000" scaled="0"/>
            </a:gradFill>
            <a:ln>
              <a:noFill/>
            </a:ln>
            <a:effectLst/>
          </p:spPr>
          <p:style>
            <a:lnRef idx="0">
              <a:scrgbClr r="0" g="0" b="0"/>
            </a:lnRef>
            <a:fillRef idx="3">
              <a:scrgbClr r="0" g="0" b="0"/>
            </a:fillRef>
            <a:effectRef idx="2">
              <a:scrgbClr r="0" g="0" b="0"/>
            </a:effectRef>
            <a:fontRef idx="minor">
              <a:schemeClr val="lt1"/>
            </a:fontRef>
          </p:style>
          <p:txBody>
            <a:bodyPr spcFirstLastPara="0" vert="horz" wrap="none" lIns="1396802" tIns="540000" rIns="1396802" bIns="360000" numCol="1" spcCol="1270" anchor="t" anchorCtr="0">
              <a:noAutofit/>
            </a:bodyPr>
            <a:lstStyle/>
            <a:p>
              <a:pPr algn="ctr" defTabSz="666750">
                <a:lnSpc>
                  <a:spcPct val="90000"/>
                </a:lnSpc>
                <a:spcBef>
                  <a:spcPct val="0"/>
                </a:spcBef>
                <a:spcAft>
                  <a:spcPct val="35000"/>
                </a:spcAft>
              </a:pPr>
              <a:r>
                <a:rPr lang="zh-CN" altLang="en-US" sz="1500" dirty="0">
                  <a:solidFill>
                    <a:prstClr val="white"/>
                  </a:solidFill>
                  <a:latin typeface="Arial"/>
                  <a:ea typeface="阿里巴巴普惠体 R"/>
                </a:rPr>
                <a:t>内容</a:t>
              </a:r>
            </a:p>
          </p:txBody>
        </p:sp>
      </p:grpSp>
      <p:grpSp>
        <p:nvGrpSpPr>
          <p:cNvPr id="6" name="组合 5">
            <a:extLst>
              <a:ext uri="{FF2B5EF4-FFF2-40B4-BE49-F238E27FC236}">
                <a16:creationId xmlns:a16="http://schemas.microsoft.com/office/drawing/2014/main" id="{FB03BC8C-4111-4215-A81F-C20E7A2FEDDA}"/>
              </a:ext>
            </a:extLst>
          </p:cNvPr>
          <p:cNvGrpSpPr/>
          <p:nvPr/>
        </p:nvGrpSpPr>
        <p:grpSpPr>
          <a:xfrm>
            <a:off x="5652869" y="1971767"/>
            <a:ext cx="2631441" cy="1413203"/>
            <a:chOff x="1064260" y="2174557"/>
            <a:chExt cx="5399084" cy="1413203"/>
          </a:xfrm>
        </p:grpSpPr>
        <p:sp>
          <p:nvSpPr>
            <p:cNvPr id="7" name="文本框 6">
              <a:extLst>
                <a:ext uri="{FF2B5EF4-FFF2-40B4-BE49-F238E27FC236}">
                  <a16:creationId xmlns:a16="http://schemas.microsoft.com/office/drawing/2014/main" id="{9E6FEDF6-120B-46DA-8F2A-0B4481EFED7C}"/>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8" name="文本框 7">
              <a:extLst>
                <a:ext uri="{FF2B5EF4-FFF2-40B4-BE49-F238E27FC236}">
                  <a16:creationId xmlns:a16="http://schemas.microsoft.com/office/drawing/2014/main" id="{B3EA65A7-0F3A-4584-BBDD-8320FA66FFAB}"/>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9" name="直接连接符 8">
              <a:extLst>
                <a:ext uri="{FF2B5EF4-FFF2-40B4-BE49-F238E27FC236}">
                  <a16:creationId xmlns:a16="http://schemas.microsoft.com/office/drawing/2014/main" id="{E106D472-87E4-4B39-AC13-F4DE66D1FE93}"/>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6C3EC3E3-6256-4B86-AD29-63015FA99FE1}"/>
              </a:ext>
            </a:extLst>
          </p:cNvPr>
          <p:cNvGrpSpPr/>
          <p:nvPr/>
        </p:nvGrpSpPr>
        <p:grpSpPr>
          <a:xfrm>
            <a:off x="5652869" y="4143819"/>
            <a:ext cx="2631441" cy="1413203"/>
            <a:chOff x="1064260" y="2174557"/>
            <a:chExt cx="5399084" cy="1413203"/>
          </a:xfrm>
        </p:grpSpPr>
        <p:sp>
          <p:nvSpPr>
            <p:cNvPr id="11" name="文本框 10">
              <a:extLst>
                <a:ext uri="{FF2B5EF4-FFF2-40B4-BE49-F238E27FC236}">
                  <a16:creationId xmlns:a16="http://schemas.microsoft.com/office/drawing/2014/main" id="{9C3F3B44-90C5-487F-9EB2-302FE1458B88}"/>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2" name="文本框 11">
              <a:extLst>
                <a:ext uri="{FF2B5EF4-FFF2-40B4-BE49-F238E27FC236}">
                  <a16:creationId xmlns:a16="http://schemas.microsoft.com/office/drawing/2014/main" id="{5F9A40C1-FE4A-4DF3-A7BA-A2580AE3376A}"/>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13" name="直接连接符 12">
              <a:extLst>
                <a:ext uri="{FF2B5EF4-FFF2-40B4-BE49-F238E27FC236}">
                  <a16:creationId xmlns:a16="http://schemas.microsoft.com/office/drawing/2014/main" id="{A4528D48-BC7F-4203-A327-7E3B21645BE0}"/>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7FBE5579-0259-43CD-8372-16FAEFD55F11}"/>
              </a:ext>
            </a:extLst>
          </p:cNvPr>
          <p:cNvGrpSpPr/>
          <p:nvPr/>
        </p:nvGrpSpPr>
        <p:grpSpPr>
          <a:xfrm>
            <a:off x="8647713" y="2005373"/>
            <a:ext cx="2631441" cy="1413203"/>
            <a:chOff x="1064260" y="2174557"/>
            <a:chExt cx="5399084" cy="1413203"/>
          </a:xfrm>
        </p:grpSpPr>
        <p:sp>
          <p:nvSpPr>
            <p:cNvPr id="15" name="文本框 14">
              <a:extLst>
                <a:ext uri="{FF2B5EF4-FFF2-40B4-BE49-F238E27FC236}">
                  <a16:creationId xmlns:a16="http://schemas.microsoft.com/office/drawing/2014/main" id="{4393EE3C-656A-4343-AD7D-DDD487B3F19A}"/>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6" name="文本框 15">
              <a:extLst>
                <a:ext uri="{FF2B5EF4-FFF2-40B4-BE49-F238E27FC236}">
                  <a16:creationId xmlns:a16="http://schemas.microsoft.com/office/drawing/2014/main" id="{32DAE2D7-4038-4DEE-B3B6-97BCFEF0EA77}"/>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17" name="直接连接符 16">
              <a:extLst>
                <a:ext uri="{FF2B5EF4-FFF2-40B4-BE49-F238E27FC236}">
                  <a16:creationId xmlns:a16="http://schemas.microsoft.com/office/drawing/2014/main" id="{5C47A15B-187D-4369-A4D3-4AB36949FA7E}"/>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C438726B-B722-4BD2-93B5-D28C3E3ED828}"/>
              </a:ext>
            </a:extLst>
          </p:cNvPr>
          <p:cNvGrpSpPr/>
          <p:nvPr/>
        </p:nvGrpSpPr>
        <p:grpSpPr>
          <a:xfrm>
            <a:off x="8647713" y="4167265"/>
            <a:ext cx="2631441" cy="1413203"/>
            <a:chOff x="1064260" y="2174557"/>
            <a:chExt cx="5399084" cy="1413203"/>
          </a:xfrm>
        </p:grpSpPr>
        <p:sp>
          <p:nvSpPr>
            <p:cNvPr id="19" name="文本框 18">
              <a:extLst>
                <a:ext uri="{FF2B5EF4-FFF2-40B4-BE49-F238E27FC236}">
                  <a16:creationId xmlns:a16="http://schemas.microsoft.com/office/drawing/2014/main" id="{2527BA84-36C5-40AE-B7E0-03434E8D802F}"/>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20" name="文本框 19">
              <a:extLst>
                <a:ext uri="{FF2B5EF4-FFF2-40B4-BE49-F238E27FC236}">
                  <a16:creationId xmlns:a16="http://schemas.microsoft.com/office/drawing/2014/main" id="{C359C935-8A1A-48F9-950F-1135745372DF}"/>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21" name="直接连接符 20">
              <a:extLst>
                <a:ext uri="{FF2B5EF4-FFF2-40B4-BE49-F238E27FC236}">
                  <a16:creationId xmlns:a16="http://schemas.microsoft.com/office/drawing/2014/main" id="{4B6FE0C2-6324-48F7-9982-3F3D13E0751A}"/>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4187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3AB747-6F62-47CD-A932-E6A138CF2FC3}"/>
              </a:ext>
            </a:extLst>
          </p:cNvPr>
          <p:cNvSpPr>
            <a:spLocks noGrp="1"/>
          </p:cNvSpPr>
          <p:nvPr>
            <p:ph type="title"/>
          </p:nvPr>
        </p:nvSpPr>
        <p:spPr/>
        <p:txBody>
          <a:bodyPr/>
          <a:lstStyle/>
          <a:p>
            <a:r>
              <a:rPr lang="zh-CN" altLang="en-US" dirty="0"/>
              <a:t>递进关系</a:t>
            </a:r>
          </a:p>
        </p:txBody>
      </p:sp>
      <p:sp>
        <p:nvSpPr>
          <p:cNvPr id="5" name="灯片编号占位符 5">
            <a:extLst>
              <a:ext uri="{FF2B5EF4-FFF2-40B4-BE49-F238E27FC236}">
                <a16:creationId xmlns:a16="http://schemas.microsoft.com/office/drawing/2014/main" id="{C6046D20-BDBB-4E45-9EEB-12A673D71353}"/>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44</a:t>
            </a:fld>
            <a:endParaRPr lang="zh-CN" altLang="en-US" dirty="0"/>
          </a:p>
        </p:txBody>
      </p:sp>
      <p:graphicFrame>
        <p:nvGraphicFramePr>
          <p:cNvPr id="6" name="图示 5">
            <a:extLst>
              <a:ext uri="{FF2B5EF4-FFF2-40B4-BE49-F238E27FC236}">
                <a16:creationId xmlns:a16="http://schemas.microsoft.com/office/drawing/2014/main" id="{ED5C5782-BC45-4D2B-A782-5B0296FEF650}"/>
              </a:ext>
            </a:extLst>
          </p:cNvPr>
          <p:cNvGraphicFramePr/>
          <p:nvPr>
            <p:extLst>
              <p:ext uri="{D42A27DB-BD31-4B8C-83A1-F6EECF244321}">
                <p14:modId xmlns:p14="http://schemas.microsoft.com/office/powerpoint/2010/main" val="3923941773"/>
              </p:ext>
            </p:extLst>
          </p:nvPr>
        </p:nvGraphicFramePr>
        <p:xfrm>
          <a:off x="1218893" y="1951525"/>
          <a:ext cx="9754214" cy="824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a:extLst>
              <a:ext uri="{FF2B5EF4-FFF2-40B4-BE49-F238E27FC236}">
                <a16:creationId xmlns:a16="http://schemas.microsoft.com/office/drawing/2014/main" id="{39DC06B8-8419-4F0F-8905-4189D65144AE}"/>
              </a:ext>
            </a:extLst>
          </p:cNvPr>
          <p:cNvSpPr txBox="1"/>
          <p:nvPr/>
        </p:nvSpPr>
        <p:spPr>
          <a:xfrm>
            <a:off x="1068657" y="3499335"/>
            <a:ext cx="2179144" cy="1907061"/>
          </a:xfrm>
          <a:prstGeom prst="rect">
            <a:avLst/>
          </a:prstGeom>
          <a:noFill/>
        </p:spPr>
        <p:txBody>
          <a:bodyPr wrap="square" lIns="0" tIns="0" rIns="0" bIns="0" rtlCol="0">
            <a:spAutoFit/>
          </a:bodyPr>
          <a:lstStyle/>
          <a:p>
            <a:pPr algn="ctr">
              <a:lnSpc>
                <a:spcPct val="140000"/>
              </a:lnSpc>
            </a:pPr>
            <a:r>
              <a:rPr lang="zh-CN" altLang="en-US" dirty="0">
                <a:solidFill>
                  <a:schemeClr val="tx2">
                    <a:lumMod val="75000"/>
                  </a:schemeClr>
                </a:solidFill>
                <a:latin typeface="+mn-ea"/>
              </a:rPr>
              <a:t>输入你的正文内容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p:txBody>
      </p:sp>
      <p:sp>
        <p:nvSpPr>
          <p:cNvPr id="12" name="文本框 11">
            <a:extLst>
              <a:ext uri="{FF2B5EF4-FFF2-40B4-BE49-F238E27FC236}">
                <a16:creationId xmlns:a16="http://schemas.microsoft.com/office/drawing/2014/main" id="{B21D6804-5BAC-4BE9-8892-FC58600AACA8}"/>
              </a:ext>
            </a:extLst>
          </p:cNvPr>
          <p:cNvSpPr txBox="1"/>
          <p:nvPr/>
        </p:nvSpPr>
        <p:spPr>
          <a:xfrm>
            <a:off x="3686023" y="3499336"/>
            <a:ext cx="2179144" cy="1907061"/>
          </a:xfrm>
          <a:prstGeom prst="rect">
            <a:avLst/>
          </a:prstGeom>
          <a:noFill/>
        </p:spPr>
        <p:txBody>
          <a:bodyPr wrap="square" lIns="0" tIns="0" rIns="0" bIns="0" rtlCol="0">
            <a:spAutoFit/>
          </a:bodyPr>
          <a:lstStyle/>
          <a:p>
            <a:pPr algn="ctr">
              <a:lnSpc>
                <a:spcPct val="140000"/>
              </a:lnSpc>
            </a:pPr>
            <a:r>
              <a:rPr lang="zh-CN" altLang="en-US" dirty="0">
                <a:solidFill>
                  <a:schemeClr val="tx2">
                    <a:lumMod val="75000"/>
                  </a:schemeClr>
                </a:solidFill>
                <a:latin typeface="+mn-ea"/>
              </a:rPr>
              <a:t>输入你的正文内容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p:txBody>
      </p:sp>
      <p:sp>
        <p:nvSpPr>
          <p:cNvPr id="13" name="文本框 12">
            <a:extLst>
              <a:ext uri="{FF2B5EF4-FFF2-40B4-BE49-F238E27FC236}">
                <a16:creationId xmlns:a16="http://schemas.microsoft.com/office/drawing/2014/main" id="{6CEF36B3-D1CE-4A09-8E96-44A73E20894B}"/>
              </a:ext>
            </a:extLst>
          </p:cNvPr>
          <p:cNvSpPr txBox="1"/>
          <p:nvPr/>
        </p:nvSpPr>
        <p:spPr>
          <a:xfrm>
            <a:off x="6326835" y="3499337"/>
            <a:ext cx="2179144" cy="1907061"/>
          </a:xfrm>
          <a:prstGeom prst="rect">
            <a:avLst/>
          </a:prstGeom>
          <a:noFill/>
        </p:spPr>
        <p:txBody>
          <a:bodyPr wrap="square" lIns="0" tIns="0" rIns="0" bIns="0" rtlCol="0">
            <a:spAutoFit/>
          </a:bodyPr>
          <a:lstStyle/>
          <a:p>
            <a:pPr algn="ctr">
              <a:lnSpc>
                <a:spcPct val="140000"/>
              </a:lnSpc>
            </a:pPr>
            <a:r>
              <a:rPr lang="zh-CN" altLang="en-US" dirty="0">
                <a:solidFill>
                  <a:schemeClr val="tx2">
                    <a:lumMod val="75000"/>
                  </a:schemeClr>
                </a:solidFill>
                <a:latin typeface="+mn-ea"/>
              </a:rPr>
              <a:t>输入你的正文内容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p:txBody>
      </p:sp>
      <p:sp>
        <p:nvSpPr>
          <p:cNvPr id="14" name="文本框 13">
            <a:extLst>
              <a:ext uri="{FF2B5EF4-FFF2-40B4-BE49-F238E27FC236}">
                <a16:creationId xmlns:a16="http://schemas.microsoft.com/office/drawing/2014/main" id="{47D2B47A-2CAE-4B2B-BD1C-FEA04C1116DA}"/>
              </a:ext>
            </a:extLst>
          </p:cNvPr>
          <p:cNvSpPr txBox="1"/>
          <p:nvPr/>
        </p:nvSpPr>
        <p:spPr>
          <a:xfrm>
            <a:off x="8967646" y="3499337"/>
            <a:ext cx="2179144" cy="1907061"/>
          </a:xfrm>
          <a:prstGeom prst="rect">
            <a:avLst/>
          </a:prstGeom>
          <a:noFill/>
        </p:spPr>
        <p:txBody>
          <a:bodyPr wrap="square" lIns="0" tIns="0" rIns="0" bIns="0" rtlCol="0">
            <a:spAutoFit/>
          </a:bodyPr>
          <a:lstStyle/>
          <a:p>
            <a:pPr algn="ctr">
              <a:lnSpc>
                <a:spcPct val="140000"/>
              </a:lnSpc>
            </a:pPr>
            <a:r>
              <a:rPr lang="zh-CN" altLang="en-US" dirty="0">
                <a:solidFill>
                  <a:schemeClr val="tx2">
                    <a:lumMod val="75000"/>
                  </a:schemeClr>
                </a:solidFill>
                <a:latin typeface="+mn-ea"/>
              </a:rPr>
              <a:t>输入你的正文内容</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a:p>
            <a:pPr algn="ctr">
              <a:lnSpc>
                <a:spcPct val="140000"/>
              </a:lnSpc>
            </a:pPr>
            <a:r>
              <a:rPr lang="zh-CN" altLang="en-US" dirty="0">
                <a:solidFill>
                  <a:schemeClr val="tx2">
                    <a:lumMod val="75000"/>
                  </a:schemeClr>
                </a:solidFill>
                <a:latin typeface="+mn-ea"/>
              </a:rPr>
              <a:t>输入你的正文内容</a:t>
            </a:r>
          </a:p>
        </p:txBody>
      </p:sp>
    </p:spTree>
    <p:extLst>
      <p:ext uri="{BB962C8B-B14F-4D97-AF65-F5344CB8AC3E}">
        <p14:creationId xmlns:p14="http://schemas.microsoft.com/office/powerpoint/2010/main" val="4001476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B0E0-1A41-45DA-8773-7F93E44756B8}"/>
              </a:ext>
            </a:extLst>
          </p:cNvPr>
          <p:cNvSpPr>
            <a:spLocks noGrp="1"/>
          </p:cNvSpPr>
          <p:nvPr>
            <p:ph type="title"/>
          </p:nvPr>
        </p:nvSpPr>
        <p:spPr/>
        <p:txBody>
          <a:bodyPr/>
          <a:lstStyle/>
          <a:p>
            <a:r>
              <a:rPr lang="zh-CN" altLang="en-US" dirty="0"/>
              <a:t>列表排版页</a:t>
            </a:r>
          </a:p>
        </p:txBody>
      </p:sp>
      <p:sp>
        <p:nvSpPr>
          <p:cNvPr id="15" name="灯片编号占位符 5">
            <a:extLst>
              <a:ext uri="{FF2B5EF4-FFF2-40B4-BE49-F238E27FC236}">
                <a16:creationId xmlns:a16="http://schemas.microsoft.com/office/drawing/2014/main" id="{372E4D56-8E2C-4808-B035-6304A090DD41}"/>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45</a:t>
            </a:fld>
            <a:endParaRPr lang="zh-CN" altLang="en-US" dirty="0"/>
          </a:p>
        </p:txBody>
      </p:sp>
      <p:graphicFrame>
        <p:nvGraphicFramePr>
          <p:cNvPr id="5" name="图示 4">
            <a:extLst>
              <a:ext uri="{FF2B5EF4-FFF2-40B4-BE49-F238E27FC236}">
                <a16:creationId xmlns:a16="http://schemas.microsoft.com/office/drawing/2014/main" id="{65721B93-86CD-4F56-8325-5BB1028C6B98}"/>
              </a:ext>
            </a:extLst>
          </p:cNvPr>
          <p:cNvGraphicFramePr/>
          <p:nvPr>
            <p:extLst>
              <p:ext uri="{D42A27DB-BD31-4B8C-83A1-F6EECF244321}">
                <p14:modId xmlns:p14="http://schemas.microsoft.com/office/powerpoint/2010/main" val="626789629"/>
              </p:ext>
            </p:extLst>
          </p:nvPr>
        </p:nvGraphicFramePr>
        <p:xfrm>
          <a:off x="694956" y="1552354"/>
          <a:ext cx="10802088" cy="4210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组合 5">
            <a:extLst>
              <a:ext uri="{FF2B5EF4-FFF2-40B4-BE49-F238E27FC236}">
                <a16:creationId xmlns:a16="http://schemas.microsoft.com/office/drawing/2014/main" id="{25A54049-ABB9-41BB-894A-16B0C0E8D855}"/>
              </a:ext>
            </a:extLst>
          </p:cNvPr>
          <p:cNvGrpSpPr/>
          <p:nvPr/>
        </p:nvGrpSpPr>
        <p:grpSpPr>
          <a:xfrm>
            <a:off x="5945500" y="3507101"/>
            <a:ext cx="301000" cy="301000"/>
            <a:chOff x="8018937" y="1280160"/>
            <a:chExt cx="502920" cy="502920"/>
          </a:xfrm>
        </p:grpSpPr>
        <p:sp>
          <p:nvSpPr>
            <p:cNvPr id="7" name="椭圆 6">
              <a:extLst>
                <a:ext uri="{FF2B5EF4-FFF2-40B4-BE49-F238E27FC236}">
                  <a16:creationId xmlns:a16="http://schemas.microsoft.com/office/drawing/2014/main" id="{4E09DCDC-CCE6-4CDE-9CA3-22B27CE2DA09}"/>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V 形 7">
              <a:extLst>
                <a:ext uri="{FF2B5EF4-FFF2-40B4-BE49-F238E27FC236}">
                  <a16:creationId xmlns:a16="http://schemas.microsoft.com/office/drawing/2014/main" id="{0B948111-98DD-4C5E-B063-4B4002F4B7C4}"/>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组合 8">
            <a:extLst>
              <a:ext uri="{FF2B5EF4-FFF2-40B4-BE49-F238E27FC236}">
                <a16:creationId xmlns:a16="http://schemas.microsoft.com/office/drawing/2014/main" id="{AB6ED835-0D76-42AD-B77F-7956414EC9C0}"/>
              </a:ext>
            </a:extLst>
          </p:cNvPr>
          <p:cNvGrpSpPr/>
          <p:nvPr/>
        </p:nvGrpSpPr>
        <p:grpSpPr>
          <a:xfrm>
            <a:off x="8627740" y="3507101"/>
            <a:ext cx="301000" cy="301000"/>
            <a:chOff x="8018937" y="1280160"/>
            <a:chExt cx="502920" cy="502920"/>
          </a:xfrm>
        </p:grpSpPr>
        <p:sp>
          <p:nvSpPr>
            <p:cNvPr id="10" name="椭圆 9">
              <a:extLst>
                <a:ext uri="{FF2B5EF4-FFF2-40B4-BE49-F238E27FC236}">
                  <a16:creationId xmlns:a16="http://schemas.microsoft.com/office/drawing/2014/main" id="{718D8B85-4FF5-4A7F-BFCB-CD6128FF8D6C}"/>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V 形 10">
              <a:extLst>
                <a:ext uri="{FF2B5EF4-FFF2-40B4-BE49-F238E27FC236}">
                  <a16:creationId xmlns:a16="http://schemas.microsoft.com/office/drawing/2014/main" id="{B07F4C99-DBA3-4F4F-915E-692E8C46683A}"/>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2" name="组合 11">
            <a:extLst>
              <a:ext uri="{FF2B5EF4-FFF2-40B4-BE49-F238E27FC236}">
                <a16:creationId xmlns:a16="http://schemas.microsoft.com/office/drawing/2014/main" id="{49997690-8C60-419B-BAF0-A1C244F3CCC0}"/>
              </a:ext>
            </a:extLst>
          </p:cNvPr>
          <p:cNvGrpSpPr/>
          <p:nvPr/>
        </p:nvGrpSpPr>
        <p:grpSpPr>
          <a:xfrm>
            <a:off x="3263261" y="3507101"/>
            <a:ext cx="301000" cy="301000"/>
            <a:chOff x="8018937" y="1280160"/>
            <a:chExt cx="502920" cy="502920"/>
          </a:xfrm>
        </p:grpSpPr>
        <p:sp>
          <p:nvSpPr>
            <p:cNvPr id="13" name="椭圆 12">
              <a:extLst>
                <a:ext uri="{FF2B5EF4-FFF2-40B4-BE49-F238E27FC236}">
                  <a16:creationId xmlns:a16="http://schemas.microsoft.com/office/drawing/2014/main" id="{8E30BA59-0741-48CD-8A67-45985863F132}"/>
                </a:ext>
              </a:extLst>
            </p:cNvPr>
            <p:cNvSpPr/>
            <p:nvPr/>
          </p:nvSpPr>
          <p:spPr>
            <a:xfrm>
              <a:off x="8018937" y="1280160"/>
              <a:ext cx="502920" cy="502920"/>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V 形 13">
              <a:extLst>
                <a:ext uri="{FF2B5EF4-FFF2-40B4-BE49-F238E27FC236}">
                  <a16:creationId xmlns:a16="http://schemas.microsoft.com/office/drawing/2014/main" id="{50900D55-E217-4561-85C3-5D3EC002E397}"/>
                </a:ext>
              </a:extLst>
            </p:cNvPr>
            <p:cNvSpPr/>
            <p:nvPr/>
          </p:nvSpPr>
          <p:spPr>
            <a:xfrm>
              <a:off x="8216110" y="1385804"/>
              <a:ext cx="156012" cy="286512"/>
            </a:xfrm>
            <a:prstGeom prst="chevron">
              <a:avLst>
                <a:gd name="adj" fmla="val 810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107822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6E961-C1E6-412C-9EA6-CB67F0598691}"/>
              </a:ext>
            </a:extLst>
          </p:cNvPr>
          <p:cNvSpPr>
            <a:spLocks noGrp="1"/>
          </p:cNvSpPr>
          <p:nvPr>
            <p:ph type="title"/>
          </p:nvPr>
        </p:nvSpPr>
        <p:spPr/>
        <p:txBody>
          <a:bodyPr/>
          <a:lstStyle/>
          <a:p>
            <a:r>
              <a:rPr lang="en-US" altLang="zh-CN" dirty="0"/>
              <a:t>SWOT</a:t>
            </a:r>
            <a:r>
              <a:rPr lang="zh-CN" altLang="en-US" dirty="0"/>
              <a:t>分析页</a:t>
            </a:r>
          </a:p>
        </p:txBody>
      </p:sp>
      <p:sp>
        <p:nvSpPr>
          <p:cNvPr id="35" name="灯片编号占位符 5">
            <a:extLst>
              <a:ext uri="{FF2B5EF4-FFF2-40B4-BE49-F238E27FC236}">
                <a16:creationId xmlns:a16="http://schemas.microsoft.com/office/drawing/2014/main" id="{8C1CC33C-DE46-4A9B-BF39-AEF34FB14CB4}"/>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46</a:t>
            </a:fld>
            <a:endParaRPr lang="zh-CN" altLang="en-US" dirty="0"/>
          </a:p>
        </p:txBody>
      </p:sp>
      <p:grpSp>
        <p:nvGrpSpPr>
          <p:cNvPr id="18" name="组合 17">
            <a:extLst>
              <a:ext uri="{FF2B5EF4-FFF2-40B4-BE49-F238E27FC236}">
                <a16:creationId xmlns:a16="http://schemas.microsoft.com/office/drawing/2014/main" id="{442D51A0-FCB1-4A23-BE2D-07B3412F1339}"/>
              </a:ext>
            </a:extLst>
          </p:cNvPr>
          <p:cNvGrpSpPr/>
          <p:nvPr/>
        </p:nvGrpSpPr>
        <p:grpSpPr>
          <a:xfrm>
            <a:off x="1641628" y="1971767"/>
            <a:ext cx="2631441" cy="1413203"/>
            <a:chOff x="1064260" y="2174557"/>
            <a:chExt cx="5399084" cy="1413203"/>
          </a:xfrm>
        </p:grpSpPr>
        <p:sp>
          <p:nvSpPr>
            <p:cNvPr id="19" name="文本框 18">
              <a:extLst>
                <a:ext uri="{FF2B5EF4-FFF2-40B4-BE49-F238E27FC236}">
                  <a16:creationId xmlns:a16="http://schemas.microsoft.com/office/drawing/2014/main" id="{8E33B24B-CB7D-4A16-8519-D533582819F6}"/>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20" name="文本框 19">
              <a:extLst>
                <a:ext uri="{FF2B5EF4-FFF2-40B4-BE49-F238E27FC236}">
                  <a16:creationId xmlns:a16="http://schemas.microsoft.com/office/drawing/2014/main" id="{19B30E8D-9596-472E-8F4F-160A1FBBC246}"/>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21" name="直接连接符 20">
              <a:extLst>
                <a:ext uri="{FF2B5EF4-FFF2-40B4-BE49-F238E27FC236}">
                  <a16:creationId xmlns:a16="http://schemas.microsoft.com/office/drawing/2014/main" id="{0C3CFD4A-DD9A-4D1F-8BAD-9E50BDD26E4A}"/>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E3F854DD-5D72-4533-8DC3-B2D51A16A7A3}"/>
              </a:ext>
            </a:extLst>
          </p:cNvPr>
          <p:cNvGrpSpPr/>
          <p:nvPr/>
        </p:nvGrpSpPr>
        <p:grpSpPr>
          <a:xfrm>
            <a:off x="1641628" y="4143819"/>
            <a:ext cx="2631441" cy="1413203"/>
            <a:chOff x="1064260" y="2174557"/>
            <a:chExt cx="5399084" cy="1413203"/>
          </a:xfrm>
        </p:grpSpPr>
        <p:sp>
          <p:nvSpPr>
            <p:cNvPr id="23" name="文本框 22">
              <a:extLst>
                <a:ext uri="{FF2B5EF4-FFF2-40B4-BE49-F238E27FC236}">
                  <a16:creationId xmlns:a16="http://schemas.microsoft.com/office/drawing/2014/main" id="{B49D19BA-C119-4B96-B1EF-8FE9EE970233}"/>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24" name="文本框 23">
              <a:extLst>
                <a:ext uri="{FF2B5EF4-FFF2-40B4-BE49-F238E27FC236}">
                  <a16:creationId xmlns:a16="http://schemas.microsoft.com/office/drawing/2014/main" id="{467A7189-EF43-4365-8634-E9DF689F7B76}"/>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25" name="直接连接符 24">
              <a:extLst>
                <a:ext uri="{FF2B5EF4-FFF2-40B4-BE49-F238E27FC236}">
                  <a16:creationId xmlns:a16="http://schemas.microsoft.com/office/drawing/2014/main" id="{31E6C297-7160-4B46-95E9-E40EE06B62FF}"/>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29A4FA4C-3788-4551-89A0-AD37E79E93DE}"/>
              </a:ext>
            </a:extLst>
          </p:cNvPr>
          <p:cNvGrpSpPr/>
          <p:nvPr/>
        </p:nvGrpSpPr>
        <p:grpSpPr>
          <a:xfrm>
            <a:off x="8340960" y="2005373"/>
            <a:ext cx="2631441" cy="1413203"/>
            <a:chOff x="1064260" y="2174557"/>
            <a:chExt cx="5399084" cy="1413203"/>
          </a:xfrm>
        </p:grpSpPr>
        <p:sp>
          <p:nvSpPr>
            <p:cNvPr id="27" name="文本框 26">
              <a:extLst>
                <a:ext uri="{FF2B5EF4-FFF2-40B4-BE49-F238E27FC236}">
                  <a16:creationId xmlns:a16="http://schemas.microsoft.com/office/drawing/2014/main" id="{74EF995E-1B7C-4A70-8C6D-0048807CC678}"/>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28" name="文本框 27">
              <a:extLst>
                <a:ext uri="{FF2B5EF4-FFF2-40B4-BE49-F238E27FC236}">
                  <a16:creationId xmlns:a16="http://schemas.microsoft.com/office/drawing/2014/main" id="{0669D670-E64B-4416-8556-3F8E8F865F0B}"/>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29" name="直接连接符 28">
              <a:extLst>
                <a:ext uri="{FF2B5EF4-FFF2-40B4-BE49-F238E27FC236}">
                  <a16:creationId xmlns:a16="http://schemas.microsoft.com/office/drawing/2014/main" id="{9571E022-99BC-4E18-B101-37CE8AA2009E}"/>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B75DE32D-3F23-449C-AACF-5EA86CE49E1B}"/>
              </a:ext>
            </a:extLst>
          </p:cNvPr>
          <p:cNvGrpSpPr/>
          <p:nvPr/>
        </p:nvGrpSpPr>
        <p:grpSpPr>
          <a:xfrm>
            <a:off x="8340960" y="4167265"/>
            <a:ext cx="2631441" cy="1413203"/>
            <a:chOff x="1064260" y="2174557"/>
            <a:chExt cx="5399084" cy="1413203"/>
          </a:xfrm>
        </p:grpSpPr>
        <p:sp>
          <p:nvSpPr>
            <p:cNvPr id="31" name="文本框 30">
              <a:extLst>
                <a:ext uri="{FF2B5EF4-FFF2-40B4-BE49-F238E27FC236}">
                  <a16:creationId xmlns:a16="http://schemas.microsoft.com/office/drawing/2014/main" id="{047C4BB7-97C7-428B-928C-30C0C07252EA}"/>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32" name="文本框 31">
              <a:extLst>
                <a:ext uri="{FF2B5EF4-FFF2-40B4-BE49-F238E27FC236}">
                  <a16:creationId xmlns:a16="http://schemas.microsoft.com/office/drawing/2014/main" id="{AB90CFF1-C84D-42D7-807A-0FB7E8B85DD2}"/>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33" name="直接连接符 32">
              <a:extLst>
                <a:ext uri="{FF2B5EF4-FFF2-40B4-BE49-F238E27FC236}">
                  <a16:creationId xmlns:a16="http://schemas.microsoft.com/office/drawing/2014/main" id="{A2CDF9A9-FDC7-4DCB-8A5C-B2BC21097108}"/>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1A474A05-A92E-4870-A30A-ECFD107E0C2D}"/>
              </a:ext>
            </a:extLst>
          </p:cNvPr>
          <p:cNvPicPr>
            <a:picLocks noChangeAspect="1"/>
          </p:cNvPicPr>
          <p:nvPr/>
        </p:nvPicPr>
        <p:blipFill>
          <a:blip r:embed="rId2"/>
          <a:stretch>
            <a:fillRect/>
          </a:stretch>
        </p:blipFill>
        <p:spPr>
          <a:xfrm>
            <a:off x="4108531" y="1835145"/>
            <a:ext cx="3974937" cy="3932261"/>
          </a:xfrm>
          <a:prstGeom prst="rect">
            <a:avLst/>
          </a:prstGeom>
        </p:spPr>
      </p:pic>
    </p:spTree>
    <p:extLst>
      <p:ext uri="{BB962C8B-B14F-4D97-AF65-F5344CB8AC3E}">
        <p14:creationId xmlns:p14="http://schemas.microsoft.com/office/powerpoint/2010/main" val="3686600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形状 52">
            <a:extLst>
              <a:ext uri="{FF2B5EF4-FFF2-40B4-BE49-F238E27FC236}">
                <a16:creationId xmlns:a16="http://schemas.microsoft.com/office/drawing/2014/main" id="{859300B2-CDCE-46B8-B875-1B2BCA767EC1}"/>
              </a:ext>
            </a:extLst>
          </p:cNvPr>
          <p:cNvSpPr/>
          <p:nvPr/>
        </p:nvSpPr>
        <p:spPr>
          <a:xfrm>
            <a:off x="1043940" y="2407920"/>
            <a:ext cx="10100310" cy="3623310"/>
          </a:xfrm>
          <a:custGeom>
            <a:avLst/>
            <a:gdLst>
              <a:gd name="connsiteX0" fmla="*/ 0 w 10073640"/>
              <a:gd name="connsiteY0" fmla="*/ 3581400 h 3581400"/>
              <a:gd name="connsiteX1" fmla="*/ 2712720 w 10073640"/>
              <a:gd name="connsiteY1" fmla="*/ 1112520 h 3581400"/>
              <a:gd name="connsiteX2" fmla="*/ 3276600 w 10073640"/>
              <a:gd name="connsiteY2" fmla="*/ 1524000 h 3581400"/>
              <a:gd name="connsiteX3" fmla="*/ 4297680 w 10073640"/>
              <a:gd name="connsiteY3" fmla="*/ 624840 h 3581400"/>
              <a:gd name="connsiteX4" fmla="*/ 5044440 w 10073640"/>
              <a:gd name="connsiteY4" fmla="*/ 1249680 h 3581400"/>
              <a:gd name="connsiteX5" fmla="*/ 6934200 w 10073640"/>
              <a:gd name="connsiteY5" fmla="*/ 0 h 3581400"/>
              <a:gd name="connsiteX6" fmla="*/ 10073640 w 10073640"/>
              <a:gd name="connsiteY6" fmla="*/ 1996440 h 3581400"/>
              <a:gd name="connsiteX0" fmla="*/ 0 w 10081260"/>
              <a:gd name="connsiteY0" fmla="*/ 3623310 h 3623310"/>
              <a:gd name="connsiteX1" fmla="*/ 2720340 w 10081260"/>
              <a:gd name="connsiteY1" fmla="*/ 1112520 h 3623310"/>
              <a:gd name="connsiteX2" fmla="*/ 3284220 w 10081260"/>
              <a:gd name="connsiteY2" fmla="*/ 1524000 h 3623310"/>
              <a:gd name="connsiteX3" fmla="*/ 4305300 w 10081260"/>
              <a:gd name="connsiteY3" fmla="*/ 624840 h 3623310"/>
              <a:gd name="connsiteX4" fmla="*/ 5052060 w 10081260"/>
              <a:gd name="connsiteY4" fmla="*/ 1249680 h 3623310"/>
              <a:gd name="connsiteX5" fmla="*/ 6941820 w 10081260"/>
              <a:gd name="connsiteY5" fmla="*/ 0 h 3623310"/>
              <a:gd name="connsiteX6" fmla="*/ 10081260 w 10081260"/>
              <a:gd name="connsiteY6" fmla="*/ 1996440 h 3623310"/>
              <a:gd name="connsiteX0" fmla="*/ 0 w 10081260"/>
              <a:gd name="connsiteY0" fmla="*/ 3623310 h 3623310"/>
              <a:gd name="connsiteX1" fmla="*/ 2743200 w 10081260"/>
              <a:gd name="connsiteY1" fmla="*/ 1120140 h 3623310"/>
              <a:gd name="connsiteX2" fmla="*/ 3284220 w 10081260"/>
              <a:gd name="connsiteY2" fmla="*/ 1524000 h 3623310"/>
              <a:gd name="connsiteX3" fmla="*/ 4305300 w 10081260"/>
              <a:gd name="connsiteY3" fmla="*/ 624840 h 3623310"/>
              <a:gd name="connsiteX4" fmla="*/ 5052060 w 10081260"/>
              <a:gd name="connsiteY4" fmla="*/ 1249680 h 3623310"/>
              <a:gd name="connsiteX5" fmla="*/ 6941820 w 10081260"/>
              <a:gd name="connsiteY5" fmla="*/ 0 h 3623310"/>
              <a:gd name="connsiteX6" fmla="*/ 10081260 w 10081260"/>
              <a:gd name="connsiteY6" fmla="*/ 1996440 h 3623310"/>
              <a:gd name="connsiteX0" fmla="*/ 0 w 10081260"/>
              <a:gd name="connsiteY0" fmla="*/ 3623310 h 3623310"/>
              <a:gd name="connsiteX1" fmla="*/ 2743200 w 10081260"/>
              <a:gd name="connsiteY1" fmla="*/ 1120140 h 3623310"/>
              <a:gd name="connsiteX2" fmla="*/ 3272790 w 10081260"/>
              <a:gd name="connsiteY2" fmla="*/ 1550670 h 3623310"/>
              <a:gd name="connsiteX3" fmla="*/ 4305300 w 10081260"/>
              <a:gd name="connsiteY3" fmla="*/ 624840 h 3623310"/>
              <a:gd name="connsiteX4" fmla="*/ 5052060 w 10081260"/>
              <a:gd name="connsiteY4" fmla="*/ 1249680 h 3623310"/>
              <a:gd name="connsiteX5" fmla="*/ 6941820 w 10081260"/>
              <a:gd name="connsiteY5" fmla="*/ 0 h 3623310"/>
              <a:gd name="connsiteX6" fmla="*/ 10081260 w 10081260"/>
              <a:gd name="connsiteY6" fmla="*/ 1996440 h 3623310"/>
              <a:gd name="connsiteX0" fmla="*/ 0 w 10081260"/>
              <a:gd name="connsiteY0" fmla="*/ 3623310 h 3623310"/>
              <a:gd name="connsiteX1" fmla="*/ 2743200 w 10081260"/>
              <a:gd name="connsiteY1" fmla="*/ 1120140 h 3623310"/>
              <a:gd name="connsiteX2" fmla="*/ 3272790 w 10081260"/>
              <a:gd name="connsiteY2" fmla="*/ 1550670 h 3623310"/>
              <a:gd name="connsiteX3" fmla="*/ 4305300 w 10081260"/>
              <a:gd name="connsiteY3" fmla="*/ 624840 h 3623310"/>
              <a:gd name="connsiteX4" fmla="*/ 5059680 w 10081260"/>
              <a:gd name="connsiteY4" fmla="*/ 1261110 h 3623310"/>
              <a:gd name="connsiteX5" fmla="*/ 6941820 w 10081260"/>
              <a:gd name="connsiteY5" fmla="*/ 0 h 3623310"/>
              <a:gd name="connsiteX6" fmla="*/ 10081260 w 10081260"/>
              <a:gd name="connsiteY6" fmla="*/ 1996440 h 3623310"/>
              <a:gd name="connsiteX0" fmla="*/ 0 w 10100310"/>
              <a:gd name="connsiteY0" fmla="*/ 3623310 h 3623310"/>
              <a:gd name="connsiteX1" fmla="*/ 2743200 w 10100310"/>
              <a:gd name="connsiteY1" fmla="*/ 1120140 h 3623310"/>
              <a:gd name="connsiteX2" fmla="*/ 3272790 w 10100310"/>
              <a:gd name="connsiteY2" fmla="*/ 1550670 h 3623310"/>
              <a:gd name="connsiteX3" fmla="*/ 4305300 w 10100310"/>
              <a:gd name="connsiteY3" fmla="*/ 624840 h 3623310"/>
              <a:gd name="connsiteX4" fmla="*/ 5059680 w 10100310"/>
              <a:gd name="connsiteY4" fmla="*/ 1261110 h 3623310"/>
              <a:gd name="connsiteX5" fmla="*/ 6941820 w 10100310"/>
              <a:gd name="connsiteY5" fmla="*/ 0 h 3623310"/>
              <a:gd name="connsiteX6" fmla="*/ 10100310 w 10100310"/>
              <a:gd name="connsiteY6" fmla="*/ 2000250 h 36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310" h="3623310">
                <a:moveTo>
                  <a:pt x="0" y="3623310"/>
                </a:moveTo>
                <a:lnTo>
                  <a:pt x="2743200" y="1120140"/>
                </a:lnTo>
                <a:lnTo>
                  <a:pt x="3272790" y="1550670"/>
                </a:lnTo>
                <a:lnTo>
                  <a:pt x="4305300" y="624840"/>
                </a:lnTo>
                <a:lnTo>
                  <a:pt x="5059680" y="1261110"/>
                </a:lnTo>
                <a:lnTo>
                  <a:pt x="6941820" y="0"/>
                </a:lnTo>
                <a:lnTo>
                  <a:pt x="10100310" y="200025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E1D24D8-B2CB-4197-AB57-3FE93EBDCBCF}"/>
              </a:ext>
            </a:extLst>
          </p:cNvPr>
          <p:cNvSpPr>
            <a:spLocks noGrp="1"/>
          </p:cNvSpPr>
          <p:nvPr>
            <p:ph type="title"/>
          </p:nvPr>
        </p:nvSpPr>
        <p:spPr/>
        <p:txBody>
          <a:bodyPr/>
          <a:lstStyle/>
          <a:p>
            <a:r>
              <a:rPr lang="zh-CN" altLang="en-US" dirty="0"/>
              <a:t>时间轴</a:t>
            </a:r>
          </a:p>
        </p:txBody>
      </p:sp>
      <p:sp>
        <p:nvSpPr>
          <p:cNvPr id="47" name="灯片编号占位符 5">
            <a:extLst>
              <a:ext uri="{FF2B5EF4-FFF2-40B4-BE49-F238E27FC236}">
                <a16:creationId xmlns:a16="http://schemas.microsoft.com/office/drawing/2014/main" id="{53913030-B667-4A41-9D2B-D7FD019C9200}"/>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47</a:t>
            </a:fld>
            <a:endParaRPr lang="zh-CN" altLang="en-US" dirty="0"/>
          </a:p>
        </p:txBody>
      </p:sp>
      <p:sp>
        <p:nvSpPr>
          <p:cNvPr id="19" name="椭圆 18">
            <a:extLst>
              <a:ext uri="{FF2B5EF4-FFF2-40B4-BE49-F238E27FC236}">
                <a16:creationId xmlns:a16="http://schemas.microsoft.com/office/drawing/2014/main" id="{338082BC-9E28-4D96-B97F-E5E2B1B74808}"/>
              </a:ext>
            </a:extLst>
          </p:cNvPr>
          <p:cNvSpPr/>
          <p:nvPr/>
        </p:nvSpPr>
        <p:spPr>
          <a:xfrm rot="16200000">
            <a:off x="1003111" y="5975794"/>
            <a:ext cx="98614" cy="98614"/>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E14C6DA-FB5B-45B1-B489-156F4C90CAE6}"/>
              </a:ext>
            </a:extLst>
          </p:cNvPr>
          <p:cNvSpPr/>
          <p:nvPr/>
        </p:nvSpPr>
        <p:spPr>
          <a:xfrm rot="16200000">
            <a:off x="3743383" y="3491815"/>
            <a:ext cx="98614" cy="98614"/>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C8BEF094-100A-49EC-8A62-24D3791F87BA}"/>
              </a:ext>
            </a:extLst>
          </p:cNvPr>
          <p:cNvSpPr/>
          <p:nvPr/>
        </p:nvSpPr>
        <p:spPr>
          <a:xfrm rot="16200000">
            <a:off x="6054313" y="3605891"/>
            <a:ext cx="98614" cy="98614"/>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EB23F9DF-E056-4467-A9DB-BC5C84803D6E}"/>
              </a:ext>
            </a:extLst>
          </p:cNvPr>
          <p:cNvSpPr/>
          <p:nvPr/>
        </p:nvSpPr>
        <p:spPr>
          <a:xfrm rot="16200000">
            <a:off x="5304422" y="3000336"/>
            <a:ext cx="98614" cy="98614"/>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0CC7A87-80B5-421E-9216-CC8D99E352A7}"/>
              </a:ext>
            </a:extLst>
          </p:cNvPr>
          <p:cNvSpPr/>
          <p:nvPr/>
        </p:nvSpPr>
        <p:spPr>
          <a:xfrm rot="16200000">
            <a:off x="7936306" y="2371721"/>
            <a:ext cx="98614" cy="98614"/>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5ACFE4AB-EA78-44EA-9F0E-F9A3D0E986CA}"/>
              </a:ext>
            </a:extLst>
          </p:cNvPr>
          <p:cNvSpPr/>
          <p:nvPr/>
        </p:nvSpPr>
        <p:spPr>
          <a:xfrm rot="16200000">
            <a:off x="11100244" y="4362877"/>
            <a:ext cx="98614" cy="98614"/>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604B7F6-7842-4A12-8270-6764ED911DDF}"/>
              </a:ext>
            </a:extLst>
          </p:cNvPr>
          <p:cNvSpPr/>
          <p:nvPr/>
        </p:nvSpPr>
        <p:spPr>
          <a:xfrm rot="16200000">
            <a:off x="4269544" y="3901009"/>
            <a:ext cx="98614" cy="98614"/>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a:extLst>
              <a:ext uri="{FF2B5EF4-FFF2-40B4-BE49-F238E27FC236}">
                <a16:creationId xmlns:a16="http://schemas.microsoft.com/office/drawing/2014/main" id="{CD0CB268-B9FA-4BF9-8289-A684926E4FD5}"/>
              </a:ext>
            </a:extLst>
          </p:cNvPr>
          <p:cNvGrpSpPr/>
          <p:nvPr/>
        </p:nvGrpSpPr>
        <p:grpSpPr>
          <a:xfrm>
            <a:off x="1082675" y="3566896"/>
            <a:ext cx="1892988" cy="1177586"/>
            <a:chOff x="1122963" y="4174295"/>
            <a:chExt cx="1892988" cy="1177586"/>
          </a:xfrm>
        </p:grpSpPr>
        <p:sp>
          <p:nvSpPr>
            <p:cNvPr id="41" name="文本框 40">
              <a:extLst>
                <a:ext uri="{FF2B5EF4-FFF2-40B4-BE49-F238E27FC236}">
                  <a16:creationId xmlns:a16="http://schemas.microsoft.com/office/drawing/2014/main" id="{697ADB0A-67EF-444D-9C5C-18D2EF32E3DA}"/>
                </a:ext>
              </a:extLst>
            </p:cNvPr>
            <p:cNvSpPr txBox="1"/>
            <p:nvPr/>
          </p:nvSpPr>
          <p:spPr>
            <a:xfrm>
              <a:off x="1122963" y="4174295"/>
              <a:ext cx="1439378" cy="276999"/>
            </a:xfrm>
            <a:prstGeom prst="rect">
              <a:avLst/>
            </a:prstGeom>
            <a:noFill/>
          </p:spPr>
          <p:txBody>
            <a:bodyPr wrap="square" lIns="0" tIns="0" rIns="0" bIns="0" rtlCol="0">
              <a:spAutoFit/>
            </a:bodyPr>
            <a:lstStyle/>
            <a:p>
              <a:r>
                <a:rPr lang="en-US" altLang="zh-CN" dirty="0">
                  <a:latin typeface="+mj-ea"/>
                  <a:ea typeface="+mj-ea"/>
                </a:rPr>
                <a:t>2020</a:t>
              </a:r>
              <a:r>
                <a:rPr lang="zh-CN" altLang="en-US" dirty="0">
                  <a:latin typeface="+mj-ea"/>
                  <a:ea typeface="+mj-ea"/>
                </a:rPr>
                <a:t>年</a:t>
              </a:r>
              <a:r>
                <a:rPr lang="en-US" altLang="zh-CN" dirty="0">
                  <a:latin typeface="+mj-ea"/>
                  <a:ea typeface="+mj-ea"/>
                </a:rPr>
                <a:t>4</a:t>
              </a:r>
              <a:r>
                <a:rPr lang="zh-CN" altLang="en-US" dirty="0">
                  <a:latin typeface="+mj-ea"/>
                  <a:ea typeface="+mj-ea"/>
                </a:rPr>
                <a:t>月</a:t>
              </a:r>
            </a:p>
          </p:txBody>
        </p:sp>
        <p:sp>
          <p:nvSpPr>
            <p:cNvPr id="68" name="文本框 67">
              <a:extLst>
                <a:ext uri="{FF2B5EF4-FFF2-40B4-BE49-F238E27FC236}">
                  <a16:creationId xmlns:a16="http://schemas.microsoft.com/office/drawing/2014/main" id="{BFCB7D4C-71F1-4827-A12A-5AD8411EC597}"/>
                </a:ext>
              </a:extLst>
            </p:cNvPr>
            <p:cNvSpPr txBox="1"/>
            <p:nvPr/>
          </p:nvSpPr>
          <p:spPr>
            <a:xfrm>
              <a:off x="1122963" y="4531079"/>
              <a:ext cx="1892988" cy="820802"/>
            </a:xfrm>
            <a:prstGeom prst="rect">
              <a:avLst/>
            </a:prstGeom>
            <a:noFill/>
          </p:spPr>
          <p:txBody>
            <a:bodyPr wrap="square" lIns="0" tIns="0" rIns="0" bIns="0" rtlCol="0">
              <a:spAutoFit/>
            </a:bodyPr>
            <a:lstStyle/>
            <a:p>
              <a:pPr>
                <a:lnSpc>
                  <a:spcPct val="130000"/>
                </a:lnSpc>
              </a:pPr>
              <a:r>
                <a:rPr lang="zh-CN" altLang="en-US" sz="1400" dirty="0">
                  <a:latin typeface="+mn-ea"/>
                </a:rPr>
                <a:t>请输入你的文字</a:t>
              </a:r>
              <a:endParaRPr lang="en-US" altLang="zh-CN" sz="1400" dirty="0">
                <a:latin typeface="+mn-ea"/>
              </a:endParaRPr>
            </a:p>
            <a:p>
              <a:pPr>
                <a:lnSpc>
                  <a:spcPct val="130000"/>
                </a:lnSpc>
              </a:pPr>
              <a:r>
                <a:rPr lang="zh-CN" altLang="en-US" sz="1400" dirty="0">
                  <a:latin typeface="+mn-ea"/>
                </a:rPr>
                <a:t>请输入你的文字</a:t>
              </a:r>
              <a:endParaRPr lang="en-US" altLang="zh-CN" sz="1400" dirty="0">
                <a:latin typeface="+mn-ea"/>
              </a:endParaRPr>
            </a:p>
            <a:p>
              <a:pPr>
                <a:lnSpc>
                  <a:spcPct val="130000"/>
                </a:lnSpc>
              </a:pPr>
              <a:r>
                <a:rPr lang="zh-CN" altLang="en-US" sz="1400" dirty="0">
                  <a:latin typeface="+mn-ea"/>
                </a:rPr>
                <a:t>请输入你的文字</a:t>
              </a:r>
            </a:p>
          </p:txBody>
        </p:sp>
      </p:grpSp>
      <p:cxnSp>
        <p:nvCxnSpPr>
          <p:cNvPr id="101" name="直接连接符 100">
            <a:extLst>
              <a:ext uri="{FF2B5EF4-FFF2-40B4-BE49-F238E27FC236}">
                <a16:creationId xmlns:a16="http://schemas.microsoft.com/office/drawing/2014/main" id="{4E549F34-9FBD-4E18-A0E2-8A0E87B955F8}"/>
              </a:ext>
            </a:extLst>
          </p:cNvPr>
          <p:cNvCxnSpPr>
            <a:cxnSpLocks/>
            <a:endCxn id="19" idx="6"/>
          </p:cNvCxnSpPr>
          <p:nvPr/>
        </p:nvCxnSpPr>
        <p:spPr>
          <a:xfrm>
            <a:off x="1047874" y="3554348"/>
            <a:ext cx="4544" cy="2421446"/>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117" name="组合 116">
            <a:extLst>
              <a:ext uri="{FF2B5EF4-FFF2-40B4-BE49-F238E27FC236}">
                <a16:creationId xmlns:a16="http://schemas.microsoft.com/office/drawing/2014/main" id="{E2C3C506-2619-4F56-B8A5-A47C1EB85C8F}"/>
              </a:ext>
            </a:extLst>
          </p:cNvPr>
          <p:cNvGrpSpPr/>
          <p:nvPr/>
        </p:nvGrpSpPr>
        <p:grpSpPr>
          <a:xfrm flipH="1">
            <a:off x="1859242" y="1872524"/>
            <a:ext cx="1927789" cy="1644206"/>
            <a:chOff x="1047874" y="3965828"/>
            <a:chExt cx="1927789" cy="1644206"/>
          </a:xfrm>
        </p:grpSpPr>
        <p:grpSp>
          <p:nvGrpSpPr>
            <p:cNvPr id="118" name="组合 117">
              <a:extLst>
                <a:ext uri="{FF2B5EF4-FFF2-40B4-BE49-F238E27FC236}">
                  <a16:creationId xmlns:a16="http://schemas.microsoft.com/office/drawing/2014/main" id="{A567FEBF-6FAC-4BB1-8865-85DC3B49344B}"/>
                </a:ext>
              </a:extLst>
            </p:cNvPr>
            <p:cNvGrpSpPr/>
            <p:nvPr/>
          </p:nvGrpSpPr>
          <p:grpSpPr>
            <a:xfrm>
              <a:off x="1082675" y="3978376"/>
              <a:ext cx="1892988" cy="1177586"/>
              <a:chOff x="1122963" y="4174295"/>
              <a:chExt cx="1892988" cy="1177586"/>
            </a:xfrm>
          </p:grpSpPr>
          <p:sp>
            <p:nvSpPr>
              <p:cNvPr id="120" name="文本框 119">
                <a:extLst>
                  <a:ext uri="{FF2B5EF4-FFF2-40B4-BE49-F238E27FC236}">
                    <a16:creationId xmlns:a16="http://schemas.microsoft.com/office/drawing/2014/main" id="{1C03869B-246C-4667-8B24-6E0BB809E787}"/>
                  </a:ext>
                </a:extLst>
              </p:cNvPr>
              <p:cNvSpPr txBox="1"/>
              <p:nvPr/>
            </p:nvSpPr>
            <p:spPr>
              <a:xfrm>
                <a:off x="1122963" y="4174295"/>
                <a:ext cx="1439378" cy="276999"/>
              </a:xfrm>
              <a:prstGeom prst="rect">
                <a:avLst/>
              </a:prstGeom>
              <a:noFill/>
            </p:spPr>
            <p:txBody>
              <a:bodyPr wrap="square" lIns="0" tIns="0" rIns="0" bIns="0" rtlCol="0">
                <a:spAutoFit/>
              </a:bodyPr>
              <a:lstStyle/>
              <a:p>
                <a:pPr algn="r"/>
                <a:r>
                  <a:rPr lang="en-US" altLang="zh-CN" dirty="0">
                    <a:latin typeface="+mj-ea"/>
                    <a:ea typeface="+mj-ea"/>
                  </a:rPr>
                  <a:t>2020</a:t>
                </a:r>
                <a:r>
                  <a:rPr lang="zh-CN" altLang="en-US" dirty="0">
                    <a:latin typeface="+mj-ea"/>
                    <a:ea typeface="+mj-ea"/>
                  </a:rPr>
                  <a:t>年</a:t>
                </a:r>
                <a:r>
                  <a:rPr lang="en-US" altLang="zh-CN" dirty="0">
                    <a:latin typeface="+mj-ea"/>
                    <a:ea typeface="+mj-ea"/>
                  </a:rPr>
                  <a:t>5</a:t>
                </a:r>
                <a:r>
                  <a:rPr lang="zh-CN" altLang="en-US" dirty="0">
                    <a:latin typeface="+mj-ea"/>
                    <a:ea typeface="+mj-ea"/>
                  </a:rPr>
                  <a:t>月</a:t>
                </a:r>
              </a:p>
            </p:txBody>
          </p:sp>
          <p:sp>
            <p:nvSpPr>
              <p:cNvPr id="121" name="文本框 120">
                <a:extLst>
                  <a:ext uri="{FF2B5EF4-FFF2-40B4-BE49-F238E27FC236}">
                    <a16:creationId xmlns:a16="http://schemas.microsoft.com/office/drawing/2014/main" id="{F3C9E459-C13F-4370-A4BF-4E27205BA03E}"/>
                  </a:ext>
                </a:extLst>
              </p:cNvPr>
              <p:cNvSpPr txBox="1"/>
              <p:nvPr/>
            </p:nvSpPr>
            <p:spPr>
              <a:xfrm>
                <a:off x="1122963" y="4531079"/>
                <a:ext cx="1892988" cy="820802"/>
              </a:xfrm>
              <a:prstGeom prst="rect">
                <a:avLst/>
              </a:prstGeom>
              <a:noFill/>
            </p:spPr>
            <p:txBody>
              <a:bodyPr wrap="square" lIns="0" tIns="0" rIns="0" bIns="0" rtlCol="0">
                <a:spAutoFit/>
              </a:bodyPr>
              <a:lstStyle/>
              <a:p>
                <a:pPr algn="r">
                  <a:lnSpc>
                    <a:spcPct val="130000"/>
                  </a:lnSpc>
                </a:pPr>
                <a:r>
                  <a:rPr lang="zh-CN" altLang="en-US" sz="1400" dirty="0">
                    <a:latin typeface="+mn-ea"/>
                  </a:rPr>
                  <a:t>请输入你的文字</a:t>
                </a:r>
                <a:endParaRPr lang="en-US" altLang="zh-CN" sz="1400" dirty="0">
                  <a:latin typeface="+mn-ea"/>
                </a:endParaRPr>
              </a:p>
              <a:p>
                <a:pPr algn="r">
                  <a:lnSpc>
                    <a:spcPct val="130000"/>
                  </a:lnSpc>
                </a:pPr>
                <a:r>
                  <a:rPr lang="zh-CN" altLang="en-US" sz="1400" dirty="0">
                    <a:latin typeface="+mn-ea"/>
                  </a:rPr>
                  <a:t>请输入你的文字</a:t>
                </a:r>
                <a:endParaRPr lang="en-US" altLang="zh-CN" sz="1400" dirty="0">
                  <a:latin typeface="+mn-ea"/>
                </a:endParaRPr>
              </a:p>
              <a:p>
                <a:pPr algn="r">
                  <a:lnSpc>
                    <a:spcPct val="130000"/>
                  </a:lnSpc>
                </a:pPr>
                <a:r>
                  <a:rPr lang="zh-CN" altLang="en-US" sz="1400" dirty="0">
                    <a:latin typeface="+mn-ea"/>
                  </a:rPr>
                  <a:t>请输入你的文字</a:t>
                </a:r>
              </a:p>
            </p:txBody>
          </p:sp>
        </p:grpSp>
        <p:cxnSp>
          <p:nvCxnSpPr>
            <p:cNvPr id="119" name="直接连接符 118">
              <a:extLst>
                <a:ext uri="{FF2B5EF4-FFF2-40B4-BE49-F238E27FC236}">
                  <a16:creationId xmlns:a16="http://schemas.microsoft.com/office/drawing/2014/main" id="{2DA81646-45DA-4E3B-95AD-6CDFCD7A8632}"/>
                </a:ext>
              </a:extLst>
            </p:cNvPr>
            <p:cNvCxnSpPr>
              <a:cxnSpLocks/>
            </p:cNvCxnSpPr>
            <p:nvPr/>
          </p:nvCxnSpPr>
          <p:spPr>
            <a:xfrm>
              <a:off x="1047874" y="3965828"/>
              <a:ext cx="0" cy="1644206"/>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28" name="组合 127">
            <a:extLst>
              <a:ext uri="{FF2B5EF4-FFF2-40B4-BE49-F238E27FC236}">
                <a16:creationId xmlns:a16="http://schemas.microsoft.com/office/drawing/2014/main" id="{85B5D8E7-07EC-4C7F-83B7-ABA5041E7E80}"/>
              </a:ext>
            </a:extLst>
          </p:cNvPr>
          <p:cNvGrpSpPr/>
          <p:nvPr/>
        </p:nvGrpSpPr>
        <p:grpSpPr>
          <a:xfrm flipH="1">
            <a:off x="3425940" y="1350827"/>
            <a:ext cx="1927789" cy="1644206"/>
            <a:chOff x="1047874" y="3965828"/>
            <a:chExt cx="1927789" cy="1644206"/>
          </a:xfrm>
        </p:grpSpPr>
        <p:grpSp>
          <p:nvGrpSpPr>
            <p:cNvPr id="129" name="组合 128">
              <a:extLst>
                <a:ext uri="{FF2B5EF4-FFF2-40B4-BE49-F238E27FC236}">
                  <a16:creationId xmlns:a16="http://schemas.microsoft.com/office/drawing/2014/main" id="{FCBBEE3E-A655-479E-A49B-79453D44952C}"/>
                </a:ext>
              </a:extLst>
            </p:cNvPr>
            <p:cNvGrpSpPr/>
            <p:nvPr/>
          </p:nvGrpSpPr>
          <p:grpSpPr>
            <a:xfrm>
              <a:off x="1082675" y="3978376"/>
              <a:ext cx="1892988" cy="1177586"/>
              <a:chOff x="1122963" y="4174295"/>
              <a:chExt cx="1892988" cy="1177586"/>
            </a:xfrm>
          </p:grpSpPr>
          <p:sp>
            <p:nvSpPr>
              <p:cNvPr id="131" name="文本框 130">
                <a:extLst>
                  <a:ext uri="{FF2B5EF4-FFF2-40B4-BE49-F238E27FC236}">
                    <a16:creationId xmlns:a16="http://schemas.microsoft.com/office/drawing/2014/main" id="{5FF02431-BFC0-4856-8CDE-B9CB79CF68B7}"/>
                  </a:ext>
                </a:extLst>
              </p:cNvPr>
              <p:cNvSpPr txBox="1"/>
              <p:nvPr/>
            </p:nvSpPr>
            <p:spPr>
              <a:xfrm>
                <a:off x="1122963" y="4174295"/>
                <a:ext cx="1439378" cy="276999"/>
              </a:xfrm>
              <a:prstGeom prst="rect">
                <a:avLst/>
              </a:prstGeom>
              <a:noFill/>
            </p:spPr>
            <p:txBody>
              <a:bodyPr wrap="square" lIns="0" tIns="0" rIns="0" bIns="0" rtlCol="0">
                <a:spAutoFit/>
              </a:bodyPr>
              <a:lstStyle/>
              <a:p>
                <a:pPr algn="r"/>
                <a:r>
                  <a:rPr lang="en-US" altLang="zh-CN" dirty="0">
                    <a:latin typeface="+mj-ea"/>
                    <a:ea typeface="+mj-ea"/>
                  </a:rPr>
                  <a:t>2020</a:t>
                </a:r>
                <a:r>
                  <a:rPr lang="zh-CN" altLang="en-US" dirty="0">
                    <a:latin typeface="+mj-ea"/>
                    <a:ea typeface="+mj-ea"/>
                  </a:rPr>
                  <a:t>年</a:t>
                </a:r>
                <a:r>
                  <a:rPr lang="en-US" altLang="zh-CN" dirty="0">
                    <a:latin typeface="+mj-ea"/>
                    <a:ea typeface="+mj-ea"/>
                  </a:rPr>
                  <a:t>7</a:t>
                </a:r>
                <a:r>
                  <a:rPr lang="zh-CN" altLang="en-US" dirty="0">
                    <a:latin typeface="+mj-ea"/>
                    <a:ea typeface="+mj-ea"/>
                  </a:rPr>
                  <a:t>月</a:t>
                </a:r>
              </a:p>
            </p:txBody>
          </p:sp>
          <p:sp>
            <p:nvSpPr>
              <p:cNvPr id="132" name="文本框 131">
                <a:extLst>
                  <a:ext uri="{FF2B5EF4-FFF2-40B4-BE49-F238E27FC236}">
                    <a16:creationId xmlns:a16="http://schemas.microsoft.com/office/drawing/2014/main" id="{A7560259-42E7-4FF8-ADE2-F56EC2EDC8D9}"/>
                  </a:ext>
                </a:extLst>
              </p:cNvPr>
              <p:cNvSpPr txBox="1"/>
              <p:nvPr/>
            </p:nvSpPr>
            <p:spPr>
              <a:xfrm>
                <a:off x="1122963" y="4531079"/>
                <a:ext cx="1892988" cy="820802"/>
              </a:xfrm>
              <a:prstGeom prst="rect">
                <a:avLst/>
              </a:prstGeom>
              <a:noFill/>
            </p:spPr>
            <p:txBody>
              <a:bodyPr wrap="square" lIns="0" tIns="0" rIns="0" bIns="0" rtlCol="0">
                <a:spAutoFit/>
              </a:bodyPr>
              <a:lstStyle/>
              <a:p>
                <a:pPr algn="r">
                  <a:lnSpc>
                    <a:spcPct val="130000"/>
                  </a:lnSpc>
                </a:pPr>
                <a:r>
                  <a:rPr lang="zh-CN" altLang="en-US" sz="1400" dirty="0">
                    <a:latin typeface="+mn-ea"/>
                  </a:rPr>
                  <a:t>请输入你的文字</a:t>
                </a:r>
                <a:endParaRPr lang="en-US" altLang="zh-CN" sz="1400" dirty="0">
                  <a:latin typeface="+mn-ea"/>
                </a:endParaRPr>
              </a:p>
              <a:p>
                <a:pPr algn="r">
                  <a:lnSpc>
                    <a:spcPct val="130000"/>
                  </a:lnSpc>
                </a:pPr>
                <a:r>
                  <a:rPr lang="zh-CN" altLang="en-US" sz="1400" dirty="0">
                    <a:latin typeface="+mn-ea"/>
                  </a:rPr>
                  <a:t>请输入你的文字</a:t>
                </a:r>
                <a:endParaRPr lang="en-US" altLang="zh-CN" sz="1400" dirty="0">
                  <a:latin typeface="+mn-ea"/>
                </a:endParaRPr>
              </a:p>
              <a:p>
                <a:pPr algn="r">
                  <a:lnSpc>
                    <a:spcPct val="130000"/>
                  </a:lnSpc>
                </a:pPr>
                <a:r>
                  <a:rPr lang="zh-CN" altLang="en-US" sz="1400" dirty="0">
                    <a:latin typeface="+mn-ea"/>
                  </a:rPr>
                  <a:t>请输入你的文字</a:t>
                </a:r>
              </a:p>
            </p:txBody>
          </p:sp>
        </p:grpSp>
        <p:cxnSp>
          <p:nvCxnSpPr>
            <p:cNvPr id="130" name="直接连接符 129">
              <a:extLst>
                <a:ext uri="{FF2B5EF4-FFF2-40B4-BE49-F238E27FC236}">
                  <a16:creationId xmlns:a16="http://schemas.microsoft.com/office/drawing/2014/main" id="{AA66BB9C-C884-4840-A9F9-3B8B971BC7CC}"/>
                </a:ext>
              </a:extLst>
            </p:cNvPr>
            <p:cNvCxnSpPr>
              <a:cxnSpLocks/>
            </p:cNvCxnSpPr>
            <p:nvPr/>
          </p:nvCxnSpPr>
          <p:spPr>
            <a:xfrm>
              <a:off x="1047874" y="3965828"/>
              <a:ext cx="0" cy="1644206"/>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49" name="组合 148">
            <a:extLst>
              <a:ext uri="{FF2B5EF4-FFF2-40B4-BE49-F238E27FC236}">
                <a16:creationId xmlns:a16="http://schemas.microsoft.com/office/drawing/2014/main" id="{49D20DE1-422D-4E48-ADD0-881FCD418F1E}"/>
              </a:ext>
            </a:extLst>
          </p:cNvPr>
          <p:cNvGrpSpPr/>
          <p:nvPr/>
        </p:nvGrpSpPr>
        <p:grpSpPr>
          <a:xfrm flipH="1">
            <a:off x="9215725" y="2304136"/>
            <a:ext cx="1892988" cy="1177586"/>
            <a:chOff x="1122963" y="4174295"/>
            <a:chExt cx="1892988" cy="1177586"/>
          </a:xfrm>
        </p:grpSpPr>
        <p:sp>
          <p:nvSpPr>
            <p:cNvPr id="151" name="文本框 150">
              <a:extLst>
                <a:ext uri="{FF2B5EF4-FFF2-40B4-BE49-F238E27FC236}">
                  <a16:creationId xmlns:a16="http://schemas.microsoft.com/office/drawing/2014/main" id="{C2436468-6604-4148-B747-2E13D42BEFAB}"/>
                </a:ext>
              </a:extLst>
            </p:cNvPr>
            <p:cNvSpPr txBox="1"/>
            <p:nvPr/>
          </p:nvSpPr>
          <p:spPr>
            <a:xfrm>
              <a:off x="1122963" y="4174295"/>
              <a:ext cx="1439378" cy="276999"/>
            </a:xfrm>
            <a:prstGeom prst="rect">
              <a:avLst/>
            </a:prstGeom>
            <a:noFill/>
          </p:spPr>
          <p:txBody>
            <a:bodyPr wrap="square" lIns="0" tIns="0" rIns="0" bIns="0" rtlCol="0">
              <a:spAutoFit/>
            </a:bodyPr>
            <a:lstStyle/>
            <a:p>
              <a:pPr algn="r"/>
              <a:r>
                <a:rPr lang="en-US" altLang="zh-CN" dirty="0">
                  <a:latin typeface="+mj-ea"/>
                  <a:ea typeface="+mj-ea"/>
                </a:rPr>
                <a:t>2020</a:t>
              </a:r>
              <a:r>
                <a:rPr lang="zh-CN" altLang="en-US" dirty="0">
                  <a:latin typeface="+mj-ea"/>
                  <a:ea typeface="+mj-ea"/>
                </a:rPr>
                <a:t>年</a:t>
              </a:r>
              <a:r>
                <a:rPr lang="en-US" altLang="zh-CN" dirty="0">
                  <a:latin typeface="+mj-ea"/>
                  <a:ea typeface="+mj-ea"/>
                </a:rPr>
                <a:t>10</a:t>
              </a:r>
              <a:r>
                <a:rPr lang="zh-CN" altLang="en-US" dirty="0">
                  <a:latin typeface="+mj-ea"/>
                  <a:ea typeface="+mj-ea"/>
                </a:rPr>
                <a:t>月</a:t>
              </a:r>
            </a:p>
          </p:txBody>
        </p:sp>
        <p:sp>
          <p:nvSpPr>
            <p:cNvPr id="152" name="文本框 151">
              <a:extLst>
                <a:ext uri="{FF2B5EF4-FFF2-40B4-BE49-F238E27FC236}">
                  <a16:creationId xmlns:a16="http://schemas.microsoft.com/office/drawing/2014/main" id="{F57E5031-D106-4EF8-AC0E-6D91B9CF84C6}"/>
                </a:ext>
              </a:extLst>
            </p:cNvPr>
            <p:cNvSpPr txBox="1"/>
            <p:nvPr/>
          </p:nvSpPr>
          <p:spPr>
            <a:xfrm>
              <a:off x="1122963" y="4531079"/>
              <a:ext cx="1892988" cy="820802"/>
            </a:xfrm>
            <a:prstGeom prst="rect">
              <a:avLst/>
            </a:prstGeom>
            <a:noFill/>
          </p:spPr>
          <p:txBody>
            <a:bodyPr wrap="square" lIns="0" tIns="0" rIns="0" bIns="0" rtlCol="0">
              <a:spAutoFit/>
            </a:bodyPr>
            <a:lstStyle/>
            <a:p>
              <a:pPr algn="r">
                <a:lnSpc>
                  <a:spcPct val="130000"/>
                </a:lnSpc>
              </a:pPr>
              <a:r>
                <a:rPr lang="zh-CN" altLang="en-US" sz="1400" dirty="0">
                  <a:latin typeface="+mn-ea"/>
                </a:rPr>
                <a:t>请输入你的文字</a:t>
              </a:r>
              <a:endParaRPr lang="en-US" altLang="zh-CN" sz="1400" dirty="0">
                <a:latin typeface="+mn-ea"/>
              </a:endParaRPr>
            </a:p>
            <a:p>
              <a:pPr algn="r">
                <a:lnSpc>
                  <a:spcPct val="130000"/>
                </a:lnSpc>
              </a:pPr>
              <a:r>
                <a:rPr lang="zh-CN" altLang="en-US" sz="1400" dirty="0">
                  <a:latin typeface="+mn-ea"/>
                </a:rPr>
                <a:t>请输入你的文字</a:t>
              </a:r>
              <a:endParaRPr lang="en-US" altLang="zh-CN" sz="1400" dirty="0">
                <a:latin typeface="+mn-ea"/>
              </a:endParaRPr>
            </a:p>
            <a:p>
              <a:pPr algn="r">
                <a:lnSpc>
                  <a:spcPct val="130000"/>
                </a:lnSpc>
              </a:pPr>
              <a:r>
                <a:rPr lang="zh-CN" altLang="en-US" sz="1400" dirty="0">
                  <a:latin typeface="+mn-ea"/>
                </a:rPr>
                <a:t>请输入你的文字</a:t>
              </a:r>
            </a:p>
          </p:txBody>
        </p:sp>
      </p:grpSp>
      <p:cxnSp>
        <p:nvCxnSpPr>
          <p:cNvPr id="150" name="直接连接符 149">
            <a:extLst>
              <a:ext uri="{FF2B5EF4-FFF2-40B4-BE49-F238E27FC236}">
                <a16:creationId xmlns:a16="http://schemas.microsoft.com/office/drawing/2014/main" id="{A992CB79-A3CF-47CE-AD10-1AA8154CC789}"/>
              </a:ext>
            </a:extLst>
          </p:cNvPr>
          <p:cNvCxnSpPr>
            <a:cxnSpLocks/>
            <a:endCxn id="52" idx="2"/>
          </p:cNvCxnSpPr>
          <p:nvPr/>
        </p:nvCxnSpPr>
        <p:spPr>
          <a:xfrm>
            <a:off x="11143514" y="2291588"/>
            <a:ext cx="6037" cy="2169903"/>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55" name="组合 54">
            <a:extLst>
              <a:ext uri="{FF2B5EF4-FFF2-40B4-BE49-F238E27FC236}">
                <a16:creationId xmlns:a16="http://schemas.microsoft.com/office/drawing/2014/main" id="{2E52E0C8-0F69-4444-8573-CCFA8BAF35E1}"/>
              </a:ext>
            </a:extLst>
          </p:cNvPr>
          <p:cNvGrpSpPr/>
          <p:nvPr/>
        </p:nvGrpSpPr>
        <p:grpSpPr>
          <a:xfrm flipH="1">
            <a:off x="6051771" y="814146"/>
            <a:ext cx="1927789" cy="1644206"/>
            <a:chOff x="1047874" y="3965828"/>
            <a:chExt cx="1927789" cy="1644206"/>
          </a:xfrm>
        </p:grpSpPr>
        <p:grpSp>
          <p:nvGrpSpPr>
            <p:cNvPr id="56" name="组合 55">
              <a:extLst>
                <a:ext uri="{FF2B5EF4-FFF2-40B4-BE49-F238E27FC236}">
                  <a16:creationId xmlns:a16="http://schemas.microsoft.com/office/drawing/2014/main" id="{DBA8806F-B8A1-47C2-A687-3B5398BC851E}"/>
                </a:ext>
              </a:extLst>
            </p:cNvPr>
            <p:cNvGrpSpPr/>
            <p:nvPr/>
          </p:nvGrpSpPr>
          <p:grpSpPr>
            <a:xfrm>
              <a:off x="1082675" y="3978376"/>
              <a:ext cx="1892988" cy="1177586"/>
              <a:chOff x="1122963" y="4174295"/>
              <a:chExt cx="1892988" cy="1177586"/>
            </a:xfrm>
          </p:grpSpPr>
          <p:sp>
            <p:nvSpPr>
              <p:cNvPr id="58" name="文本框 57">
                <a:extLst>
                  <a:ext uri="{FF2B5EF4-FFF2-40B4-BE49-F238E27FC236}">
                    <a16:creationId xmlns:a16="http://schemas.microsoft.com/office/drawing/2014/main" id="{91414260-0B30-4DE7-ABED-8A5CF4C455C9}"/>
                  </a:ext>
                </a:extLst>
              </p:cNvPr>
              <p:cNvSpPr txBox="1"/>
              <p:nvPr/>
            </p:nvSpPr>
            <p:spPr>
              <a:xfrm>
                <a:off x="1122963" y="4174295"/>
                <a:ext cx="1439378" cy="276999"/>
              </a:xfrm>
              <a:prstGeom prst="rect">
                <a:avLst/>
              </a:prstGeom>
              <a:noFill/>
            </p:spPr>
            <p:txBody>
              <a:bodyPr wrap="square" lIns="0" tIns="0" rIns="0" bIns="0" rtlCol="0">
                <a:spAutoFit/>
              </a:bodyPr>
              <a:lstStyle/>
              <a:p>
                <a:pPr algn="r"/>
                <a:r>
                  <a:rPr lang="en-US" altLang="zh-CN" dirty="0">
                    <a:latin typeface="+mj-ea"/>
                    <a:ea typeface="+mj-ea"/>
                  </a:rPr>
                  <a:t>2020</a:t>
                </a:r>
                <a:r>
                  <a:rPr lang="zh-CN" altLang="en-US" dirty="0">
                    <a:latin typeface="+mj-ea"/>
                    <a:ea typeface="+mj-ea"/>
                  </a:rPr>
                  <a:t>年</a:t>
                </a:r>
                <a:r>
                  <a:rPr lang="en-US" altLang="zh-CN" dirty="0">
                    <a:latin typeface="+mj-ea"/>
                    <a:ea typeface="+mj-ea"/>
                  </a:rPr>
                  <a:t>10</a:t>
                </a:r>
                <a:r>
                  <a:rPr lang="zh-CN" altLang="en-US" dirty="0">
                    <a:latin typeface="+mj-ea"/>
                    <a:ea typeface="+mj-ea"/>
                  </a:rPr>
                  <a:t>月</a:t>
                </a:r>
              </a:p>
            </p:txBody>
          </p:sp>
          <p:sp>
            <p:nvSpPr>
              <p:cNvPr id="59" name="文本框 58">
                <a:extLst>
                  <a:ext uri="{FF2B5EF4-FFF2-40B4-BE49-F238E27FC236}">
                    <a16:creationId xmlns:a16="http://schemas.microsoft.com/office/drawing/2014/main" id="{DB44826B-A03E-4A8B-A28A-B1C7402BD23D}"/>
                  </a:ext>
                </a:extLst>
              </p:cNvPr>
              <p:cNvSpPr txBox="1"/>
              <p:nvPr/>
            </p:nvSpPr>
            <p:spPr>
              <a:xfrm>
                <a:off x="1122963" y="4531079"/>
                <a:ext cx="1892988" cy="820802"/>
              </a:xfrm>
              <a:prstGeom prst="rect">
                <a:avLst/>
              </a:prstGeom>
              <a:noFill/>
            </p:spPr>
            <p:txBody>
              <a:bodyPr wrap="square" lIns="0" tIns="0" rIns="0" bIns="0" rtlCol="0">
                <a:spAutoFit/>
              </a:bodyPr>
              <a:lstStyle/>
              <a:p>
                <a:pPr algn="r">
                  <a:lnSpc>
                    <a:spcPct val="130000"/>
                  </a:lnSpc>
                </a:pPr>
                <a:r>
                  <a:rPr lang="zh-CN" altLang="en-US" sz="1400" dirty="0">
                    <a:latin typeface="+mn-ea"/>
                  </a:rPr>
                  <a:t>请输入你的文字</a:t>
                </a:r>
                <a:endParaRPr lang="en-US" altLang="zh-CN" sz="1400" dirty="0">
                  <a:latin typeface="+mn-ea"/>
                </a:endParaRPr>
              </a:p>
              <a:p>
                <a:pPr algn="r">
                  <a:lnSpc>
                    <a:spcPct val="130000"/>
                  </a:lnSpc>
                </a:pPr>
                <a:r>
                  <a:rPr lang="zh-CN" altLang="en-US" sz="1400" dirty="0">
                    <a:latin typeface="+mn-ea"/>
                  </a:rPr>
                  <a:t>请输入你的文字</a:t>
                </a:r>
                <a:endParaRPr lang="en-US" altLang="zh-CN" sz="1400" dirty="0">
                  <a:latin typeface="+mn-ea"/>
                </a:endParaRPr>
              </a:p>
              <a:p>
                <a:pPr algn="r">
                  <a:lnSpc>
                    <a:spcPct val="130000"/>
                  </a:lnSpc>
                </a:pPr>
                <a:r>
                  <a:rPr lang="zh-CN" altLang="en-US" sz="1400" dirty="0">
                    <a:latin typeface="+mn-ea"/>
                  </a:rPr>
                  <a:t>请输入你的文字</a:t>
                </a:r>
              </a:p>
            </p:txBody>
          </p:sp>
        </p:grpSp>
        <p:cxnSp>
          <p:nvCxnSpPr>
            <p:cNvPr id="57" name="直接连接符 56">
              <a:extLst>
                <a:ext uri="{FF2B5EF4-FFF2-40B4-BE49-F238E27FC236}">
                  <a16:creationId xmlns:a16="http://schemas.microsoft.com/office/drawing/2014/main" id="{8F968B43-C9B5-41B0-A285-E5FD84B723BF}"/>
                </a:ext>
              </a:extLst>
            </p:cNvPr>
            <p:cNvCxnSpPr>
              <a:cxnSpLocks/>
            </p:cNvCxnSpPr>
            <p:nvPr/>
          </p:nvCxnSpPr>
          <p:spPr>
            <a:xfrm>
              <a:off x="1047874" y="3965828"/>
              <a:ext cx="0" cy="1644206"/>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70" name="任意多边形: 形状 69">
            <a:extLst>
              <a:ext uri="{FF2B5EF4-FFF2-40B4-BE49-F238E27FC236}">
                <a16:creationId xmlns:a16="http://schemas.microsoft.com/office/drawing/2014/main" id="{4EF486AD-2A32-49A8-923E-2FF22A3C2BDA}"/>
              </a:ext>
            </a:extLst>
          </p:cNvPr>
          <p:cNvSpPr/>
          <p:nvPr/>
        </p:nvSpPr>
        <p:spPr>
          <a:xfrm>
            <a:off x="1120427" y="2731402"/>
            <a:ext cx="9988285" cy="3917251"/>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adFill>
            <a:gsLst>
              <a:gs pos="0">
                <a:schemeClr val="accent1">
                  <a:alpha val="30000"/>
                </a:schemeClr>
              </a:gs>
              <a:gs pos="100000">
                <a:schemeClr val="accent1">
                  <a:alpha val="0"/>
                </a:schemeClr>
              </a:gs>
            </a:gsLst>
            <a:lin ang="16200000" scaled="1"/>
          </a:gradFill>
          <a:ln w="18797" cap="flat">
            <a:noFill/>
            <a:prstDash val="solid"/>
            <a:miter/>
          </a:ln>
        </p:spPr>
        <p:txBody>
          <a:bodyPr rtlCol="0" anchor="ctr"/>
          <a:lstStyle/>
          <a:p>
            <a:endParaRPr lang="zh-CN" altLang="en-US"/>
          </a:p>
        </p:txBody>
      </p:sp>
    </p:spTree>
    <p:extLst>
      <p:ext uri="{BB962C8B-B14F-4D97-AF65-F5344CB8AC3E}">
        <p14:creationId xmlns:p14="http://schemas.microsoft.com/office/powerpoint/2010/main" val="756125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9F0EE-8137-451B-A6AB-47F4AA6E3842}"/>
              </a:ext>
            </a:extLst>
          </p:cNvPr>
          <p:cNvSpPr>
            <a:spLocks noGrp="1"/>
          </p:cNvSpPr>
          <p:nvPr>
            <p:ph type="title"/>
          </p:nvPr>
        </p:nvSpPr>
        <p:spPr/>
        <p:txBody>
          <a:bodyPr/>
          <a:lstStyle/>
          <a:p>
            <a:r>
              <a:rPr lang="zh-CN" altLang="en-US" dirty="0"/>
              <a:t>进度页</a:t>
            </a:r>
          </a:p>
        </p:txBody>
      </p:sp>
      <p:sp>
        <p:nvSpPr>
          <p:cNvPr id="4" name="灯片编号占位符 5">
            <a:extLst>
              <a:ext uri="{FF2B5EF4-FFF2-40B4-BE49-F238E27FC236}">
                <a16:creationId xmlns:a16="http://schemas.microsoft.com/office/drawing/2014/main" id="{2612955D-D7BA-4785-8780-81A7CE65F154}"/>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48</a:t>
            </a:fld>
            <a:endParaRPr lang="zh-CN" altLang="en-US" dirty="0"/>
          </a:p>
        </p:txBody>
      </p:sp>
      <p:grpSp>
        <p:nvGrpSpPr>
          <p:cNvPr id="23" name="组合 22">
            <a:extLst>
              <a:ext uri="{FF2B5EF4-FFF2-40B4-BE49-F238E27FC236}">
                <a16:creationId xmlns:a16="http://schemas.microsoft.com/office/drawing/2014/main" id="{69B43D93-DFE3-4BEE-9DE8-18EA137B6AA4}"/>
              </a:ext>
            </a:extLst>
          </p:cNvPr>
          <p:cNvGrpSpPr/>
          <p:nvPr/>
        </p:nvGrpSpPr>
        <p:grpSpPr>
          <a:xfrm>
            <a:off x="1505339" y="3486850"/>
            <a:ext cx="9181323" cy="432942"/>
            <a:chOff x="1505339" y="2861720"/>
            <a:chExt cx="9181323" cy="432942"/>
          </a:xfrm>
        </p:grpSpPr>
        <p:cxnSp>
          <p:nvCxnSpPr>
            <p:cNvPr id="5" name="直接连接符 4">
              <a:extLst>
                <a:ext uri="{FF2B5EF4-FFF2-40B4-BE49-F238E27FC236}">
                  <a16:creationId xmlns:a16="http://schemas.microsoft.com/office/drawing/2014/main" id="{2C2E944F-2941-4538-8C64-DD34089D3DAA}"/>
                </a:ext>
              </a:extLst>
            </p:cNvPr>
            <p:cNvCxnSpPr/>
            <p:nvPr/>
          </p:nvCxnSpPr>
          <p:spPr>
            <a:xfrm>
              <a:off x="1505339" y="3078190"/>
              <a:ext cx="9181323"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FE0FD5AF-AC0B-4F29-8F30-74923CBA4D8C}"/>
                </a:ext>
              </a:extLst>
            </p:cNvPr>
            <p:cNvGrpSpPr/>
            <p:nvPr/>
          </p:nvGrpSpPr>
          <p:grpSpPr>
            <a:xfrm>
              <a:off x="1795769" y="2861720"/>
              <a:ext cx="8600462" cy="432942"/>
              <a:chOff x="1795769" y="2861720"/>
              <a:chExt cx="8600462" cy="432942"/>
            </a:xfrm>
          </p:grpSpPr>
          <p:grpSp>
            <p:nvGrpSpPr>
              <p:cNvPr id="8" name="组合 7">
                <a:extLst>
                  <a:ext uri="{FF2B5EF4-FFF2-40B4-BE49-F238E27FC236}">
                    <a16:creationId xmlns:a16="http://schemas.microsoft.com/office/drawing/2014/main" id="{2A663534-5AF0-4192-9634-C4E8BD1628D0}"/>
                  </a:ext>
                </a:extLst>
              </p:cNvPr>
              <p:cNvGrpSpPr/>
              <p:nvPr/>
            </p:nvGrpSpPr>
            <p:grpSpPr>
              <a:xfrm>
                <a:off x="1795769" y="2908684"/>
                <a:ext cx="339013" cy="339013"/>
                <a:chOff x="6529872" y="2293775"/>
                <a:chExt cx="339013" cy="339013"/>
              </a:xfrm>
            </p:grpSpPr>
            <p:sp useBgFill="1">
              <p:nvSpPr>
                <p:cNvPr id="7" name="椭圆 6">
                  <a:extLst>
                    <a:ext uri="{FF2B5EF4-FFF2-40B4-BE49-F238E27FC236}">
                      <a16:creationId xmlns:a16="http://schemas.microsoft.com/office/drawing/2014/main" id="{760C9EA1-B4C9-4D2A-93FB-641FA7F9F122}"/>
                    </a:ext>
                  </a:extLst>
                </p:cNvPr>
                <p:cNvSpPr/>
                <p:nvPr/>
              </p:nvSpPr>
              <p:spPr>
                <a:xfrm>
                  <a:off x="6529872" y="2293775"/>
                  <a:ext cx="339013" cy="33901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F3D6ECE-ACCF-480C-AEF8-4B087D25D738}"/>
                    </a:ext>
                  </a:extLst>
                </p:cNvPr>
                <p:cNvSpPr/>
                <p:nvPr/>
              </p:nvSpPr>
              <p:spPr>
                <a:xfrm>
                  <a:off x="6606073" y="2369976"/>
                  <a:ext cx="186613" cy="1866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D73D828B-F915-49C6-9B70-D82A9369206E}"/>
                  </a:ext>
                </a:extLst>
              </p:cNvPr>
              <p:cNvGrpSpPr/>
              <p:nvPr/>
            </p:nvGrpSpPr>
            <p:grpSpPr>
              <a:xfrm>
                <a:off x="3861131" y="2908684"/>
                <a:ext cx="339013" cy="339013"/>
                <a:chOff x="6529872" y="2293775"/>
                <a:chExt cx="339013" cy="339013"/>
              </a:xfrm>
            </p:grpSpPr>
            <p:sp useBgFill="1">
              <p:nvSpPr>
                <p:cNvPr id="11" name="椭圆 10">
                  <a:extLst>
                    <a:ext uri="{FF2B5EF4-FFF2-40B4-BE49-F238E27FC236}">
                      <a16:creationId xmlns:a16="http://schemas.microsoft.com/office/drawing/2014/main" id="{F8A3D524-55A1-466B-81B5-ED766D176EC9}"/>
                    </a:ext>
                  </a:extLst>
                </p:cNvPr>
                <p:cNvSpPr/>
                <p:nvPr/>
              </p:nvSpPr>
              <p:spPr>
                <a:xfrm>
                  <a:off x="6529872" y="2293775"/>
                  <a:ext cx="339013" cy="33901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5F1FCAC-9DF6-4265-A2C9-18FF67B70FCE}"/>
                    </a:ext>
                  </a:extLst>
                </p:cNvPr>
                <p:cNvSpPr/>
                <p:nvPr/>
              </p:nvSpPr>
              <p:spPr>
                <a:xfrm>
                  <a:off x="6606073" y="2369976"/>
                  <a:ext cx="186613" cy="1866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11FBF79E-F53B-41D8-8602-8183CF331D13}"/>
                  </a:ext>
                </a:extLst>
              </p:cNvPr>
              <p:cNvGrpSpPr/>
              <p:nvPr/>
            </p:nvGrpSpPr>
            <p:grpSpPr>
              <a:xfrm>
                <a:off x="5926493" y="2908684"/>
                <a:ext cx="339013" cy="339013"/>
                <a:chOff x="6529872" y="2293775"/>
                <a:chExt cx="339013" cy="339013"/>
              </a:xfrm>
            </p:grpSpPr>
            <p:sp useBgFill="1">
              <p:nvSpPr>
                <p:cNvPr id="14" name="椭圆 13">
                  <a:extLst>
                    <a:ext uri="{FF2B5EF4-FFF2-40B4-BE49-F238E27FC236}">
                      <a16:creationId xmlns:a16="http://schemas.microsoft.com/office/drawing/2014/main" id="{B3C8229F-F5DC-497D-B288-B6059AD5E552}"/>
                    </a:ext>
                  </a:extLst>
                </p:cNvPr>
                <p:cNvSpPr/>
                <p:nvPr/>
              </p:nvSpPr>
              <p:spPr>
                <a:xfrm>
                  <a:off x="6529872" y="2293775"/>
                  <a:ext cx="339013" cy="33901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134DA6BA-ED5D-480A-813D-6CEFE6E11E2C}"/>
                    </a:ext>
                  </a:extLst>
                </p:cNvPr>
                <p:cNvSpPr/>
                <p:nvPr/>
              </p:nvSpPr>
              <p:spPr>
                <a:xfrm>
                  <a:off x="6606073" y="2369976"/>
                  <a:ext cx="186613" cy="1866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4BBCF776-6BAA-4419-923D-FB2A6C07A87D}"/>
                  </a:ext>
                </a:extLst>
              </p:cNvPr>
              <p:cNvGrpSpPr/>
              <p:nvPr/>
            </p:nvGrpSpPr>
            <p:grpSpPr>
              <a:xfrm>
                <a:off x="10057218" y="2908684"/>
                <a:ext cx="339013" cy="339013"/>
                <a:chOff x="6529872" y="2293775"/>
                <a:chExt cx="339013" cy="339013"/>
              </a:xfrm>
            </p:grpSpPr>
            <p:sp useBgFill="1">
              <p:nvSpPr>
                <p:cNvPr id="17" name="椭圆 16">
                  <a:extLst>
                    <a:ext uri="{FF2B5EF4-FFF2-40B4-BE49-F238E27FC236}">
                      <a16:creationId xmlns:a16="http://schemas.microsoft.com/office/drawing/2014/main" id="{BF4E63BC-EABA-4EC3-9352-4A269C0670C1}"/>
                    </a:ext>
                  </a:extLst>
                </p:cNvPr>
                <p:cNvSpPr/>
                <p:nvPr/>
              </p:nvSpPr>
              <p:spPr>
                <a:xfrm>
                  <a:off x="6529872" y="2293775"/>
                  <a:ext cx="339013" cy="33901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5FE7C8B-C7D5-4DD2-809A-91E9D3BB9BAD}"/>
                    </a:ext>
                  </a:extLst>
                </p:cNvPr>
                <p:cNvSpPr/>
                <p:nvPr/>
              </p:nvSpPr>
              <p:spPr>
                <a:xfrm>
                  <a:off x="6606073" y="2369976"/>
                  <a:ext cx="186613" cy="1866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0387734F-C432-4FE8-9D2A-447D5BF52EF3}"/>
                  </a:ext>
                </a:extLst>
              </p:cNvPr>
              <p:cNvGrpSpPr/>
              <p:nvPr/>
            </p:nvGrpSpPr>
            <p:grpSpPr>
              <a:xfrm>
                <a:off x="7944890" y="2861720"/>
                <a:ext cx="432944" cy="432942"/>
                <a:chOff x="6482907" y="2246811"/>
                <a:chExt cx="432944" cy="432942"/>
              </a:xfrm>
            </p:grpSpPr>
            <p:sp useBgFill="1">
              <p:nvSpPr>
                <p:cNvPr id="20" name="椭圆 19">
                  <a:extLst>
                    <a:ext uri="{FF2B5EF4-FFF2-40B4-BE49-F238E27FC236}">
                      <a16:creationId xmlns:a16="http://schemas.microsoft.com/office/drawing/2014/main" id="{D5F538CD-DA3D-41A8-BAE6-90B4D8AD20E3}"/>
                    </a:ext>
                  </a:extLst>
                </p:cNvPr>
                <p:cNvSpPr/>
                <p:nvPr/>
              </p:nvSpPr>
              <p:spPr>
                <a:xfrm>
                  <a:off x="6482907" y="2246811"/>
                  <a:ext cx="432944" cy="432942"/>
                </a:xfrm>
                <a:prstGeom prst="ellipse">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8BB5C7B-7624-452D-92E5-A3A869F0941C}"/>
                    </a:ext>
                  </a:extLst>
                </p:cNvPr>
                <p:cNvSpPr/>
                <p:nvPr/>
              </p:nvSpPr>
              <p:spPr>
                <a:xfrm>
                  <a:off x="6606073" y="2369976"/>
                  <a:ext cx="186613" cy="1866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34" name="组合 33">
            <a:extLst>
              <a:ext uri="{FF2B5EF4-FFF2-40B4-BE49-F238E27FC236}">
                <a16:creationId xmlns:a16="http://schemas.microsoft.com/office/drawing/2014/main" id="{6D08FB0B-4BD5-4506-B341-D0F134DA87E6}"/>
              </a:ext>
            </a:extLst>
          </p:cNvPr>
          <p:cNvGrpSpPr/>
          <p:nvPr/>
        </p:nvGrpSpPr>
        <p:grpSpPr>
          <a:xfrm>
            <a:off x="1018781" y="4123487"/>
            <a:ext cx="1892988" cy="1614082"/>
            <a:chOff x="1018781" y="3849167"/>
            <a:chExt cx="1892988" cy="1614082"/>
          </a:xfrm>
        </p:grpSpPr>
        <p:sp>
          <p:nvSpPr>
            <p:cNvPr id="25" name="矩形: 圆角 24">
              <a:extLst>
                <a:ext uri="{FF2B5EF4-FFF2-40B4-BE49-F238E27FC236}">
                  <a16:creationId xmlns:a16="http://schemas.microsoft.com/office/drawing/2014/main" id="{A19A1483-A02E-42A7-9AD4-C97E6687B1E5}"/>
                </a:ext>
              </a:extLst>
            </p:cNvPr>
            <p:cNvSpPr/>
            <p:nvPr/>
          </p:nvSpPr>
          <p:spPr>
            <a:xfrm>
              <a:off x="1067489" y="4012379"/>
              <a:ext cx="1795572" cy="1450870"/>
            </a:xfrm>
            <a:prstGeom prst="roundRect">
              <a:avLst>
                <a:gd name="adj" fmla="val 2251"/>
              </a:avLst>
            </a:prstGeom>
            <a:solidFill>
              <a:schemeClr val="bg1"/>
            </a:solidFill>
            <a:ln w="6350">
              <a:noFill/>
            </a:ln>
            <a:effectLst>
              <a:outerShdw blurRad="25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80193CC4-D57D-47EA-98FC-C3B80CDB0268}"/>
                </a:ext>
              </a:extLst>
            </p:cNvPr>
            <p:cNvSpPr/>
            <p:nvPr/>
          </p:nvSpPr>
          <p:spPr>
            <a:xfrm>
              <a:off x="1871967" y="3849167"/>
              <a:ext cx="186616" cy="160876"/>
            </a:xfrm>
            <a:prstGeom prst="triangle">
              <a:avLst/>
            </a:prstGeom>
            <a:solidFill>
              <a:schemeClr val="accent4"/>
            </a:solidFill>
            <a:ln>
              <a:noFill/>
            </a:ln>
            <a:effectLst>
              <a:outerShdw blurRad="254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6DEED412-2C7E-4B52-87AF-DDDB0A22A097}"/>
                </a:ext>
              </a:extLst>
            </p:cNvPr>
            <p:cNvGrpSpPr/>
            <p:nvPr/>
          </p:nvGrpSpPr>
          <p:grpSpPr>
            <a:xfrm>
              <a:off x="1018781" y="4181886"/>
              <a:ext cx="1892988" cy="1177586"/>
              <a:chOff x="3861131" y="1668035"/>
              <a:chExt cx="1892988" cy="1177586"/>
            </a:xfrm>
          </p:grpSpPr>
          <p:sp>
            <p:nvSpPr>
              <p:cNvPr id="31" name="文本框 30">
                <a:extLst>
                  <a:ext uri="{FF2B5EF4-FFF2-40B4-BE49-F238E27FC236}">
                    <a16:creationId xmlns:a16="http://schemas.microsoft.com/office/drawing/2014/main" id="{EFA51C33-B24C-4D01-BD46-614448DBF94F}"/>
                  </a:ext>
                </a:extLst>
              </p:cNvPr>
              <p:cNvSpPr txBox="1"/>
              <p:nvPr/>
            </p:nvSpPr>
            <p:spPr>
              <a:xfrm flipH="1">
                <a:off x="4087936" y="1668035"/>
                <a:ext cx="1439378" cy="276999"/>
              </a:xfrm>
              <a:prstGeom prst="rect">
                <a:avLst/>
              </a:prstGeom>
              <a:noFill/>
            </p:spPr>
            <p:txBody>
              <a:bodyPr wrap="square" lIns="0" tIns="0" rIns="0" bIns="0" rtlCol="0">
                <a:spAutoFit/>
              </a:bodyPr>
              <a:lstStyle/>
              <a:p>
                <a:pPr algn="ctr"/>
                <a:r>
                  <a:rPr lang="zh-CN" altLang="en-US" dirty="0">
                    <a:latin typeface="+mj-ea"/>
                    <a:ea typeface="+mj-ea"/>
                  </a:rPr>
                  <a:t>第一阶段</a:t>
                </a:r>
              </a:p>
            </p:txBody>
          </p:sp>
          <p:sp>
            <p:nvSpPr>
              <p:cNvPr id="32" name="文本框 31">
                <a:extLst>
                  <a:ext uri="{FF2B5EF4-FFF2-40B4-BE49-F238E27FC236}">
                    <a16:creationId xmlns:a16="http://schemas.microsoft.com/office/drawing/2014/main" id="{4B4EA0C3-F4A0-4B60-BCFD-70181988BA13}"/>
                  </a:ext>
                </a:extLst>
              </p:cNvPr>
              <p:cNvSpPr txBox="1"/>
              <p:nvPr/>
            </p:nvSpPr>
            <p:spPr>
              <a:xfrm flipH="1">
                <a:off x="3861131" y="2024819"/>
                <a:ext cx="1892988" cy="820802"/>
              </a:xfrm>
              <a:prstGeom prst="rect">
                <a:avLst/>
              </a:prstGeom>
              <a:noFill/>
            </p:spPr>
            <p:txBody>
              <a:bodyPr wrap="square" lIns="0" tIns="0" rIns="0" bIns="0" rtlCol="0">
                <a:spAutoFit/>
              </a:bodyPr>
              <a:lstStyle/>
              <a:p>
                <a:pPr algn="ctr">
                  <a:lnSpc>
                    <a:spcPct val="130000"/>
                  </a:lnSpc>
                </a:pPr>
                <a:r>
                  <a:rPr lang="zh-CN" altLang="en-US" sz="1400" dirty="0">
                    <a:latin typeface="+mn-ea"/>
                  </a:rPr>
                  <a:t>请输入你的文字</a:t>
                </a:r>
                <a:endParaRPr lang="en-US" altLang="zh-CN" sz="1400" dirty="0">
                  <a:latin typeface="+mn-ea"/>
                </a:endParaRPr>
              </a:p>
              <a:p>
                <a:pPr algn="ctr">
                  <a:lnSpc>
                    <a:spcPct val="130000"/>
                  </a:lnSpc>
                </a:pPr>
                <a:r>
                  <a:rPr lang="zh-CN" altLang="en-US" sz="1400" dirty="0">
                    <a:latin typeface="+mn-ea"/>
                  </a:rPr>
                  <a:t>请输入你的文字</a:t>
                </a:r>
                <a:endParaRPr lang="en-US" altLang="zh-CN" sz="1400" dirty="0">
                  <a:latin typeface="+mn-ea"/>
                </a:endParaRPr>
              </a:p>
              <a:p>
                <a:pPr algn="ctr">
                  <a:lnSpc>
                    <a:spcPct val="130000"/>
                  </a:lnSpc>
                </a:pPr>
                <a:r>
                  <a:rPr lang="zh-CN" altLang="en-US" sz="1400" dirty="0">
                    <a:latin typeface="+mn-ea"/>
                  </a:rPr>
                  <a:t>请输入你的文字</a:t>
                </a:r>
              </a:p>
            </p:txBody>
          </p:sp>
        </p:grpSp>
      </p:grpSp>
      <p:grpSp>
        <p:nvGrpSpPr>
          <p:cNvPr id="35" name="组合 34">
            <a:extLst>
              <a:ext uri="{FF2B5EF4-FFF2-40B4-BE49-F238E27FC236}">
                <a16:creationId xmlns:a16="http://schemas.microsoft.com/office/drawing/2014/main" id="{63F63E74-D984-4415-B0A8-A65BFA2219C7}"/>
              </a:ext>
            </a:extLst>
          </p:cNvPr>
          <p:cNvGrpSpPr/>
          <p:nvPr/>
        </p:nvGrpSpPr>
        <p:grpSpPr>
          <a:xfrm>
            <a:off x="5149505" y="4123487"/>
            <a:ext cx="1892988" cy="1614082"/>
            <a:chOff x="1018781" y="3849167"/>
            <a:chExt cx="1892988" cy="1614082"/>
          </a:xfrm>
        </p:grpSpPr>
        <p:sp>
          <p:nvSpPr>
            <p:cNvPr id="36" name="矩形: 圆角 35">
              <a:extLst>
                <a:ext uri="{FF2B5EF4-FFF2-40B4-BE49-F238E27FC236}">
                  <a16:creationId xmlns:a16="http://schemas.microsoft.com/office/drawing/2014/main" id="{8E2FBD30-025F-4282-B379-DC5392FE3760}"/>
                </a:ext>
              </a:extLst>
            </p:cNvPr>
            <p:cNvSpPr/>
            <p:nvPr/>
          </p:nvSpPr>
          <p:spPr>
            <a:xfrm>
              <a:off x="1067489" y="4012379"/>
              <a:ext cx="1795572" cy="1450870"/>
            </a:xfrm>
            <a:prstGeom prst="roundRect">
              <a:avLst>
                <a:gd name="adj" fmla="val 2251"/>
              </a:avLst>
            </a:prstGeom>
            <a:solidFill>
              <a:schemeClr val="bg1"/>
            </a:solidFill>
            <a:ln w="6350">
              <a:noFill/>
            </a:ln>
            <a:effectLst>
              <a:outerShdw blurRad="25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a16="http://schemas.microsoft.com/office/drawing/2014/main" id="{A8686D94-F40C-4353-9E34-8CC8D8B43F40}"/>
                </a:ext>
              </a:extLst>
            </p:cNvPr>
            <p:cNvSpPr/>
            <p:nvPr/>
          </p:nvSpPr>
          <p:spPr>
            <a:xfrm>
              <a:off x="1871967" y="3849167"/>
              <a:ext cx="186616" cy="160876"/>
            </a:xfrm>
            <a:prstGeom prst="triangle">
              <a:avLst/>
            </a:prstGeom>
            <a:solidFill>
              <a:schemeClr val="accent4"/>
            </a:solidFill>
            <a:ln>
              <a:noFill/>
            </a:ln>
            <a:effectLst>
              <a:outerShdw blurRad="254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86A862C0-2D07-4470-B43A-23206EE3B9B6}"/>
                </a:ext>
              </a:extLst>
            </p:cNvPr>
            <p:cNvGrpSpPr/>
            <p:nvPr/>
          </p:nvGrpSpPr>
          <p:grpSpPr>
            <a:xfrm>
              <a:off x="1018781" y="4181886"/>
              <a:ext cx="1892988" cy="1177586"/>
              <a:chOff x="3861131" y="1668035"/>
              <a:chExt cx="1892988" cy="1177586"/>
            </a:xfrm>
          </p:grpSpPr>
          <p:sp>
            <p:nvSpPr>
              <p:cNvPr id="39" name="文本框 38">
                <a:extLst>
                  <a:ext uri="{FF2B5EF4-FFF2-40B4-BE49-F238E27FC236}">
                    <a16:creationId xmlns:a16="http://schemas.microsoft.com/office/drawing/2014/main" id="{87CE673F-58D5-4FA6-827E-DA809A3960A8}"/>
                  </a:ext>
                </a:extLst>
              </p:cNvPr>
              <p:cNvSpPr txBox="1"/>
              <p:nvPr/>
            </p:nvSpPr>
            <p:spPr>
              <a:xfrm flipH="1">
                <a:off x="4087936" y="1668035"/>
                <a:ext cx="1439378" cy="276999"/>
              </a:xfrm>
              <a:prstGeom prst="rect">
                <a:avLst/>
              </a:prstGeom>
              <a:noFill/>
            </p:spPr>
            <p:txBody>
              <a:bodyPr wrap="square" lIns="0" tIns="0" rIns="0" bIns="0" rtlCol="0">
                <a:spAutoFit/>
              </a:bodyPr>
              <a:lstStyle/>
              <a:p>
                <a:pPr algn="ctr"/>
                <a:r>
                  <a:rPr lang="zh-CN" altLang="en-US" dirty="0">
                    <a:latin typeface="+mj-ea"/>
                    <a:ea typeface="+mj-ea"/>
                  </a:rPr>
                  <a:t>第三阶段</a:t>
                </a:r>
              </a:p>
            </p:txBody>
          </p:sp>
          <p:sp>
            <p:nvSpPr>
              <p:cNvPr id="40" name="文本框 39">
                <a:extLst>
                  <a:ext uri="{FF2B5EF4-FFF2-40B4-BE49-F238E27FC236}">
                    <a16:creationId xmlns:a16="http://schemas.microsoft.com/office/drawing/2014/main" id="{99FA6408-7B9F-467D-8603-D0E1127CE961}"/>
                  </a:ext>
                </a:extLst>
              </p:cNvPr>
              <p:cNvSpPr txBox="1"/>
              <p:nvPr/>
            </p:nvSpPr>
            <p:spPr>
              <a:xfrm flipH="1">
                <a:off x="3861131" y="2024819"/>
                <a:ext cx="1892988" cy="820802"/>
              </a:xfrm>
              <a:prstGeom prst="rect">
                <a:avLst/>
              </a:prstGeom>
              <a:noFill/>
            </p:spPr>
            <p:txBody>
              <a:bodyPr wrap="square" lIns="0" tIns="0" rIns="0" bIns="0" rtlCol="0">
                <a:spAutoFit/>
              </a:bodyPr>
              <a:lstStyle/>
              <a:p>
                <a:pPr algn="ctr">
                  <a:lnSpc>
                    <a:spcPct val="130000"/>
                  </a:lnSpc>
                </a:pPr>
                <a:r>
                  <a:rPr lang="zh-CN" altLang="en-US" sz="1400" dirty="0">
                    <a:latin typeface="+mn-ea"/>
                  </a:rPr>
                  <a:t>请输入你的文字</a:t>
                </a:r>
                <a:endParaRPr lang="en-US" altLang="zh-CN" sz="1400" dirty="0">
                  <a:latin typeface="+mn-ea"/>
                </a:endParaRPr>
              </a:p>
              <a:p>
                <a:pPr algn="ctr">
                  <a:lnSpc>
                    <a:spcPct val="130000"/>
                  </a:lnSpc>
                </a:pPr>
                <a:r>
                  <a:rPr lang="zh-CN" altLang="en-US" sz="1400" dirty="0">
                    <a:latin typeface="+mn-ea"/>
                  </a:rPr>
                  <a:t>请输入你的文字</a:t>
                </a:r>
                <a:endParaRPr lang="en-US" altLang="zh-CN" sz="1400" dirty="0">
                  <a:latin typeface="+mn-ea"/>
                </a:endParaRPr>
              </a:p>
              <a:p>
                <a:pPr algn="ctr">
                  <a:lnSpc>
                    <a:spcPct val="130000"/>
                  </a:lnSpc>
                </a:pPr>
                <a:r>
                  <a:rPr lang="zh-CN" altLang="en-US" sz="1400" dirty="0">
                    <a:latin typeface="+mn-ea"/>
                  </a:rPr>
                  <a:t>请输入你的文字</a:t>
                </a:r>
              </a:p>
            </p:txBody>
          </p:sp>
        </p:grpSp>
      </p:grpSp>
      <p:sp>
        <p:nvSpPr>
          <p:cNvPr id="42" name="矩形: 圆角 41">
            <a:extLst>
              <a:ext uri="{FF2B5EF4-FFF2-40B4-BE49-F238E27FC236}">
                <a16:creationId xmlns:a16="http://schemas.microsoft.com/office/drawing/2014/main" id="{C352CF9A-8C97-4DC4-B4A6-5FB3CE5EC19C}"/>
              </a:ext>
            </a:extLst>
          </p:cNvPr>
          <p:cNvSpPr/>
          <p:nvPr/>
        </p:nvSpPr>
        <p:spPr>
          <a:xfrm>
            <a:off x="9328938" y="4286699"/>
            <a:ext cx="1795572" cy="1450870"/>
          </a:xfrm>
          <a:prstGeom prst="roundRect">
            <a:avLst>
              <a:gd name="adj" fmla="val 2251"/>
            </a:avLst>
          </a:prstGeom>
          <a:solidFill>
            <a:schemeClr val="bg1"/>
          </a:solidFill>
          <a:ln w="6350">
            <a:noFill/>
          </a:ln>
          <a:effectLst>
            <a:outerShdw blurRad="25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a:extLst>
              <a:ext uri="{FF2B5EF4-FFF2-40B4-BE49-F238E27FC236}">
                <a16:creationId xmlns:a16="http://schemas.microsoft.com/office/drawing/2014/main" id="{465647FC-89A9-45BD-AAC6-AB0E1F6165E9}"/>
              </a:ext>
            </a:extLst>
          </p:cNvPr>
          <p:cNvSpPr/>
          <p:nvPr/>
        </p:nvSpPr>
        <p:spPr>
          <a:xfrm>
            <a:off x="10133416" y="4123487"/>
            <a:ext cx="186616" cy="160876"/>
          </a:xfrm>
          <a:prstGeom prst="triangle">
            <a:avLst/>
          </a:prstGeom>
          <a:solidFill>
            <a:schemeClr val="accent4"/>
          </a:solidFill>
          <a:ln>
            <a:noFill/>
          </a:ln>
          <a:effectLst>
            <a:outerShdw blurRad="254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2A1C404B-EEBD-49DE-B3FD-BE1360896B71}"/>
              </a:ext>
            </a:extLst>
          </p:cNvPr>
          <p:cNvGrpSpPr/>
          <p:nvPr/>
        </p:nvGrpSpPr>
        <p:grpSpPr>
          <a:xfrm>
            <a:off x="9280230" y="4456206"/>
            <a:ext cx="1892988" cy="1177586"/>
            <a:chOff x="3861131" y="1668035"/>
            <a:chExt cx="1892988" cy="1177586"/>
          </a:xfrm>
        </p:grpSpPr>
        <p:sp>
          <p:nvSpPr>
            <p:cNvPr id="45" name="文本框 44">
              <a:extLst>
                <a:ext uri="{FF2B5EF4-FFF2-40B4-BE49-F238E27FC236}">
                  <a16:creationId xmlns:a16="http://schemas.microsoft.com/office/drawing/2014/main" id="{16FDCB5B-2612-4B35-BFBC-01A1B2C4B2F5}"/>
                </a:ext>
              </a:extLst>
            </p:cNvPr>
            <p:cNvSpPr txBox="1"/>
            <p:nvPr/>
          </p:nvSpPr>
          <p:spPr>
            <a:xfrm flipH="1">
              <a:off x="4087936" y="1668035"/>
              <a:ext cx="1439378" cy="276999"/>
            </a:xfrm>
            <a:prstGeom prst="rect">
              <a:avLst/>
            </a:prstGeom>
            <a:noFill/>
          </p:spPr>
          <p:txBody>
            <a:bodyPr wrap="square" lIns="0" tIns="0" rIns="0" bIns="0" rtlCol="0">
              <a:spAutoFit/>
            </a:bodyPr>
            <a:lstStyle/>
            <a:p>
              <a:pPr algn="ctr"/>
              <a:r>
                <a:rPr lang="zh-CN" altLang="en-US" dirty="0">
                  <a:latin typeface="+mj-ea"/>
                  <a:ea typeface="+mj-ea"/>
                </a:rPr>
                <a:t>第五阶段</a:t>
              </a:r>
            </a:p>
          </p:txBody>
        </p:sp>
        <p:sp>
          <p:nvSpPr>
            <p:cNvPr id="46" name="文本框 45">
              <a:extLst>
                <a:ext uri="{FF2B5EF4-FFF2-40B4-BE49-F238E27FC236}">
                  <a16:creationId xmlns:a16="http://schemas.microsoft.com/office/drawing/2014/main" id="{4CA0F120-5782-4C30-9C05-16A7013EB13A}"/>
                </a:ext>
              </a:extLst>
            </p:cNvPr>
            <p:cNvSpPr txBox="1"/>
            <p:nvPr/>
          </p:nvSpPr>
          <p:spPr>
            <a:xfrm flipH="1">
              <a:off x="3861131" y="2024819"/>
              <a:ext cx="1892988" cy="820802"/>
            </a:xfrm>
            <a:prstGeom prst="rect">
              <a:avLst/>
            </a:prstGeom>
            <a:noFill/>
          </p:spPr>
          <p:txBody>
            <a:bodyPr wrap="square" lIns="0" tIns="0" rIns="0" bIns="0" rtlCol="0">
              <a:spAutoFit/>
            </a:bodyPr>
            <a:lstStyle/>
            <a:p>
              <a:pPr algn="ctr">
                <a:lnSpc>
                  <a:spcPct val="130000"/>
                </a:lnSpc>
              </a:pPr>
              <a:r>
                <a:rPr lang="zh-CN" altLang="en-US" sz="1400" dirty="0">
                  <a:latin typeface="+mn-ea"/>
                </a:rPr>
                <a:t>请输入你的文字</a:t>
              </a:r>
              <a:endParaRPr lang="en-US" altLang="zh-CN" sz="1400" dirty="0">
                <a:latin typeface="+mn-ea"/>
              </a:endParaRPr>
            </a:p>
            <a:p>
              <a:pPr algn="ctr">
                <a:lnSpc>
                  <a:spcPct val="130000"/>
                </a:lnSpc>
              </a:pPr>
              <a:r>
                <a:rPr lang="zh-CN" altLang="en-US" sz="1400" dirty="0">
                  <a:latin typeface="+mn-ea"/>
                </a:rPr>
                <a:t>请输入你的文字</a:t>
              </a:r>
              <a:endParaRPr lang="en-US" altLang="zh-CN" sz="1400" dirty="0">
                <a:latin typeface="+mn-ea"/>
              </a:endParaRPr>
            </a:p>
            <a:p>
              <a:pPr algn="ctr">
                <a:lnSpc>
                  <a:spcPct val="130000"/>
                </a:lnSpc>
              </a:pPr>
              <a:r>
                <a:rPr lang="zh-CN" altLang="en-US" sz="1400" dirty="0">
                  <a:latin typeface="+mn-ea"/>
                </a:rPr>
                <a:t>请输入你的文字</a:t>
              </a:r>
            </a:p>
          </p:txBody>
        </p:sp>
      </p:grpSp>
      <p:grpSp>
        <p:nvGrpSpPr>
          <p:cNvPr id="47" name="组合 46">
            <a:extLst>
              <a:ext uri="{FF2B5EF4-FFF2-40B4-BE49-F238E27FC236}">
                <a16:creationId xmlns:a16="http://schemas.microsoft.com/office/drawing/2014/main" id="{971A1751-7D2D-476F-9C4C-647B0A708BE1}"/>
              </a:ext>
            </a:extLst>
          </p:cNvPr>
          <p:cNvGrpSpPr/>
          <p:nvPr/>
        </p:nvGrpSpPr>
        <p:grpSpPr>
          <a:xfrm>
            <a:off x="3084143" y="1613465"/>
            <a:ext cx="1892988" cy="1611199"/>
            <a:chOff x="1018781" y="4012379"/>
            <a:chExt cx="1892988" cy="1611199"/>
          </a:xfrm>
        </p:grpSpPr>
        <p:sp>
          <p:nvSpPr>
            <p:cNvPr id="48" name="矩形: 圆角 47">
              <a:extLst>
                <a:ext uri="{FF2B5EF4-FFF2-40B4-BE49-F238E27FC236}">
                  <a16:creationId xmlns:a16="http://schemas.microsoft.com/office/drawing/2014/main" id="{4DD5D654-5A60-4D14-8193-E58939DB15BD}"/>
                </a:ext>
              </a:extLst>
            </p:cNvPr>
            <p:cNvSpPr/>
            <p:nvPr/>
          </p:nvSpPr>
          <p:spPr>
            <a:xfrm>
              <a:off x="1067489" y="4012379"/>
              <a:ext cx="1795572" cy="1450870"/>
            </a:xfrm>
            <a:prstGeom prst="roundRect">
              <a:avLst>
                <a:gd name="adj" fmla="val 2251"/>
              </a:avLst>
            </a:prstGeom>
            <a:solidFill>
              <a:schemeClr val="bg1"/>
            </a:solidFill>
            <a:ln w="6350">
              <a:noFill/>
            </a:ln>
            <a:effectLst>
              <a:outerShdw blurRad="25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AD42EFFE-4FE5-42FC-BEC0-28F1C246EFCE}"/>
                </a:ext>
              </a:extLst>
            </p:cNvPr>
            <p:cNvSpPr/>
            <p:nvPr/>
          </p:nvSpPr>
          <p:spPr>
            <a:xfrm flipV="1">
              <a:off x="1871967" y="5462702"/>
              <a:ext cx="186616" cy="160876"/>
            </a:xfrm>
            <a:prstGeom prst="triangle">
              <a:avLst/>
            </a:prstGeom>
            <a:solidFill>
              <a:schemeClr val="accent4"/>
            </a:solidFill>
            <a:ln>
              <a:noFill/>
            </a:ln>
            <a:effectLst>
              <a:outerShdw blurRad="254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dirty="0"/>
            </a:p>
          </p:txBody>
        </p:sp>
        <p:grpSp>
          <p:nvGrpSpPr>
            <p:cNvPr id="50" name="组合 49">
              <a:extLst>
                <a:ext uri="{FF2B5EF4-FFF2-40B4-BE49-F238E27FC236}">
                  <a16:creationId xmlns:a16="http://schemas.microsoft.com/office/drawing/2014/main" id="{F5848835-F500-44BF-B3DE-C8679C747642}"/>
                </a:ext>
              </a:extLst>
            </p:cNvPr>
            <p:cNvGrpSpPr/>
            <p:nvPr/>
          </p:nvGrpSpPr>
          <p:grpSpPr>
            <a:xfrm>
              <a:off x="1018781" y="4181886"/>
              <a:ext cx="1892988" cy="1177586"/>
              <a:chOff x="3861131" y="1668035"/>
              <a:chExt cx="1892988" cy="1177586"/>
            </a:xfrm>
          </p:grpSpPr>
          <p:sp>
            <p:nvSpPr>
              <p:cNvPr id="51" name="文本框 50">
                <a:extLst>
                  <a:ext uri="{FF2B5EF4-FFF2-40B4-BE49-F238E27FC236}">
                    <a16:creationId xmlns:a16="http://schemas.microsoft.com/office/drawing/2014/main" id="{0B96727C-058D-4BDA-8219-3D82F9CEEC59}"/>
                  </a:ext>
                </a:extLst>
              </p:cNvPr>
              <p:cNvSpPr txBox="1"/>
              <p:nvPr/>
            </p:nvSpPr>
            <p:spPr>
              <a:xfrm flipH="1">
                <a:off x="4087936" y="1668035"/>
                <a:ext cx="1439378" cy="276999"/>
              </a:xfrm>
              <a:prstGeom prst="rect">
                <a:avLst/>
              </a:prstGeom>
              <a:noFill/>
            </p:spPr>
            <p:txBody>
              <a:bodyPr wrap="square" lIns="0" tIns="0" rIns="0" bIns="0" rtlCol="0">
                <a:spAutoFit/>
              </a:bodyPr>
              <a:lstStyle/>
              <a:p>
                <a:pPr algn="ctr"/>
                <a:r>
                  <a:rPr lang="zh-CN" altLang="en-US" dirty="0">
                    <a:latin typeface="+mj-ea"/>
                    <a:ea typeface="+mj-ea"/>
                  </a:rPr>
                  <a:t>第二阶段</a:t>
                </a:r>
              </a:p>
            </p:txBody>
          </p:sp>
          <p:sp>
            <p:nvSpPr>
              <p:cNvPr id="52" name="文本框 51">
                <a:extLst>
                  <a:ext uri="{FF2B5EF4-FFF2-40B4-BE49-F238E27FC236}">
                    <a16:creationId xmlns:a16="http://schemas.microsoft.com/office/drawing/2014/main" id="{7633C877-0469-4E9F-9C65-4E86235A8DD2}"/>
                  </a:ext>
                </a:extLst>
              </p:cNvPr>
              <p:cNvSpPr txBox="1"/>
              <p:nvPr/>
            </p:nvSpPr>
            <p:spPr>
              <a:xfrm flipH="1">
                <a:off x="3861131" y="2024819"/>
                <a:ext cx="1892988" cy="820802"/>
              </a:xfrm>
              <a:prstGeom prst="rect">
                <a:avLst/>
              </a:prstGeom>
              <a:noFill/>
            </p:spPr>
            <p:txBody>
              <a:bodyPr wrap="square" lIns="0" tIns="0" rIns="0" bIns="0" rtlCol="0">
                <a:spAutoFit/>
              </a:bodyPr>
              <a:lstStyle/>
              <a:p>
                <a:pPr algn="ctr">
                  <a:lnSpc>
                    <a:spcPct val="130000"/>
                  </a:lnSpc>
                </a:pPr>
                <a:r>
                  <a:rPr lang="zh-CN" altLang="en-US" sz="1400" dirty="0">
                    <a:latin typeface="+mn-ea"/>
                  </a:rPr>
                  <a:t>请输入你的文字</a:t>
                </a:r>
                <a:endParaRPr lang="en-US" altLang="zh-CN" sz="1400" dirty="0">
                  <a:latin typeface="+mn-ea"/>
                </a:endParaRPr>
              </a:p>
              <a:p>
                <a:pPr algn="ctr">
                  <a:lnSpc>
                    <a:spcPct val="130000"/>
                  </a:lnSpc>
                </a:pPr>
                <a:r>
                  <a:rPr lang="zh-CN" altLang="en-US" sz="1400" dirty="0">
                    <a:latin typeface="+mn-ea"/>
                  </a:rPr>
                  <a:t>请输入你的文字</a:t>
                </a:r>
                <a:endParaRPr lang="en-US" altLang="zh-CN" sz="1400" dirty="0">
                  <a:latin typeface="+mn-ea"/>
                </a:endParaRPr>
              </a:p>
              <a:p>
                <a:pPr algn="ctr">
                  <a:lnSpc>
                    <a:spcPct val="130000"/>
                  </a:lnSpc>
                </a:pPr>
                <a:r>
                  <a:rPr lang="zh-CN" altLang="en-US" sz="1400" dirty="0">
                    <a:latin typeface="+mn-ea"/>
                  </a:rPr>
                  <a:t>请输入你的文字</a:t>
                </a:r>
              </a:p>
            </p:txBody>
          </p:sp>
        </p:grpSp>
      </p:grpSp>
      <p:sp>
        <p:nvSpPr>
          <p:cNvPr id="59" name="任意多边形: 形状 58">
            <a:extLst>
              <a:ext uri="{FF2B5EF4-FFF2-40B4-BE49-F238E27FC236}">
                <a16:creationId xmlns:a16="http://schemas.microsoft.com/office/drawing/2014/main" id="{DD332DAB-D471-4987-9E87-8C53F594C3C7}"/>
              </a:ext>
            </a:extLst>
          </p:cNvPr>
          <p:cNvSpPr/>
          <p:nvPr/>
        </p:nvSpPr>
        <p:spPr>
          <a:xfrm>
            <a:off x="7263575" y="1613465"/>
            <a:ext cx="1795572" cy="1606119"/>
          </a:xfrm>
          <a:custGeom>
            <a:avLst/>
            <a:gdLst>
              <a:gd name="connsiteX0" fmla="*/ 32659 w 1795572"/>
              <a:gd name="connsiteY0" fmla="*/ 0 h 1606119"/>
              <a:gd name="connsiteX1" fmla="*/ 1762913 w 1795572"/>
              <a:gd name="connsiteY1" fmla="*/ 0 h 1606119"/>
              <a:gd name="connsiteX2" fmla="*/ 1795572 w 1795572"/>
              <a:gd name="connsiteY2" fmla="*/ 32659 h 1606119"/>
              <a:gd name="connsiteX3" fmla="*/ 1795572 w 1795572"/>
              <a:gd name="connsiteY3" fmla="*/ 1418211 h 1606119"/>
              <a:gd name="connsiteX4" fmla="*/ 1762913 w 1795572"/>
              <a:gd name="connsiteY4" fmla="*/ 1450870 h 1606119"/>
              <a:gd name="connsiteX5" fmla="*/ 987831 w 1795572"/>
              <a:gd name="connsiteY5" fmla="*/ 1450870 h 1606119"/>
              <a:gd name="connsiteX6" fmla="*/ 897786 w 1795572"/>
              <a:gd name="connsiteY6" fmla="*/ 1606119 h 1606119"/>
              <a:gd name="connsiteX7" fmla="*/ 807742 w 1795572"/>
              <a:gd name="connsiteY7" fmla="*/ 1450870 h 1606119"/>
              <a:gd name="connsiteX8" fmla="*/ 32659 w 1795572"/>
              <a:gd name="connsiteY8" fmla="*/ 1450870 h 1606119"/>
              <a:gd name="connsiteX9" fmla="*/ 0 w 1795572"/>
              <a:gd name="connsiteY9" fmla="*/ 1418211 h 1606119"/>
              <a:gd name="connsiteX10" fmla="*/ 0 w 1795572"/>
              <a:gd name="connsiteY10" fmla="*/ 32659 h 1606119"/>
              <a:gd name="connsiteX11" fmla="*/ 32659 w 1795572"/>
              <a:gd name="connsiteY11" fmla="*/ 0 h 160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572" h="1606119">
                <a:moveTo>
                  <a:pt x="32659" y="0"/>
                </a:moveTo>
                <a:lnTo>
                  <a:pt x="1762913" y="0"/>
                </a:lnTo>
                <a:cubicBezTo>
                  <a:pt x="1780950" y="0"/>
                  <a:pt x="1795572" y="14622"/>
                  <a:pt x="1795572" y="32659"/>
                </a:cubicBezTo>
                <a:lnTo>
                  <a:pt x="1795572" y="1418211"/>
                </a:lnTo>
                <a:cubicBezTo>
                  <a:pt x="1795572" y="1436248"/>
                  <a:pt x="1780950" y="1450870"/>
                  <a:pt x="1762913" y="1450870"/>
                </a:cubicBezTo>
                <a:lnTo>
                  <a:pt x="987831" y="1450870"/>
                </a:lnTo>
                <a:lnTo>
                  <a:pt x="897786" y="1606119"/>
                </a:lnTo>
                <a:lnTo>
                  <a:pt x="807742" y="1450870"/>
                </a:lnTo>
                <a:lnTo>
                  <a:pt x="32659" y="1450870"/>
                </a:lnTo>
                <a:cubicBezTo>
                  <a:pt x="14622" y="1450870"/>
                  <a:pt x="0" y="1436248"/>
                  <a:pt x="0" y="1418211"/>
                </a:cubicBezTo>
                <a:lnTo>
                  <a:pt x="0" y="32659"/>
                </a:lnTo>
                <a:cubicBezTo>
                  <a:pt x="0" y="14622"/>
                  <a:pt x="14622" y="0"/>
                  <a:pt x="32659" y="0"/>
                </a:cubicBezTo>
                <a:close/>
              </a:path>
            </a:pathLst>
          </a:custGeom>
          <a:solidFill>
            <a:schemeClr val="accent4"/>
          </a:solidFill>
          <a:ln w="6350">
            <a:noFill/>
          </a:ln>
          <a:effectLst>
            <a:outerShdw blurRad="25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 name="组合 55">
            <a:extLst>
              <a:ext uri="{FF2B5EF4-FFF2-40B4-BE49-F238E27FC236}">
                <a16:creationId xmlns:a16="http://schemas.microsoft.com/office/drawing/2014/main" id="{3BA1FC56-AD87-4BB9-B760-213D8BE1B91D}"/>
              </a:ext>
            </a:extLst>
          </p:cNvPr>
          <p:cNvGrpSpPr/>
          <p:nvPr/>
        </p:nvGrpSpPr>
        <p:grpSpPr>
          <a:xfrm>
            <a:off x="7214867" y="1782972"/>
            <a:ext cx="1892988" cy="1177586"/>
            <a:chOff x="3861131" y="1668035"/>
            <a:chExt cx="1892988" cy="1177586"/>
          </a:xfrm>
        </p:grpSpPr>
        <p:sp>
          <p:nvSpPr>
            <p:cNvPr id="57" name="文本框 56">
              <a:extLst>
                <a:ext uri="{FF2B5EF4-FFF2-40B4-BE49-F238E27FC236}">
                  <a16:creationId xmlns:a16="http://schemas.microsoft.com/office/drawing/2014/main" id="{F7041350-F525-4018-A5B3-2CCBCEBA919B}"/>
                </a:ext>
              </a:extLst>
            </p:cNvPr>
            <p:cNvSpPr txBox="1"/>
            <p:nvPr/>
          </p:nvSpPr>
          <p:spPr>
            <a:xfrm flipH="1">
              <a:off x="4087936" y="1668035"/>
              <a:ext cx="1439378" cy="276999"/>
            </a:xfrm>
            <a:prstGeom prst="rect">
              <a:avLst/>
            </a:prstGeom>
            <a:noFill/>
          </p:spPr>
          <p:txBody>
            <a:bodyPr wrap="square" lIns="0" tIns="0" rIns="0" bIns="0" rtlCol="0">
              <a:spAutoFit/>
            </a:bodyPr>
            <a:lstStyle/>
            <a:p>
              <a:pPr algn="ctr"/>
              <a:r>
                <a:rPr lang="zh-CN" altLang="en-US" dirty="0">
                  <a:solidFill>
                    <a:schemeClr val="bg1"/>
                  </a:solidFill>
                  <a:latin typeface="+mj-ea"/>
                  <a:ea typeface="+mj-ea"/>
                </a:rPr>
                <a:t>第四阶段</a:t>
              </a:r>
            </a:p>
          </p:txBody>
        </p:sp>
        <p:sp>
          <p:nvSpPr>
            <p:cNvPr id="58" name="文本框 57">
              <a:extLst>
                <a:ext uri="{FF2B5EF4-FFF2-40B4-BE49-F238E27FC236}">
                  <a16:creationId xmlns:a16="http://schemas.microsoft.com/office/drawing/2014/main" id="{A2C5A7A9-154B-4689-825D-A93909BA4488}"/>
                </a:ext>
              </a:extLst>
            </p:cNvPr>
            <p:cNvSpPr txBox="1"/>
            <p:nvPr/>
          </p:nvSpPr>
          <p:spPr>
            <a:xfrm flipH="1">
              <a:off x="3861131" y="2024819"/>
              <a:ext cx="1892988" cy="820802"/>
            </a:xfrm>
            <a:prstGeom prst="rect">
              <a:avLst/>
            </a:prstGeom>
            <a:noFill/>
          </p:spPr>
          <p:txBody>
            <a:bodyPr wrap="square" lIns="0" tIns="0" rIns="0" bIns="0" rtlCol="0">
              <a:spAutoFit/>
            </a:bodyPr>
            <a:lstStyle/>
            <a:p>
              <a:pPr algn="ctr">
                <a:lnSpc>
                  <a:spcPct val="130000"/>
                </a:lnSpc>
              </a:pPr>
              <a:r>
                <a:rPr lang="zh-CN" altLang="en-US" sz="1400" dirty="0">
                  <a:solidFill>
                    <a:schemeClr val="bg1"/>
                  </a:solidFill>
                  <a:latin typeface="+mn-ea"/>
                </a:rPr>
                <a:t>请输入你的文字</a:t>
              </a:r>
              <a:endParaRPr lang="en-US" altLang="zh-CN" sz="1400" dirty="0">
                <a:solidFill>
                  <a:schemeClr val="bg1"/>
                </a:solidFill>
                <a:latin typeface="+mn-ea"/>
              </a:endParaRPr>
            </a:p>
            <a:p>
              <a:pPr algn="ctr">
                <a:lnSpc>
                  <a:spcPct val="130000"/>
                </a:lnSpc>
              </a:pPr>
              <a:r>
                <a:rPr lang="zh-CN" altLang="en-US" sz="1400" dirty="0">
                  <a:solidFill>
                    <a:schemeClr val="bg1"/>
                  </a:solidFill>
                  <a:latin typeface="+mn-ea"/>
                </a:rPr>
                <a:t>请输入你的文字</a:t>
              </a:r>
              <a:endParaRPr lang="en-US" altLang="zh-CN" sz="1400" dirty="0">
                <a:solidFill>
                  <a:schemeClr val="bg1"/>
                </a:solidFill>
                <a:latin typeface="+mn-ea"/>
              </a:endParaRPr>
            </a:p>
            <a:p>
              <a:pPr algn="ctr">
                <a:lnSpc>
                  <a:spcPct val="130000"/>
                </a:lnSpc>
              </a:pPr>
              <a:r>
                <a:rPr lang="zh-CN" altLang="en-US" sz="1400" dirty="0">
                  <a:solidFill>
                    <a:schemeClr val="bg1"/>
                  </a:solidFill>
                  <a:latin typeface="+mn-ea"/>
                </a:rPr>
                <a:t>请输入你的文字</a:t>
              </a:r>
            </a:p>
          </p:txBody>
        </p:sp>
      </p:grpSp>
    </p:spTree>
    <p:extLst>
      <p:ext uri="{BB962C8B-B14F-4D97-AF65-F5344CB8AC3E}">
        <p14:creationId xmlns:p14="http://schemas.microsoft.com/office/powerpoint/2010/main" val="158367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7E07BC5-7096-40EF-8916-6857A4CA18FD}"/>
              </a:ext>
            </a:extLst>
          </p:cNvPr>
          <p:cNvSpPr>
            <a:spLocks noGrp="1"/>
          </p:cNvSpPr>
          <p:nvPr>
            <p:ph type="body" sz="quarter" idx="10"/>
          </p:nvPr>
        </p:nvSpPr>
        <p:spPr/>
        <p:txBody>
          <a:bodyPr/>
          <a:lstStyle/>
          <a:p>
            <a:r>
              <a:rPr lang="en-US" altLang="zh-CN" dirty="0"/>
              <a:t>Part</a:t>
            </a:r>
            <a:r>
              <a:rPr lang="zh-CN" altLang="en-US" dirty="0"/>
              <a:t> </a:t>
            </a:r>
            <a:r>
              <a:rPr lang="en-US" altLang="zh-CN" dirty="0"/>
              <a:t>6</a:t>
            </a:r>
          </a:p>
        </p:txBody>
      </p:sp>
      <p:sp>
        <p:nvSpPr>
          <p:cNvPr id="5" name="文本占位符 4">
            <a:extLst>
              <a:ext uri="{FF2B5EF4-FFF2-40B4-BE49-F238E27FC236}">
                <a16:creationId xmlns:a16="http://schemas.microsoft.com/office/drawing/2014/main" id="{AB3C93D1-81BE-4810-AE9D-A6BCB96D56D3}"/>
              </a:ext>
            </a:extLst>
          </p:cNvPr>
          <p:cNvSpPr>
            <a:spLocks noGrp="1"/>
          </p:cNvSpPr>
          <p:nvPr>
            <p:ph type="body" sz="quarter" idx="11"/>
          </p:nvPr>
        </p:nvSpPr>
        <p:spPr/>
        <p:txBody>
          <a:bodyPr/>
          <a:lstStyle/>
          <a:p>
            <a:r>
              <a:rPr lang="zh-CN" altLang="en-US" dirty="0"/>
              <a:t>特殊功能页面样式</a:t>
            </a:r>
          </a:p>
        </p:txBody>
      </p:sp>
      <p:sp>
        <p:nvSpPr>
          <p:cNvPr id="7" name="letter-type-interface-symbol_44553">
            <a:extLst>
              <a:ext uri="{FF2B5EF4-FFF2-40B4-BE49-F238E27FC236}">
                <a16:creationId xmlns:a16="http://schemas.microsoft.com/office/drawing/2014/main" id="{26FE3027-35DD-4E51-9DCE-90F4647FEFA5}"/>
              </a:ext>
            </a:extLst>
          </p:cNvPr>
          <p:cNvSpPr>
            <a:spLocks noChangeAspect="1"/>
          </p:cNvSpPr>
          <p:nvPr/>
        </p:nvSpPr>
        <p:spPr bwMode="auto">
          <a:xfrm>
            <a:off x="5685717" y="1737139"/>
            <a:ext cx="820565" cy="820433"/>
          </a:xfrm>
          <a:custGeom>
            <a:avLst/>
            <a:gdLst>
              <a:gd name="T0" fmla="*/ 10635 w 12887"/>
              <a:gd name="T1" fmla="*/ 10029 h 12887"/>
              <a:gd name="T2" fmla="*/ 10714 w 12887"/>
              <a:gd name="T3" fmla="*/ 10108 h 12887"/>
              <a:gd name="T4" fmla="*/ 11205 w 12887"/>
              <a:gd name="T5" fmla="*/ 10295 h 12887"/>
              <a:gd name="T6" fmla="*/ 12636 w 12887"/>
              <a:gd name="T7" fmla="*/ 11725 h 12887"/>
              <a:gd name="T8" fmla="*/ 12636 w 12887"/>
              <a:gd name="T9" fmla="*/ 12636 h 12887"/>
              <a:gd name="T10" fmla="*/ 11725 w 12887"/>
              <a:gd name="T11" fmla="*/ 12636 h 12887"/>
              <a:gd name="T12" fmla="*/ 10295 w 12887"/>
              <a:gd name="T13" fmla="*/ 11206 h 12887"/>
              <a:gd name="T14" fmla="*/ 10108 w 12887"/>
              <a:gd name="T15" fmla="*/ 10715 h 12887"/>
              <a:gd name="T16" fmla="*/ 10029 w 12887"/>
              <a:gd name="T17" fmla="*/ 10635 h 12887"/>
              <a:gd name="T18" fmla="*/ 5747 w 12887"/>
              <a:gd name="T19" fmla="*/ 12105 h 12887"/>
              <a:gd name="T20" fmla="*/ 1646 w 12887"/>
              <a:gd name="T21" fmla="*/ 10189 h 12887"/>
              <a:gd name="T22" fmla="*/ 28 w 12887"/>
              <a:gd name="T23" fmla="*/ 5964 h 12887"/>
              <a:gd name="T24" fmla="*/ 1799 w 12887"/>
              <a:gd name="T25" fmla="*/ 1799 h 12887"/>
              <a:gd name="T26" fmla="*/ 5964 w 12887"/>
              <a:gd name="T27" fmla="*/ 28 h 12887"/>
              <a:gd name="T28" fmla="*/ 10189 w 12887"/>
              <a:gd name="T29" fmla="*/ 1646 h 12887"/>
              <a:gd name="T30" fmla="*/ 12105 w 12887"/>
              <a:gd name="T31" fmla="*/ 5747 h 12887"/>
              <a:gd name="T32" fmla="*/ 10635 w 12887"/>
              <a:gd name="T33" fmla="*/ 10029 h 12887"/>
              <a:gd name="T34" fmla="*/ 6068 w 12887"/>
              <a:gd name="T35" fmla="*/ 11046 h 12887"/>
              <a:gd name="T36" fmla="*/ 9588 w 12887"/>
              <a:gd name="T37" fmla="*/ 9588 h 12887"/>
              <a:gd name="T38" fmla="*/ 11046 w 12887"/>
              <a:gd name="T39" fmla="*/ 6068 h 12887"/>
              <a:gd name="T40" fmla="*/ 9588 w 12887"/>
              <a:gd name="T41" fmla="*/ 2549 h 12887"/>
              <a:gd name="T42" fmla="*/ 6068 w 12887"/>
              <a:gd name="T43" fmla="*/ 1091 h 12887"/>
              <a:gd name="T44" fmla="*/ 1091 w 12887"/>
              <a:gd name="T45" fmla="*/ 6068 h 12887"/>
              <a:gd name="T46" fmla="*/ 2549 w 12887"/>
              <a:gd name="T47" fmla="*/ 9588 h 12887"/>
              <a:gd name="T48" fmla="*/ 6068 w 12887"/>
              <a:gd name="T49" fmla="*/ 11046 h 12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87" h="12887">
                <a:moveTo>
                  <a:pt x="10635" y="10029"/>
                </a:moveTo>
                <a:lnTo>
                  <a:pt x="10714" y="10108"/>
                </a:lnTo>
                <a:cubicBezTo>
                  <a:pt x="10891" y="10098"/>
                  <a:pt x="11070" y="10160"/>
                  <a:pt x="11205" y="10295"/>
                </a:cubicBezTo>
                <a:lnTo>
                  <a:pt x="12636" y="11725"/>
                </a:lnTo>
                <a:cubicBezTo>
                  <a:pt x="12887" y="11977"/>
                  <a:pt x="12887" y="12384"/>
                  <a:pt x="12636" y="12636"/>
                </a:cubicBezTo>
                <a:cubicBezTo>
                  <a:pt x="12384" y="12887"/>
                  <a:pt x="11977" y="12887"/>
                  <a:pt x="11725" y="12636"/>
                </a:cubicBezTo>
                <a:lnTo>
                  <a:pt x="10295" y="11206"/>
                </a:lnTo>
                <a:cubicBezTo>
                  <a:pt x="10166" y="11076"/>
                  <a:pt x="10097" y="10898"/>
                  <a:pt x="10108" y="10715"/>
                </a:cubicBezTo>
                <a:lnTo>
                  <a:pt x="10029" y="10635"/>
                </a:lnTo>
                <a:cubicBezTo>
                  <a:pt x="8846" y="11661"/>
                  <a:pt x="7311" y="12188"/>
                  <a:pt x="5747" y="12105"/>
                </a:cubicBezTo>
                <a:cubicBezTo>
                  <a:pt x="4183" y="12021"/>
                  <a:pt x="2713" y="11334"/>
                  <a:pt x="1646" y="10189"/>
                </a:cubicBezTo>
                <a:cubicBezTo>
                  <a:pt x="580" y="9044"/>
                  <a:pt x="0" y="7529"/>
                  <a:pt x="28" y="5964"/>
                </a:cubicBezTo>
                <a:cubicBezTo>
                  <a:pt x="57" y="4399"/>
                  <a:pt x="692" y="2906"/>
                  <a:pt x="1799" y="1799"/>
                </a:cubicBezTo>
                <a:cubicBezTo>
                  <a:pt x="2906" y="692"/>
                  <a:pt x="4399" y="57"/>
                  <a:pt x="5964" y="28"/>
                </a:cubicBezTo>
                <a:cubicBezTo>
                  <a:pt x="7529" y="0"/>
                  <a:pt x="9044" y="580"/>
                  <a:pt x="10189" y="1646"/>
                </a:cubicBezTo>
                <a:cubicBezTo>
                  <a:pt x="11334" y="2713"/>
                  <a:pt x="12021" y="4183"/>
                  <a:pt x="12105" y="5747"/>
                </a:cubicBezTo>
                <a:cubicBezTo>
                  <a:pt x="12188" y="7311"/>
                  <a:pt x="11661" y="8846"/>
                  <a:pt x="10635" y="10029"/>
                </a:cubicBezTo>
                <a:close/>
                <a:moveTo>
                  <a:pt x="6068" y="11046"/>
                </a:moveTo>
                <a:cubicBezTo>
                  <a:pt x="7389" y="11046"/>
                  <a:pt x="8655" y="10522"/>
                  <a:pt x="9588" y="9588"/>
                </a:cubicBezTo>
                <a:cubicBezTo>
                  <a:pt x="10522" y="8655"/>
                  <a:pt x="11046" y="7389"/>
                  <a:pt x="11046" y="6068"/>
                </a:cubicBezTo>
                <a:cubicBezTo>
                  <a:pt x="11046" y="4748"/>
                  <a:pt x="10522" y="3482"/>
                  <a:pt x="9588" y="2549"/>
                </a:cubicBezTo>
                <a:cubicBezTo>
                  <a:pt x="8655" y="1615"/>
                  <a:pt x="7389" y="1091"/>
                  <a:pt x="6068" y="1091"/>
                </a:cubicBezTo>
                <a:cubicBezTo>
                  <a:pt x="3319" y="1091"/>
                  <a:pt x="1091" y="3319"/>
                  <a:pt x="1091" y="6068"/>
                </a:cubicBezTo>
                <a:cubicBezTo>
                  <a:pt x="1091" y="7389"/>
                  <a:pt x="1615" y="8655"/>
                  <a:pt x="2549" y="9588"/>
                </a:cubicBezTo>
                <a:cubicBezTo>
                  <a:pt x="3482" y="10522"/>
                  <a:pt x="4748" y="11046"/>
                  <a:pt x="6068" y="1104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圆角矩形 16">
            <a:extLst>
              <a:ext uri="{FF2B5EF4-FFF2-40B4-BE49-F238E27FC236}">
                <a16:creationId xmlns:a16="http://schemas.microsoft.com/office/drawing/2014/main" id="{E3F88948-09E3-4A89-A37A-9C6E73D407CA}"/>
              </a:ext>
            </a:extLst>
          </p:cNvPr>
          <p:cNvSpPr/>
          <p:nvPr/>
        </p:nvSpPr>
        <p:spPr>
          <a:xfrm>
            <a:off x="5543550" y="5666872"/>
            <a:ext cx="1104900" cy="652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59">
            <a:extLst>
              <a:ext uri="{FF2B5EF4-FFF2-40B4-BE49-F238E27FC236}">
                <a16:creationId xmlns:a16="http://schemas.microsoft.com/office/drawing/2014/main" id="{B1234F4A-7EDD-41B4-8C95-6E821BE22CB1}"/>
              </a:ext>
            </a:extLst>
          </p:cNvPr>
          <p:cNvSpPr/>
          <p:nvPr/>
        </p:nvSpPr>
        <p:spPr>
          <a:xfrm>
            <a:off x="5543548" y="5666872"/>
            <a:ext cx="1104899" cy="65258"/>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68300" dir="540000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316612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24">
            <a:extLst>
              <a:ext uri="{FF2B5EF4-FFF2-40B4-BE49-F238E27FC236}">
                <a16:creationId xmlns:a16="http://schemas.microsoft.com/office/drawing/2014/main" id="{4BF638E8-4D95-46CB-B23C-588796AEF31E}"/>
              </a:ext>
            </a:extLst>
          </p:cNvPr>
          <p:cNvSpPr>
            <a:spLocks noGrp="1"/>
          </p:cNvSpPr>
          <p:nvPr>
            <p:ph type="body" sz="quarter" idx="13"/>
          </p:nvPr>
        </p:nvSpPr>
        <p:spPr/>
        <p:txBody>
          <a:bodyPr/>
          <a:lstStyle/>
          <a:p>
            <a:r>
              <a:rPr lang="zh-CN" altLang="en-US" dirty="0">
                <a:sym typeface="Wingdings 3" panose="05040102010807070707" pitchFamily="18" charset="2"/>
              </a:rPr>
              <a:t></a:t>
            </a:r>
            <a:endParaRPr lang="zh-CN" altLang="en-US" dirty="0"/>
          </a:p>
        </p:txBody>
      </p:sp>
      <p:sp>
        <p:nvSpPr>
          <p:cNvPr id="10" name="文本占位符 9">
            <a:extLst>
              <a:ext uri="{FF2B5EF4-FFF2-40B4-BE49-F238E27FC236}">
                <a16:creationId xmlns:a16="http://schemas.microsoft.com/office/drawing/2014/main" id="{42E65B09-D1A6-4602-B8BA-6D15347FF80D}"/>
              </a:ext>
            </a:extLst>
          </p:cNvPr>
          <p:cNvSpPr>
            <a:spLocks noGrp="1"/>
          </p:cNvSpPr>
          <p:nvPr>
            <p:ph type="body" sz="quarter" idx="10"/>
          </p:nvPr>
        </p:nvSpPr>
        <p:spPr/>
        <p:txBody>
          <a:bodyPr/>
          <a:lstStyle/>
          <a:p>
            <a:r>
              <a:rPr lang="en-US" altLang="zh-CN" dirty="0"/>
              <a:t>PART 01</a:t>
            </a:r>
            <a:endParaRPr lang="zh-CN" altLang="en-US" dirty="0"/>
          </a:p>
        </p:txBody>
      </p:sp>
      <p:sp>
        <p:nvSpPr>
          <p:cNvPr id="13" name="文本占位符 12">
            <a:extLst>
              <a:ext uri="{FF2B5EF4-FFF2-40B4-BE49-F238E27FC236}">
                <a16:creationId xmlns:a16="http://schemas.microsoft.com/office/drawing/2014/main" id="{5A0FC6C5-1DDF-4BA5-BCD3-F0382A140A56}"/>
              </a:ext>
            </a:extLst>
          </p:cNvPr>
          <p:cNvSpPr>
            <a:spLocks noGrp="1"/>
          </p:cNvSpPr>
          <p:nvPr>
            <p:ph type="body" sz="quarter" idx="11"/>
          </p:nvPr>
        </p:nvSpPr>
        <p:spPr/>
        <p:txBody>
          <a:bodyPr/>
          <a:lstStyle/>
          <a:p>
            <a:r>
              <a:rPr lang="zh-CN" altLang="en-US" dirty="0"/>
              <a:t>在此输入你的标题</a:t>
            </a:r>
          </a:p>
        </p:txBody>
      </p:sp>
      <p:sp>
        <p:nvSpPr>
          <p:cNvPr id="15" name="文本占位符 14">
            <a:extLst>
              <a:ext uri="{FF2B5EF4-FFF2-40B4-BE49-F238E27FC236}">
                <a16:creationId xmlns:a16="http://schemas.microsoft.com/office/drawing/2014/main" id="{A79E683C-32A2-45A5-9063-882EA288B905}"/>
              </a:ext>
            </a:extLst>
          </p:cNvPr>
          <p:cNvSpPr>
            <a:spLocks noGrp="1"/>
          </p:cNvSpPr>
          <p:nvPr>
            <p:ph type="body" sz="quarter" idx="12"/>
          </p:nvPr>
        </p:nvSpPr>
        <p:spPr/>
        <p:txBody>
          <a:bodyPr/>
          <a:lstStyle/>
          <a:p>
            <a:pPr lvl="0"/>
            <a:r>
              <a:rPr lang="en-US" altLang="zh-CN" dirty="0"/>
              <a:t>Enter your title here</a:t>
            </a:r>
            <a:endParaRPr lang="zh-CN" altLang="en-US" dirty="0"/>
          </a:p>
        </p:txBody>
      </p:sp>
    </p:spTree>
    <p:extLst>
      <p:ext uri="{BB962C8B-B14F-4D97-AF65-F5344CB8AC3E}">
        <p14:creationId xmlns:p14="http://schemas.microsoft.com/office/powerpoint/2010/main" val="3918721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6D3D2-7AEA-4E0A-8279-DA242B452A91}"/>
              </a:ext>
            </a:extLst>
          </p:cNvPr>
          <p:cNvSpPr>
            <a:spLocks noGrp="1"/>
          </p:cNvSpPr>
          <p:nvPr>
            <p:ph type="title"/>
          </p:nvPr>
        </p:nvSpPr>
        <p:spPr/>
        <p:txBody>
          <a:bodyPr/>
          <a:lstStyle/>
          <a:p>
            <a:r>
              <a:rPr lang="zh-CN" altLang="en-US" dirty="0"/>
              <a:t>手机样机</a:t>
            </a:r>
          </a:p>
        </p:txBody>
      </p:sp>
      <p:sp>
        <p:nvSpPr>
          <p:cNvPr id="22" name="灯片编号占位符 5">
            <a:extLst>
              <a:ext uri="{FF2B5EF4-FFF2-40B4-BE49-F238E27FC236}">
                <a16:creationId xmlns:a16="http://schemas.microsoft.com/office/drawing/2014/main" id="{688C135A-097F-4C1E-8EF3-107DD6B57A83}"/>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50</a:t>
            </a:fld>
            <a:endParaRPr lang="zh-CN" altLang="en-US" dirty="0"/>
          </a:p>
        </p:txBody>
      </p:sp>
      <p:pic>
        <p:nvPicPr>
          <p:cNvPr id="24" name="图片占位符 23" descr="砖色建筑&#10;&#10;描述已自动生成">
            <a:extLst>
              <a:ext uri="{FF2B5EF4-FFF2-40B4-BE49-F238E27FC236}">
                <a16:creationId xmlns:a16="http://schemas.microsoft.com/office/drawing/2014/main" id="{F8F268CE-3904-41FB-8D86-A5D3268C944F}"/>
              </a:ext>
            </a:extLst>
          </p:cNvPr>
          <p:cNvPicPr>
            <a:picLocks noGrp="1" noChangeAspect="1"/>
          </p:cNvPicPr>
          <p:nvPr>
            <p:ph type="pic" sz="quarter" idx="13"/>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31282" r="31282"/>
          <a:stretch/>
        </p:blipFill>
        <p:spPr/>
      </p:pic>
      <p:grpSp>
        <p:nvGrpSpPr>
          <p:cNvPr id="6" name="组合 5">
            <a:extLst>
              <a:ext uri="{FF2B5EF4-FFF2-40B4-BE49-F238E27FC236}">
                <a16:creationId xmlns:a16="http://schemas.microsoft.com/office/drawing/2014/main" id="{8EA6A7C1-71D2-4B5A-BD3E-A25FCF9A545F}"/>
              </a:ext>
            </a:extLst>
          </p:cNvPr>
          <p:cNvGrpSpPr/>
          <p:nvPr/>
        </p:nvGrpSpPr>
        <p:grpSpPr>
          <a:xfrm>
            <a:off x="5652869" y="1971767"/>
            <a:ext cx="2631441" cy="1413203"/>
            <a:chOff x="1064260" y="2174557"/>
            <a:chExt cx="5399084" cy="1413203"/>
          </a:xfrm>
        </p:grpSpPr>
        <p:sp>
          <p:nvSpPr>
            <p:cNvPr id="7" name="文本框 6">
              <a:extLst>
                <a:ext uri="{FF2B5EF4-FFF2-40B4-BE49-F238E27FC236}">
                  <a16:creationId xmlns:a16="http://schemas.microsoft.com/office/drawing/2014/main" id="{DABEE5EC-1BDF-4E13-A3C1-6E6B79FCC257}"/>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8" name="文本框 7">
              <a:extLst>
                <a:ext uri="{FF2B5EF4-FFF2-40B4-BE49-F238E27FC236}">
                  <a16:creationId xmlns:a16="http://schemas.microsoft.com/office/drawing/2014/main" id="{651B9638-7875-41F0-889A-59FCB18007A2}"/>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9" name="直接连接符 8">
              <a:extLst>
                <a:ext uri="{FF2B5EF4-FFF2-40B4-BE49-F238E27FC236}">
                  <a16:creationId xmlns:a16="http://schemas.microsoft.com/office/drawing/2014/main" id="{2E1CD0B4-7C31-442A-8305-BD72D53412D8}"/>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B1B3CB11-29C9-4BC1-B5BD-494417FF27EE}"/>
              </a:ext>
            </a:extLst>
          </p:cNvPr>
          <p:cNvGrpSpPr/>
          <p:nvPr/>
        </p:nvGrpSpPr>
        <p:grpSpPr>
          <a:xfrm>
            <a:off x="5652869" y="4143819"/>
            <a:ext cx="2631441" cy="1413203"/>
            <a:chOff x="1064260" y="2174557"/>
            <a:chExt cx="5399084" cy="1413203"/>
          </a:xfrm>
        </p:grpSpPr>
        <p:sp>
          <p:nvSpPr>
            <p:cNvPr id="11" name="文本框 10">
              <a:extLst>
                <a:ext uri="{FF2B5EF4-FFF2-40B4-BE49-F238E27FC236}">
                  <a16:creationId xmlns:a16="http://schemas.microsoft.com/office/drawing/2014/main" id="{E4B27010-B554-43F7-BB1D-E8CCD0AE7068}"/>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2" name="文本框 11">
              <a:extLst>
                <a:ext uri="{FF2B5EF4-FFF2-40B4-BE49-F238E27FC236}">
                  <a16:creationId xmlns:a16="http://schemas.microsoft.com/office/drawing/2014/main" id="{CDF4C11A-F8F7-40E5-B466-CEBB70C39D3E}"/>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13" name="直接连接符 12">
              <a:extLst>
                <a:ext uri="{FF2B5EF4-FFF2-40B4-BE49-F238E27FC236}">
                  <a16:creationId xmlns:a16="http://schemas.microsoft.com/office/drawing/2014/main" id="{F16657D8-605F-4E5A-B3D4-21C5E3B5F3A7}"/>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EF0C323A-F29A-4066-9E13-EDAC15C11263}"/>
              </a:ext>
            </a:extLst>
          </p:cNvPr>
          <p:cNvGrpSpPr/>
          <p:nvPr/>
        </p:nvGrpSpPr>
        <p:grpSpPr>
          <a:xfrm>
            <a:off x="8647713" y="2005373"/>
            <a:ext cx="2631441" cy="1413203"/>
            <a:chOff x="1064260" y="2174557"/>
            <a:chExt cx="5399084" cy="1413203"/>
          </a:xfrm>
        </p:grpSpPr>
        <p:sp>
          <p:nvSpPr>
            <p:cNvPr id="15" name="文本框 14">
              <a:extLst>
                <a:ext uri="{FF2B5EF4-FFF2-40B4-BE49-F238E27FC236}">
                  <a16:creationId xmlns:a16="http://schemas.microsoft.com/office/drawing/2014/main" id="{3D5218B0-9EFC-44ED-A606-860DDA079D1B}"/>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6" name="文本框 15">
              <a:extLst>
                <a:ext uri="{FF2B5EF4-FFF2-40B4-BE49-F238E27FC236}">
                  <a16:creationId xmlns:a16="http://schemas.microsoft.com/office/drawing/2014/main" id="{7E407ED7-BA56-415E-9267-19CAEBA5F4A2}"/>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17" name="直接连接符 16">
              <a:extLst>
                <a:ext uri="{FF2B5EF4-FFF2-40B4-BE49-F238E27FC236}">
                  <a16:creationId xmlns:a16="http://schemas.microsoft.com/office/drawing/2014/main" id="{1D537015-E6EC-4F80-9E9C-961526095C93}"/>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84F727D2-82DA-4199-9587-CFD13805EEFF}"/>
              </a:ext>
            </a:extLst>
          </p:cNvPr>
          <p:cNvGrpSpPr/>
          <p:nvPr/>
        </p:nvGrpSpPr>
        <p:grpSpPr>
          <a:xfrm>
            <a:off x="8647713" y="4167265"/>
            <a:ext cx="2631441" cy="1413203"/>
            <a:chOff x="1064260" y="2174557"/>
            <a:chExt cx="5399084" cy="1413203"/>
          </a:xfrm>
        </p:grpSpPr>
        <p:sp>
          <p:nvSpPr>
            <p:cNvPr id="19" name="文本框 18">
              <a:extLst>
                <a:ext uri="{FF2B5EF4-FFF2-40B4-BE49-F238E27FC236}">
                  <a16:creationId xmlns:a16="http://schemas.microsoft.com/office/drawing/2014/main" id="{8F75A0CE-6D6D-4466-9B71-AD8E1A41C860}"/>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20" name="文本框 19">
              <a:extLst>
                <a:ext uri="{FF2B5EF4-FFF2-40B4-BE49-F238E27FC236}">
                  <a16:creationId xmlns:a16="http://schemas.microsoft.com/office/drawing/2014/main" id="{FC843F9B-FF1B-4562-890A-0961CD39CC28}"/>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a:t>
              </a:r>
              <a:endParaRPr lang="en-US" altLang="zh-CN" dirty="0">
                <a:solidFill>
                  <a:schemeClr val="tx2">
                    <a:lumMod val="75000"/>
                  </a:schemeClr>
                </a:solidFill>
                <a:latin typeface="+mn-ea"/>
              </a:endParaRPr>
            </a:p>
          </p:txBody>
        </p:sp>
        <p:cxnSp>
          <p:nvCxnSpPr>
            <p:cNvPr id="21" name="直接连接符 20">
              <a:extLst>
                <a:ext uri="{FF2B5EF4-FFF2-40B4-BE49-F238E27FC236}">
                  <a16:creationId xmlns:a16="http://schemas.microsoft.com/office/drawing/2014/main" id="{230D870E-4321-454B-AFAA-DC5DEBC4B696}"/>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1815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6D3D2-7AEA-4E0A-8279-DA242B452A91}"/>
              </a:ext>
            </a:extLst>
          </p:cNvPr>
          <p:cNvSpPr>
            <a:spLocks noGrp="1"/>
          </p:cNvSpPr>
          <p:nvPr>
            <p:ph type="title"/>
          </p:nvPr>
        </p:nvSpPr>
        <p:spPr/>
        <p:txBody>
          <a:bodyPr/>
          <a:lstStyle/>
          <a:p>
            <a:r>
              <a:rPr lang="zh-CN" altLang="en-US" dirty="0"/>
              <a:t>电脑样机</a:t>
            </a:r>
          </a:p>
        </p:txBody>
      </p:sp>
      <p:sp>
        <p:nvSpPr>
          <p:cNvPr id="13" name="灯片编号占位符 5">
            <a:extLst>
              <a:ext uri="{FF2B5EF4-FFF2-40B4-BE49-F238E27FC236}">
                <a16:creationId xmlns:a16="http://schemas.microsoft.com/office/drawing/2014/main" id="{D094BF24-9B90-4818-B784-48892D174346}"/>
              </a:ext>
            </a:extLst>
          </p:cNvPr>
          <p:cNvSpPr>
            <a:spLocks noGrp="1"/>
          </p:cNvSpPr>
          <p:nvPr>
            <p:ph type="sldNum" sz="quarter" idx="12"/>
          </p:nvPr>
        </p:nvSpPr>
        <p:spPr/>
        <p:txBody>
          <a:bodyPr/>
          <a:lstStyle>
            <a:lvl1pPr algn="r">
              <a:defRPr sz="1200">
                <a:solidFill>
                  <a:schemeClr val="tx1">
                    <a:lumMod val="65000"/>
                    <a:lumOff val="35000"/>
                  </a:schemeClr>
                </a:solidFill>
                <a:latin typeface="+mn-lt"/>
              </a:defRPr>
            </a:lvl1pPr>
          </a:lstStyle>
          <a:p>
            <a:r>
              <a:rPr lang="zh-CN" altLang="en-US" dirty="0"/>
              <a:t>  </a:t>
            </a:r>
            <a:r>
              <a:rPr lang="en-US" altLang="zh-CN" dirty="0"/>
              <a:t>Page </a:t>
            </a:r>
            <a:fld id="{7CFB1EEF-B761-4911-A2FD-18DBD3241D03}" type="slidenum">
              <a:rPr lang="zh-CN" altLang="en-US" smtClean="0"/>
              <a:pPr/>
              <a:t>51</a:t>
            </a:fld>
            <a:endParaRPr lang="zh-CN" altLang="en-US" dirty="0"/>
          </a:p>
        </p:txBody>
      </p:sp>
      <p:pic>
        <p:nvPicPr>
          <p:cNvPr id="5" name="图片占位符 4" descr="砖色建筑&#10;&#10;描述已自动生成">
            <a:extLst>
              <a:ext uri="{FF2B5EF4-FFF2-40B4-BE49-F238E27FC236}">
                <a16:creationId xmlns:a16="http://schemas.microsoft.com/office/drawing/2014/main" id="{3B1F67A2-5F18-4AA6-A484-DBAA88374B39}"/>
              </a:ext>
            </a:extLst>
          </p:cNvPr>
          <p:cNvPicPr>
            <a:picLocks noGrp="1" noChangeAspect="1"/>
          </p:cNvPicPr>
          <p:nvPr>
            <p:ph type="pic" sz="quarter" idx="13"/>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7592" b="7592"/>
          <a:stretch/>
        </p:blipFill>
        <p:spPr/>
      </p:pic>
      <p:grpSp>
        <p:nvGrpSpPr>
          <p:cNvPr id="14" name="组合 13">
            <a:extLst>
              <a:ext uri="{FF2B5EF4-FFF2-40B4-BE49-F238E27FC236}">
                <a16:creationId xmlns:a16="http://schemas.microsoft.com/office/drawing/2014/main" id="{EF0C323A-F29A-4066-9E13-EDAC15C11263}"/>
              </a:ext>
            </a:extLst>
          </p:cNvPr>
          <p:cNvGrpSpPr/>
          <p:nvPr/>
        </p:nvGrpSpPr>
        <p:grpSpPr>
          <a:xfrm>
            <a:off x="7061513" y="2005373"/>
            <a:ext cx="4285874" cy="1413203"/>
            <a:chOff x="1064260" y="2174557"/>
            <a:chExt cx="5399084" cy="1413203"/>
          </a:xfrm>
        </p:grpSpPr>
        <p:sp>
          <p:nvSpPr>
            <p:cNvPr id="15" name="文本框 14">
              <a:extLst>
                <a:ext uri="{FF2B5EF4-FFF2-40B4-BE49-F238E27FC236}">
                  <a16:creationId xmlns:a16="http://schemas.microsoft.com/office/drawing/2014/main" id="{3D5218B0-9EFC-44ED-A606-860DDA079D1B}"/>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6" name="文本框 15">
              <a:extLst>
                <a:ext uri="{FF2B5EF4-FFF2-40B4-BE49-F238E27FC236}">
                  <a16:creationId xmlns:a16="http://schemas.microsoft.com/office/drawing/2014/main" id="{7E407ED7-BA56-415E-9267-19CAEBA5F4A2}"/>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请在这里输入你的内容，输入你的内容</a:t>
              </a:r>
              <a:endParaRPr lang="en-US" altLang="zh-CN" dirty="0">
                <a:solidFill>
                  <a:schemeClr val="tx2">
                    <a:lumMod val="75000"/>
                  </a:schemeClr>
                </a:solidFill>
                <a:latin typeface="+mn-ea"/>
              </a:endParaRPr>
            </a:p>
          </p:txBody>
        </p:sp>
        <p:cxnSp>
          <p:nvCxnSpPr>
            <p:cNvPr id="17" name="直接连接符 16">
              <a:extLst>
                <a:ext uri="{FF2B5EF4-FFF2-40B4-BE49-F238E27FC236}">
                  <a16:creationId xmlns:a16="http://schemas.microsoft.com/office/drawing/2014/main" id="{1D537015-E6EC-4F80-9E9C-961526095C93}"/>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84F727D2-82DA-4199-9587-CFD13805EEFF}"/>
              </a:ext>
            </a:extLst>
          </p:cNvPr>
          <p:cNvGrpSpPr/>
          <p:nvPr/>
        </p:nvGrpSpPr>
        <p:grpSpPr>
          <a:xfrm>
            <a:off x="7061513" y="4167265"/>
            <a:ext cx="4308099" cy="1413203"/>
            <a:chOff x="1064260" y="2174557"/>
            <a:chExt cx="5399084" cy="1413203"/>
          </a:xfrm>
        </p:grpSpPr>
        <p:sp>
          <p:nvSpPr>
            <p:cNvPr id="19" name="文本框 18">
              <a:extLst>
                <a:ext uri="{FF2B5EF4-FFF2-40B4-BE49-F238E27FC236}">
                  <a16:creationId xmlns:a16="http://schemas.microsoft.com/office/drawing/2014/main" id="{8F75A0CE-6D6D-4466-9B71-AD8E1A41C860}"/>
                </a:ext>
              </a:extLst>
            </p:cNvPr>
            <p:cNvSpPr txBox="1"/>
            <p:nvPr/>
          </p:nvSpPr>
          <p:spPr>
            <a:xfrm>
              <a:off x="1064260" y="2174557"/>
              <a:ext cx="3196884" cy="369332"/>
            </a:xfrm>
            <a:prstGeom prst="rect">
              <a:avLst/>
            </a:prstGeom>
            <a:noFill/>
          </p:spPr>
          <p:txBody>
            <a:bodyPr wrap="square" lIns="0" tIns="0" rIns="0" bIns="0" rtlCol="0">
              <a:spAutoFit/>
            </a:bodyPr>
            <a:lstStyle/>
            <a:p>
              <a:r>
                <a:rPr lang="zh-CN" altLang="en-US" sz="2400" dirty="0">
                  <a:latin typeface="+mj-ea"/>
                  <a:ea typeface="+mj-ea"/>
                </a:rPr>
                <a:t>小标题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20" name="文本框 19">
              <a:extLst>
                <a:ext uri="{FF2B5EF4-FFF2-40B4-BE49-F238E27FC236}">
                  <a16:creationId xmlns:a16="http://schemas.microsoft.com/office/drawing/2014/main" id="{FC843F9B-FF1B-4562-890A-0961CD39CC28}"/>
                </a:ext>
              </a:extLst>
            </p:cNvPr>
            <p:cNvSpPr txBox="1"/>
            <p:nvPr/>
          </p:nvSpPr>
          <p:spPr>
            <a:xfrm>
              <a:off x="1064260" y="2844095"/>
              <a:ext cx="5399084" cy="743665"/>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请在这里输入你的内容，输入你的内容</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请在这里输入你的内容，输入你的内容</a:t>
              </a:r>
              <a:endParaRPr lang="en-US" altLang="zh-CN" dirty="0">
                <a:solidFill>
                  <a:schemeClr val="tx2">
                    <a:lumMod val="75000"/>
                  </a:schemeClr>
                </a:solidFill>
                <a:latin typeface="+mn-ea"/>
              </a:endParaRPr>
            </a:p>
          </p:txBody>
        </p:sp>
        <p:cxnSp>
          <p:nvCxnSpPr>
            <p:cNvPr id="21" name="直接连接符 20">
              <a:extLst>
                <a:ext uri="{FF2B5EF4-FFF2-40B4-BE49-F238E27FC236}">
                  <a16:creationId xmlns:a16="http://schemas.microsoft.com/office/drawing/2014/main" id="{230D870E-4321-454B-AFAA-DC5DEBC4B696}"/>
                </a:ext>
              </a:extLst>
            </p:cNvPr>
            <p:cNvCxnSpPr>
              <a:cxnSpLocks/>
            </p:cNvCxnSpPr>
            <p:nvPr/>
          </p:nvCxnSpPr>
          <p:spPr>
            <a:xfrm>
              <a:off x="1064260" y="2744512"/>
              <a:ext cx="2592809"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5857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AB794D9-1094-4D48-9AC4-ADF4B7925D37}"/>
              </a:ext>
            </a:extLst>
          </p:cNvPr>
          <p:cNvGrpSpPr/>
          <p:nvPr/>
        </p:nvGrpSpPr>
        <p:grpSpPr>
          <a:xfrm>
            <a:off x="3524241" y="692150"/>
            <a:ext cx="5143518" cy="0"/>
            <a:chOff x="3548075" y="692150"/>
            <a:chExt cx="5143518" cy="0"/>
          </a:xfrm>
        </p:grpSpPr>
        <p:cxnSp>
          <p:nvCxnSpPr>
            <p:cNvPr id="3" name="直接连接符 2">
              <a:extLst>
                <a:ext uri="{FF2B5EF4-FFF2-40B4-BE49-F238E27FC236}">
                  <a16:creationId xmlns:a16="http://schemas.microsoft.com/office/drawing/2014/main" id="{C9CDA406-C1CF-45D4-A168-8D648F98B22E}"/>
                </a:ext>
              </a:extLst>
            </p:cNvPr>
            <p:cNvCxnSpPr/>
            <p:nvPr/>
          </p:nvCxnSpPr>
          <p:spPr>
            <a:xfrm>
              <a:off x="7138746" y="692150"/>
              <a:ext cx="1552847" cy="0"/>
            </a:xfrm>
            <a:prstGeom prst="line">
              <a:avLst/>
            </a:prstGeom>
            <a:ln w="19050">
              <a:gradFill flip="none" rotWithShape="1">
                <a:gsLst>
                  <a:gs pos="100000">
                    <a:schemeClr val="accent4">
                      <a:lumMod val="80000"/>
                      <a:lumOff val="20000"/>
                      <a:alpha val="0"/>
                    </a:schemeClr>
                  </a:gs>
                  <a:gs pos="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BFBD80F-E9D2-4058-B7E2-3E8338B16386}"/>
                </a:ext>
              </a:extLst>
            </p:cNvPr>
            <p:cNvCxnSpPr>
              <a:cxnSpLocks/>
            </p:cNvCxnSpPr>
            <p:nvPr/>
          </p:nvCxnSpPr>
          <p:spPr>
            <a:xfrm flipH="1">
              <a:off x="3548075" y="692150"/>
              <a:ext cx="1552847" cy="0"/>
            </a:xfrm>
            <a:prstGeom prst="line">
              <a:avLst/>
            </a:prstGeom>
            <a:ln w="19050">
              <a:gradFill flip="none" rotWithShape="1">
                <a:gsLst>
                  <a:gs pos="100000">
                    <a:schemeClr val="accent4">
                      <a:lumMod val="80000"/>
                      <a:lumOff val="20000"/>
                      <a:alpha val="0"/>
                    </a:schemeClr>
                  </a:gs>
                  <a:gs pos="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A5425BC0-B575-4CFD-A722-3967C9AC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2921001" y="1548163"/>
            <a:ext cx="6350000" cy="6350000"/>
          </a:xfrm>
          <a:prstGeom prst="rect">
            <a:avLst/>
          </a:prstGeom>
          <a:ln>
            <a:noFill/>
          </a:ln>
          <a:effectLst>
            <a:outerShdw blurRad="254000" sx="102000" sy="102000" algn="ctr" rotWithShape="0">
              <a:srgbClr val="000000">
                <a:alpha val="20000"/>
              </a:srgbClr>
            </a:outerShdw>
          </a:effectLst>
        </p:spPr>
      </p:pic>
      <p:grpSp>
        <p:nvGrpSpPr>
          <p:cNvPr id="11" name="组合 10">
            <a:extLst>
              <a:ext uri="{FF2B5EF4-FFF2-40B4-BE49-F238E27FC236}">
                <a16:creationId xmlns:a16="http://schemas.microsoft.com/office/drawing/2014/main" id="{DC9371C4-F6DB-47A9-BFF0-80F3739B5C23}"/>
              </a:ext>
            </a:extLst>
          </p:cNvPr>
          <p:cNvGrpSpPr/>
          <p:nvPr/>
        </p:nvGrpSpPr>
        <p:grpSpPr>
          <a:xfrm>
            <a:off x="6926201" y="2106592"/>
            <a:ext cx="2627799" cy="1051382"/>
            <a:chOff x="7609502" y="1881189"/>
            <a:chExt cx="1735494" cy="694371"/>
          </a:xfrm>
          <a:effectLst>
            <a:outerShdw blurRad="254000" sx="102000" sy="102000" algn="ctr" rotWithShape="0">
              <a:srgbClr val="000000">
                <a:alpha val="20000"/>
              </a:srgbClr>
            </a:outerShdw>
          </a:effectLst>
        </p:grpSpPr>
        <p:sp>
          <p:nvSpPr>
            <p:cNvPr id="8" name="矩形: 圆角 7">
              <a:extLst>
                <a:ext uri="{FF2B5EF4-FFF2-40B4-BE49-F238E27FC236}">
                  <a16:creationId xmlns:a16="http://schemas.microsoft.com/office/drawing/2014/main" id="{7E826818-8528-4085-B80B-F8DE366B14E7}"/>
                </a:ext>
              </a:extLst>
            </p:cNvPr>
            <p:cNvSpPr/>
            <p:nvPr/>
          </p:nvSpPr>
          <p:spPr>
            <a:xfrm>
              <a:off x="7609502" y="1881189"/>
              <a:ext cx="1735494" cy="559837"/>
            </a:xfrm>
            <a:prstGeom prst="roundRect">
              <a:avLst>
                <a:gd name="adj" fmla="val 6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dirty="0">
                  <a:gradFill>
                    <a:gsLst>
                      <a:gs pos="0">
                        <a:schemeClr val="accent1"/>
                      </a:gs>
                      <a:gs pos="100000">
                        <a:schemeClr val="accent1">
                          <a:lumMod val="80000"/>
                          <a:lumOff val="20000"/>
                        </a:schemeClr>
                      </a:gs>
                    </a:gsLst>
                    <a:lin ang="5400000" scaled="1"/>
                  </a:gradFill>
                  <a:latin typeface="+mj-ea"/>
                  <a:ea typeface="+mj-ea"/>
                </a:rPr>
                <a:t>一等奖</a:t>
              </a:r>
            </a:p>
            <a:p>
              <a:pPr algn="ctr">
                <a:lnSpc>
                  <a:spcPct val="130000"/>
                </a:lnSpc>
              </a:pPr>
              <a:r>
                <a:rPr lang="en-US" altLang="zh-CN" sz="1400" spc="100" dirty="0">
                  <a:gradFill>
                    <a:gsLst>
                      <a:gs pos="0">
                        <a:schemeClr val="accent1"/>
                      </a:gs>
                      <a:gs pos="100000">
                        <a:schemeClr val="accent1">
                          <a:lumMod val="80000"/>
                          <a:lumOff val="20000"/>
                        </a:schemeClr>
                      </a:gs>
                    </a:gsLst>
                    <a:lin ang="5400000" scaled="1"/>
                  </a:gradFill>
                  <a:latin typeface="+mn-ea"/>
                </a:rPr>
                <a:t>X</a:t>
              </a:r>
              <a:r>
                <a:rPr lang="zh-CN" altLang="en-US" sz="1400" spc="100" dirty="0">
                  <a:gradFill>
                    <a:gsLst>
                      <a:gs pos="0">
                        <a:schemeClr val="accent1"/>
                      </a:gs>
                      <a:gs pos="100000">
                        <a:schemeClr val="accent1">
                          <a:lumMod val="80000"/>
                          <a:lumOff val="20000"/>
                        </a:schemeClr>
                      </a:gs>
                    </a:gsLst>
                    <a:lin ang="5400000" scaled="1"/>
                  </a:gradFill>
                  <a:latin typeface="+mn-ea"/>
                </a:rPr>
                <a:t>级第</a:t>
              </a:r>
              <a:r>
                <a:rPr lang="en-US" altLang="zh-CN" sz="1400" spc="100" dirty="0">
                  <a:gradFill>
                    <a:gsLst>
                      <a:gs pos="0">
                        <a:schemeClr val="accent1"/>
                      </a:gs>
                      <a:gs pos="100000">
                        <a:schemeClr val="accent1">
                          <a:lumMod val="80000"/>
                          <a:lumOff val="20000"/>
                        </a:schemeClr>
                      </a:gs>
                    </a:gsLst>
                    <a:lin ang="5400000" scaled="1"/>
                  </a:gradFill>
                  <a:latin typeface="+mn-ea"/>
                </a:rPr>
                <a:t>X</a:t>
              </a:r>
              <a:r>
                <a:rPr lang="zh-CN" altLang="en-US" sz="1400" spc="100" dirty="0">
                  <a:gradFill>
                    <a:gsLst>
                      <a:gs pos="0">
                        <a:schemeClr val="accent1"/>
                      </a:gs>
                      <a:gs pos="100000">
                        <a:schemeClr val="accent1">
                          <a:lumMod val="80000"/>
                          <a:lumOff val="20000"/>
                        </a:schemeClr>
                      </a:gs>
                    </a:gsLst>
                    <a:lin ang="5400000" scaled="1"/>
                  </a:gradFill>
                  <a:latin typeface="+mn-ea"/>
                </a:rPr>
                <a:t>届</a:t>
              </a:r>
              <a:r>
                <a:rPr lang="en-US" altLang="zh-CN" sz="1400" spc="100" dirty="0">
                  <a:gradFill>
                    <a:gsLst>
                      <a:gs pos="0">
                        <a:schemeClr val="accent1"/>
                      </a:gs>
                      <a:gs pos="100000">
                        <a:schemeClr val="accent1">
                          <a:lumMod val="80000"/>
                          <a:lumOff val="20000"/>
                        </a:schemeClr>
                      </a:gs>
                    </a:gsLst>
                    <a:lin ang="5400000" scaled="1"/>
                  </a:gradFill>
                  <a:latin typeface="+mn-ea"/>
                </a:rPr>
                <a:t>XXX</a:t>
              </a:r>
              <a:r>
                <a:rPr lang="zh-CN" altLang="en-US" sz="1400" spc="100" dirty="0">
                  <a:gradFill>
                    <a:gsLst>
                      <a:gs pos="0">
                        <a:schemeClr val="accent1"/>
                      </a:gs>
                      <a:gs pos="100000">
                        <a:schemeClr val="accent1">
                          <a:lumMod val="80000"/>
                          <a:lumOff val="20000"/>
                        </a:schemeClr>
                      </a:gs>
                    </a:gsLst>
                    <a:lin ang="5400000" scaled="1"/>
                  </a:gradFill>
                  <a:latin typeface="+mn-ea"/>
                </a:rPr>
                <a:t>比赛</a:t>
              </a:r>
            </a:p>
          </p:txBody>
        </p:sp>
        <p:sp>
          <p:nvSpPr>
            <p:cNvPr id="10" name="直角三角形 9">
              <a:extLst>
                <a:ext uri="{FF2B5EF4-FFF2-40B4-BE49-F238E27FC236}">
                  <a16:creationId xmlns:a16="http://schemas.microsoft.com/office/drawing/2014/main" id="{3CD9D29C-23A0-471B-80E2-4B2D17331E7F}"/>
                </a:ext>
              </a:extLst>
            </p:cNvPr>
            <p:cNvSpPr/>
            <p:nvPr/>
          </p:nvSpPr>
          <p:spPr>
            <a:xfrm rot="10800000" flipH="1">
              <a:off x="7609503" y="2395220"/>
              <a:ext cx="180340" cy="180340"/>
            </a:xfrm>
            <a:prstGeom prst="r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2" name="组合 11">
            <a:extLst>
              <a:ext uri="{FF2B5EF4-FFF2-40B4-BE49-F238E27FC236}">
                <a16:creationId xmlns:a16="http://schemas.microsoft.com/office/drawing/2014/main" id="{20F45D0F-0247-4B4A-A96E-F0B5238267BE}"/>
              </a:ext>
            </a:extLst>
          </p:cNvPr>
          <p:cNvGrpSpPr/>
          <p:nvPr/>
        </p:nvGrpSpPr>
        <p:grpSpPr>
          <a:xfrm>
            <a:off x="1598826" y="3138663"/>
            <a:ext cx="2964694" cy="879249"/>
            <a:chOff x="7609502" y="1881188"/>
            <a:chExt cx="1887684" cy="559837"/>
          </a:xfrm>
          <a:effectLst>
            <a:outerShdw blurRad="254000" sx="102000" sy="102000" algn="ctr" rotWithShape="0">
              <a:srgbClr val="000000">
                <a:alpha val="20000"/>
              </a:srgbClr>
            </a:outerShdw>
          </a:effectLst>
        </p:grpSpPr>
        <p:sp>
          <p:nvSpPr>
            <p:cNvPr id="13" name="矩形: 圆角 12">
              <a:extLst>
                <a:ext uri="{FF2B5EF4-FFF2-40B4-BE49-F238E27FC236}">
                  <a16:creationId xmlns:a16="http://schemas.microsoft.com/office/drawing/2014/main" id="{67204E57-C5AB-49F3-8B9A-E19D6CFA8E30}"/>
                </a:ext>
              </a:extLst>
            </p:cNvPr>
            <p:cNvSpPr/>
            <p:nvPr/>
          </p:nvSpPr>
          <p:spPr>
            <a:xfrm>
              <a:off x="7609502" y="1881188"/>
              <a:ext cx="1735494" cy="559837"/>
            </a:xfrm>
            <a:prstGeom prst="roundRect">
              <a:avLst>
                <a:gd name="adj" fmla="val 6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400" dirty="0">
                  <a:gradFill>
                    <a:gsLst>
                      <a:gs pos="0">
                        <a:schemeClr val="accent1"/>
                      </a:gs>
                      <a:gs pos="100000">
                        <a:schemeClr val="accent1">
                          <a:lumMod val="80000"/>
                          <a:lumOff val="20000"/>
                        </a:schemeClr>
                      </a:gs>
                    </a:gsLst>
                    <a:lin ang="5400000" scaled="1"/>
                  </a:gradFill>
                  <a:latin typeface="+mj-ea"/>
                  <a:ea typeface="+mj-ea"/>
                </a:rPr>
                <a:t>创新奖</a:t>
              </a:r>
              <a:endParaRPr lang="en-US" altLang="zh-CN" sz="2400" dirty="0">
                <a:gradFill>
                  <a:gsLst>
                    <a:gs pos="0">
                      <a:schemeClr val="accent1"/>
                    </a:gs>
                    <a:gs pos="100000">
                      <a:schemeClr val="accent1">
                        <a:lumMod val="80000"/>
                        <a:lumOff val="20000"/>
                      </a:schemeClr>
                    </a:gs>
                  </a:gsLst>
                  <a:lin ang="5400000" scaled="1"/>
                </a:gradFill>
                <a:latin typeface="+mj-ea"/>
                <a:ea typeface="+mj-ea"/>
              </a:endParaRPr>
            </a:p>
            <a:p>
              <a:pPr algn="ctr">
                <a:lnSpc>
                  <a:spcPct val="130000"/>
                </a:lnSpc>
              </a:pPr>
              <a:r>
                <a:rPr lang="en-US" altLang="zh-CN" sz="1600" spc="100" dirty="0">
                  <a:gradFill>
                    <a:gsLst>
                      <a:gs pos="0">
                        <a:schemeClr val="accent1"/>
                      </a:gs>
                      <a:gs pos="100000">
                        <a:schemeClr val="accent1">
                          <a:lumMod val="80000"/>
                          <a:lumOff val="20000"/>
                        </a:schemeClr>
                      </a:gs>
                    </a:gsLst>
                    <a:lin ang="5400000" scaled="1"/>
                  </a:gradFill>
                  <a:latin typeface="+mn-ea"/>
                </a:rPr>
                <a:t>X</a:t>
              </a:r>
              <a:r>
                <a:rPr lang="zh-CN" altLang="en-US" sz="1600" spc="100" dirty="0">
                  <a:gradFill>
                    <a:gsLst>
                      <a:gs pos="0">
                        <a:schemeClr val="accent1"/>
                      </a:gs>
                      <a:gs pos="100000">
                        <a:schemeClr val="accent1">
                          <a:lumMod val="80000"/>
                          <a:lumOff val="20000"/>
                        </a:schemeClr>
                      </a:gs>
                    </a:gsLst>
                    <a:lin ang="5400000" scaled="1"/>
                  </a:gradFill>
                  <a:latin typeface="+mn-ea"/>
                </a:rPr>
                <a:t>级第</a:t>
              </a:r>
              <a:r>
                <a:rPr lang="en-US" altLang="zh-CN" sz="1600" spc="100" dirty="0">
                  <a:gradFill>
                    <a:gsLst>
                      <a:gs pos="0">
                        <a:schemeClr val="accent1"/>
                      </a:gs>
                      <a:gs pos="100000">
                        <a:schemeClr val="accent1">
                          <a:lumMod val="80000"/>
                          <a:lumOff val="20000"/>
                        </a:schemeClr>
                      </a:gs>
                    </a:gsLst>
                    <a:lin ang="5400000" scaled="1"/>
                  </a:gradFill>
                  <a:latin typeface="+mn-ea"/>
                </a:rPr>
                <a:t>X</a:t>
              </a:r>
              <a:r>
                <a:rPr lang="zh-CN" altLang="en-US" sz="1600" spc="100" dirty="0">
                  <a:gradFill>
                    <a:gsLst>
                      <a:gs pos="0">
                        <a:schemeClr val="accent1"/>
                      </a:gs>
                      <a:gs pos="100000">
                        <a:schemeClr val="accent1">
                          <a:lumMod val="80000"/>
                          <a:lumOff val="20000"/>
                        </a:schemeClr>
                      </a:gs>
                    </a:gsLst>
                    <a:lin ang="5400000" scaled="1"/>
                  </a:gradFill>
                  <a:latin typeface="+mn-ea"/>
                </a:rPr>
                <a:t>届</a:t>
              </a:r>
              <a:r>
                <a:rPr lang="en-US" altLang="zh-CN" sz="1600" spc="100" dirty="0">
                  <a:gradFill>
                    <a:gsLst>
                      <a:gs pos="0">
                        <a:schemeClr val="accent1"/>
                      </a:gs>
                      <a:gs pos="100000">
                        <a:schemeClr val="accent1">
                          <a:lumMod val="80000"/>
                          <a:lumOff val="20000"/>
                        </a:schemeClr>
                      </a:gs>
                    </a:gsLst>
                    <a:lin ang="5400000" scaled="1"/>
                  </a:gradFill>
                  <a:latin typeface="+mn-ea"/>
                </a:rPr>
                <a:t>XXX</a:t>
              </a:r>
              <a:r>
                <a:rPr lang="zh-CN" altLang="en-US" sz="1600" spc="100" dirty="0">
                  <a:gradFill>
                    <a:gsLst>
                      <a:gs pos="0">
                        <a:schemeClr val="accent1"/>
                      </a:gs>
                      <a:gs pos="100000">
                        <a:schemeClr val="accent1">
                          <a:lumMod val="80000"/>
                          <a:lumOff val="20000"/>
                        </a:schemeClr>
                      </a:gs>
                    </a:gsLst>
                    <a:lin ang="5400000" scaled="1"/>
                  </a:gradFill>
                  <a:latin typeface="+mn-ea"/>
                </a:rPr>
                <a:t>比赛</a:t>
              </a:r>
            </a:p>
          </p:txBody>
        </p:sp>
        <p:sp>
          <p:nvSpPr>
            <p:cNvPr id="14" name="直角三角形 13">
              <a:extLst>
                <a:ext uri="{FF2B5EF4-FFF2-40B4-BE49-F238E27FC236}">
                  <a16:creationId xmlns:a16="http://schemas.microsoft.com/office/drawing/2014/main" id="{3548D8CB-2369-401A-BA03-0DBDA1F063C2}"/>
                </a:ext>
              </a:extLst>
            </p:cNvPr>
            <p:cNvSpPr/>
            <p:nvPr/>
          </p:nvSpPr>
          <p:spPr>
            <a:xfrm rot="10800000" flipH="1" flipV="1">
              <a:off x="9316846" y="2260685"/>
              <a:ext cx="180340" cy="180340"/>
            </a:xfrm>
            <a:prstGeom prst="r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5" name="组合 14">
            <a:extLst>
              <a:ext uri="{FF2B5EF4-FFF2-40B4-BE49-F238E27FC236}">
                <a16:creationId xmlns:a16="http://schemas.microsoft.com/office/drawing/2014/main" id="{4224BFDA-235A-4247-B00D-240DBC14CD74}"/>
              </a:ext>
            </a:extLst>
          </p:cNvPr>
          <p:cNvGrpSpPr/>
          <p:nvPr/>
        </p:nvGrpSpPr>
        <p:grpSpPr>
          <a:xfrm>
            <a:off x="7588150" y="4253425"/>
            <a:ext cx="2683610" cy="1105759"/>
            <a:chOff x="7609502" y="1725929"/>
            <a:chExt cx="1735494" cy="715096"/>
          </a:xfrm>
          <a:effectLst>
            <a:outerShdw blurRad="254000" sx="102000" sy="102000" algn="ctr" rotWithShape="0">
              <a:srgbClr val="000000">
                <a:alpha val="20000"/>
              </a:srgbClr>
            </a:outerShdw>
          </a:effectLst>
        </p:grpSpPr>
        <p:sp>
          <p:nvSpPr>
            <p:cNvPr id="16" name="矩形: 圆角 15">
              <a:extLst>
                <a:ext uri="{FF2B5EF4-FFF2-40B4-BE49-F238E27FC236}">
                  <a16:creationId xmlns:a16="http://schemas.microsoft.com/office/drawing/2014/main" id="{6D6BFD52-8B16-429C-876D-F2E4041CE926}"/>
                </a:ext>
              </a:extLst>
            </p:cNvPr>
            <p:cNvSpPr/>
            <p:nvPr/>
          </p:nvSpPr>
          <p:spPr>
            <a:xfrm>
              <a:off x="7609502" y="1881188"/>
              <a:ext cx="1735494" cy="559837"/>
            </a:xfrm>
            <a:prstGeom prst="roundRect">
              <a:avLst>
                <a:gd name="adj" fmla="val 6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400" dirty="0">
                  <a:gradFill>
                    <a:gsLst>
                      <a:gs pos="0">
                        <a:schemeClr val="accent1"/>
                      </a:gs>
                      <a:gs pos="100000">
                        <a:schemeClr val="accent1">
                          <a:lumMod val="80000"/>
                          <a:lumOff val="20000"/>
                        </a:schemeClr>
                      </a:gs>
                    </a:gsLst>
                    <a:lin ang="5400000" scaled="1"/>
                  </a:gradFill>
                  <a:latin typeface="+mj-ea"/>
                  <a:ea typeface="+mj-ea"/>
                </a:rPr>
                <a:t>团队奖</a:t>
              </a:r>
              <a:endParaRPr lang="en-US" altLang="zh-CN" sz="2400" dirty="0">
                <a:gradFill>
                  <a:gsLst>
                    <a:gs pos="0">
                      <a:schemeClr val="accent1"/>
                    </a:gs>
                    <a:gs pos="100000">
                      <a:schemeClr val="accent1">
                        <a:lumMod val="80000"/>
                        <a:lumOff val="20000"/>
                      </a:schemeClr>
                    </a:gs>
                  </a:gsLst>
                  <a:lin ang="5400000" scaled="1"/>
                </a:gradFill>
                <a:latin typeface="+mj-ea"/>
                <a:ea typeface="+mj-ea"/>
              </a:endParaRPr>
            </a:p>
            <a:p>
              <a:pPr algn="ctr">
                <a:lnSpc>
                  <a:spcPct val="130000"/>
                </a:lnSpc>
              </a:pPr>
              <a:r>
                <a:rPr lang="en-US" altLang="zh-CN" sz="1600" spc="100" dirty="0">
                  <a:gradFill>
                    <a:gsLst>
                      <a:gs pos="0">
                        <a:schemeClr val="accent1"/>
                      </a:gs>
                      <a:gs pos="100000">
                        <a:schemeClr val="accent1">
                          <a:lumMod val="80000"/>
                          <a:lumOff val="20000"/>
                        </a:schemeClr>
                      </a:gs>
                    </a:gsLst>
                    <a:lin ang="5400000" scaled="1"/>
                  </a:gradFill>
                  <a:latin typeface="+mn-ea"/>
                </a:rPr>
                <a:t>X</a:t>
              </a:r>
              <a:r>
                <a:rPr lang="zh-CN" altLang="en-US" sz="1600" spc="100" dirty="0">
                  <a:gradFill>
                    <a:gsLst>
                      <a:gs pos="0">
                        <a:schemeClr val="accent1"/>
                      </a:gs>
                      <a:gs pos="100000">
                        <a:schemeClr val="accent1">
                          <a:lumMod val="80000"/>
                          <a:lumOff val="20000"/>
                        </a:schemeClr>
                      </a:gs>
                    </a:gsLst>
                    <a:lin ang="5400000" scaled="1"/>
                  </a:gradFill>
                  <a:latin typeface="+mn-ea"/>
                </a:rPr>
                <a:t>级第</a:t>
              </a:r>
              <a:r>
                <a:rPr lang="en-US" altLang="zh-CN" sz="1600" spc="100" dirty="0">
                  <a:gradFill>
                    <a:gsLst>
                      <a:gs pos="0">
                        <a:schemeClr val="accent1"/>
                      </a:gs>
                      <a:gs pos="100000">
                        <a:schemeClr val="accent1">
                          <a:lumMod val="80000"/>
                          <a:lumOff val="20000"/>
                        </a:schemeClr>
                      </a:gs>
                    </a:gsLst>
                    <a:lin ang="5400000" scaled="1"/>
                  </a:gradFill>
                  <a:latin typeface="+mn-ea"/>
                </a:rPr>
                <a:t>X</a:t>
              </a:r>
              <a:r>
                <a:rPr lang="zh-CN" altLang="en-US" sz="1600" spc="100" dirty="0">
                  <a:gradFill>
                    <a:gsLst>
                      <a:gs pos="0">
                        <a:schemeClr val="accent1"/>
                      </a:gs>
                      <a:gs pos="100000">
                        <a:schemeClr val="accent1">
                          <a:lumMod val="80000"/>
                          <a:lumOff val="20000"/>
                        </a:schemeClr>
                      </a:gs>
                    </a:gsLst>
                    <a:lin ang="5400000" scaled="1"/>
                  </a:gradFill>
                  <a:latin typeface="+mn-ea"/>
                </a:rPr>
                <a:t>届</a:t>
              </a:r>
              <a:r>
                <a:rPr lang="en-US" altLang="zh-CN" sz="1600" spc="100" dirty="0">
                  <a:gradFill>
                    <a:gsLst>
                      <a:gs pos="0">
                        <a:schemeClr val="accent1"/>
                      </a:gs>
                      <a:gs pos="100000">
                        <a:schemeClr val="accent1">
                          <a:lumMod val="80000"/>
                          <a:lumOff val="20000"/>
                        </a:schemeClr>
                      </a:gs>
                    </a:gsLst>
                    <a:lin ang="5400000" scaled="1"/>
                  </a:gradFill>
                  <a:latin typeface="+mn-ea"/>
                </a:rPr>
                <a:t>XXX</a:t>
              </a:r>
              <a:r>
                <a:rPr lang="zh-CN" altLang="en-US" sz="1600" spc="100" dirty="0">
                  <a:gradFill>
                    <a:gsLst>
                      <a:gs pos="0">
                        <a:schemeClr val="accent1"/>
                      </a:gs>
                      <a:gs pos="100000">
                        <a:schemeClr val="accent1">
                          <a:lumMod val="80000"/>
                          <a:lumOff val="20000"/>
                        </a:schemeClr>
                      </a:gs>
                    </a:gsLst>
                    <a:lin ang="5400000" scaled="1"/>
                  </a:gradFill>
                  <a:latin typeface="+mn-ea"/>
                </a:rPr>
                <a:t>比赛</a:t>
              </a:r>
            </a:p>
          </p:txBody>
        </p:sp>
        <p:sp>
          <p:nvSpPr>
            <p:cNvPr id="17" name="直角三角形 16">
              <a:extLst>
                <a:ext uri="{FF2B5EF4-FFF2-40B4-BE49-F238E27FC236}">
                  <a16:creationId xmlns:a16="http://schemas.microsoft.com/office/drawing/2014/main" id="{4D84246B-FFE1-46F7-AE32-CB92A0082F00}"/>
                </a:ext>
              </a:extLst>
            </p:cNvPr>
            <p:cNvSpPr/>
            <p:nvPr/>
          </p:nvSpPr>
          <p:spPr>
            <a:xfrm rot="10800000" flipH="1" flipV="1">
              <a:off x="7609502" y="1725929"/>
              <a:ext cx="180340" cy="180340"/>
            </a:xfrm>
            <a:prstGeom prst="r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D5149AA0-A700-4236-8549-C16C5539607C}"/>
              </a:ext>
            </a:extLst>
          </p:cNvPr>
          <p:cNvGrpSpPr/>
          <p:nvPr/>
        </p:nvGrpSpPr>
        <p:grpSpPr>
          <a:xfrm flipH="1">
            <a:off x="2843158" y="1674115"/>
            <a:ext cx="2874257" cy="1149992"/>
            <a:chOff x="7609502" y="1881188"/>
            <a:chExt cx="1735494" cy="694372"/>
          </a:xfrm>
          <a:effectLst>
            <a:outerShdw blurRad="254000" sx="102000" sy="102000" algn="ctr" rotWithShape="0">
              <a:srgbClr val="000000">
                <a:alpha val="20000"/>
              </a:srgbClr>
            </a:outerShdw>
          </a:effectLst>
        </p:grpSpPr>
        <p:sp>
          <p:nvSpPr>
            <p:cNvPr id="19" name="矩形: 圆角 18">
              <a:extLst>
                <a:ext uri="{FF2B5EF4-FFF2-40B4-BE49-F238E27FC236}">
                  <a16:creationId xmlns:a16="http://schemas.microsoft.com/office/drawing/2014/main" id="{6B0A0246-1B5F-4A1F-9F28-4CC0D6DE6312}"/>
                </a:ext>
              </a:extLst>
            </p:cNvPr>
            <p:cNvSpPr/>
            <p:nvPr/>
          </p:nvSpPr>
          <p:spPr>
            <a:xfrm>
              <a:off x="7609502" y="1881188"/>
              <a:ext cx="1735494" cy="559837"/>
            </a:xfrm>
            <a:prstGeom prst="roundRect">
              <a:avLst>
                <a:gd name="adj" fmla="val 6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400" dirty="0">
                  <a:gradFill>
                    <a:gsLst>
                      <a:gs pos="0">
                        <a:schemeClr val="accent1"/>
                      </a:gs>
                      <a:gs pos="100000">
                        <a:schemeClr val="accent1">
                          <a:lumMod val="80000"/>
                          <a:lumOff val="20000"/>
                        </a:schemeClr>
                      </a:gs>
                    </a:gsLst>
                    <a:lin ang="5400000" scaled="1"/>
                  </a:gradFill>
                  <a:latin typeface="+mj-ea"/>
                  <a:ea typeface="+mj-ea"/>
                </a:rPr>
                <a:t>特等奖</a:t>
              </a:r>
              <a:endParaRPr lang="en-US" altLang="zh-CN" sz="2400" dirty="0">
                <a:gradFill>
                  <a:gsLst>
                    <a:gs pos="0">
                      <a:schemeClr val="accent1"/>
                    </a:gs>
                    <a:gs pos="100000">
                      <a:schemeClr val="accent1">
                        <a:lumMod val="80000"/>
                        <a:lumOff val="20000"/>
                      </a:schemeClr>
                    </a:gs>
                  </a:gsLst>
                  <a:lin ang="5400000" scaled="1"/>
                </a:gradFill>
                <a:latin typeface="+mj-ea"/>
                <a:ea typeface="+mj-ea"/>
              </a:endParaRPr>
            </a:p>
            <a:p>
              <a:pPr algn="ctr"/>
              <a:r>
                <a:rPr lang="en-US" altLang="zh-CN" sz="1600" spc="100" dirty="0">
                  <a:gradFill>
                    <a:gsLst>
                      <a:gs pos="0">
                        <a:schemeClr val="accent1"/>
                      </a:gs>
                      <a:gs pos="100000">
                        <a:schemeClr val="accent1">
                          <a:lumMod val="80000"/>
                          <a:lumOff val="20000"/>
                        </a:schemeClr>
                      </a:gs>
                    </a:gsLst>
                    <a:lin ang="5400000" scaled="1"/>
                  </a:gradFill>
                  <a:latin typeface="+mn-ea"/>
                </a:rPr>
                <a:t>X</a:t>
              </a:r>
              <a:r>
                <a:rPr lang="zh-CN" altLang="en-US" sz="1600" spc="100" dirty="0">
                  <a:gradFill>
                    <a:gsLst>
                      <a:gs pos="0">
                        <a:schemeClr val="accent1"/>
                      </a:gs>
                      <a:gs pos="100000">
                        <a:schemeClr val="accent1">
                          <a:lumMod val="80000"/>
                          <a:lumOff val="20000"/>
                        </a:schemeClr>
                      </a:gs>
                    </a:gsLst>
                    <a:lin ang="5400000" scaled="1"/>
                  </a:gradFill>
                  <a:latin typeface="+mn-ea"/>
                </a:rPr>
                <a:t>级第</a:t>
              </a:r>
              <a:r>
                <a:rPr lang="en-US" altLang="zh-CN" sz="1600" spc="100" dirty="0">
                  <a:gradFill>
                    <a:gsLst>
                      <a:gs pos="0">
                        <a:schemeClr val="accent1"/>
                      </a:gs>
                      <a:gs pos="100000">
                        <a:schemeClr val="accent1">
                          <a:lumMod val="80000"/>
                          <a:lumOff val="20000"/>
                        </a:schemeClr>
                      </a:gs>
                    </a:gsLst>
                    <a:lin ang="5400000" scaled="1"/>
                  </a:gradFill>
                  <a:latin typeface="+mn-ea"/>
                </a:rPr>
                <a:t>X</a:t>
              </a:r>
              <a:r>
                <a:rPr lang="zh-CN" altLang="en-US" sz="1600" spc="100" dirty="0">
                  <a:gradFill>
                    <a:gsLst>
                      <a:gs pos="0">
                        <a:schemeClr val="accent1"/>
                      </a:gs>
                      <a:gs pos="100000">
                        <a:schemeClr val="accent1">
                          <a:lumMod val="80000"/>
                          <a:lumOff val="20000"/>
                        </a:schemeClr>
                      </a:gs>
                    </a:gsLst>
                    <a:lin ang="5400000" scaled="1"/>
                  </a:gradFill>
                  <a:latin typeface="+mn-ea"/>
                </a:rPr>
                <a:t>届</a:t>
              </a:r>
              <a:r>
                <a:rPr lang="en-US" altLang="zh-CN" sz="1600" spc="100" dirty="0">
                  <a:gradFill>
                    <a:gsLst>
                      <a:gs pos="0">
                        <a:schemeClr val="accent1"/>
                      </a:gs>
                      <a:gs pos="100000">
                        <a:schemeClr val="accent1">
                          <a:lumMod val="80000"/>
                          <a:lumOff val="20000"/>
                        </a:schemeClr>
                      </a:gs>
                    </a:gsLst>
                    <a:lin ang="5400000" scaled="1"/>
                  </a:gradFill>
                  <a:latin typeface="+mn-ea"/>
                </a:rPr>
                <a:t>XXX</a:t>
              </a:r>
              <a:r>
                <a:rPr lang="zh-CN" altLang="en-US" sz="1600" spc="100" dirty="0">
                  <a:gradFill>
                    <a:gsLst>
                      <a:gs pos="0">
                        <a:schemeClr val="accent1"/>
                      </a:gs>
                      <a:gs pos="100000">
                        <a:schemeClr val="accent1">
                          <a:lumMod val="80000"/>
                          <a:lumOff val="20000"/>
                        </a:schemeClr>
                      </a:gs>
                    </a:gsLst>
                    <a:lin ang="5400000" scaled="1"/>
                  </a:gradFill>
                  <a:latin typeface="+mn-ea"/>
                </a:rPr>
                <a:t>比赛</a:t>
              </a:r>
            </a:p>
          </p:txBody>
        </p:sp>
        <p:sp>
          <p:nvSpPr>
            <p:cNvPr id="20" name="直角三角形 19">
              <a:extLst>
                <a:ext uri="{FF2B5EF4-FFF2-40B4-BE49-F238E27FC236}">
                  <a16:creationId xmlns:a16="http://schemas.microsoft.com/office/drawing/2014/main" id="{B1C9EAB9-E7C9-485D-844C-675BEA202D71}"/>
                </a:ext>
              </a:extLst>
            </p:cNvPr>
            <p:cNvSpPr/>
            <p:nvPr/>
          </p:nvSpPr>
          <p:spPr>
            <a:xfrm rot="10800000" flipH="1">
              <a:off x="7609503" y="2395220"/>
              <a:ext cx="180340" cy="180340"/>
            </a:xfrm>
            <a:prstGeom prst="r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47A90DA4-3047-4718-BF0D-08E320CE4157}"/>
              </a:ext>
            </a:extLst>
          </p:cNvPr>
          <p:cNvSpPr txBox="1"/>
          <p:nvPr/>
        </p:nvSpPr>
        <p:spPr>
          <a:xfrm>
            <a:off x="4799045" y="430393"/>
            <a:ext cx="2593910" cy="584775"/>
          </a:xfrm>
          <a:prstGeom prst="rect">
            <a:avLst/>
          </a:prstGeom>
          <a:noFill/>
        </p:spPr>
        <p:txBody>
          <a:bodyPr wrap="square" rtlCol="0">
            <a:spAutoFit/>
          </a:bodyPr>
          <a:lstStyle/>
          <a:p>
            <a:pPr algn="ctr"/>
            <a:r>
              <a:rPr lang="zh-CN" altLang="en-US" sz="3200" dirty="0">
                <a:gradFill flip="none" rotWithShape="1">
                  <a:gsLst>
                    <a:gs pos="0">
                      <a:srgbClr val="FFDE90">
                        <a:lumMod val="91000"/>
                        <a:lumOff val="9000"/>
                      </a:srgbClr>
                    </a:gs>
                    <a:gs pos="100000">
                      <a:srgbClr val="F7BD37">
                        <a:lumMod val="90000"/>
                      </a:srgbClr>
                    </a:gs>
                  </a:gsLst>
                  <a:lin ang="2700000" scaled="1"/>
                  <a:tileRect/>
                </a:gradFill>
                <a:effectLst>
                  <a:outerShdw blurRad="266700" sx="102000" sy="102000" algn="ctr" rotWithShape="0">
                    <a:srgbClr val="000000">
                      <a:alpha val="20000"/>
                    </a:srgbClr>
                  </a:outerShdw>
                </a:effectLst>
                <a:latin typeface="+mj-ea"/>
                <a:ea typeface="+mj-ea"/>
              </a:rPr>
              <a:t>荣誉展示</a:t>
            </a:r>
          </a:p>
        </p:txBody>
      </p:sp>
      <p:grpSp>
        <p:nvGrpSpPr>
          <p:cNvPr id="22" name="组合 21">
            <a:extLst>
              <a:ext uri="{FF2B5EF4-FFF2-40B4-BE49-F238E27FC236}">
                <a16:creationId xmlns:a16="http://schemas.microsoft.com/office/drawing/2014/main" id="{B3610C1A-4E37-4DDC-874A-0C8186425D84}"/>
              </a:ext>
            </a:extLst>
          </p:cNvPr>
          <p:cNvGrpSpPr/>
          <p:nvPr/>
        </p:nvGrpSpPr>
        <p:grpSpPr>
          <a:xfrm flipH="1">
            <a:off x="2698090" y="4770764"/>
            <a:ext cx="2100955" cy="865681"/>
            <a:chOff x="7609502" y="1725929"/>
            <a:chExt cx="1735494" cy="715096"/>
          </a:xfrm>
          <a:effectLst>
            <a:outerShdw blurRad="254000" sx="102000" sy="102000" algn="ctr" rotWithShape="0">
              <a:srgbClr val="000000">
                <a:alpha val="20000"/>
              </a:srgbClr>
            </a:outerShdw>
          </a:effectLst>
        </p:grpSpPr>
        <p:sp>
          <p:nvSpPr>
            <p:cNvPr id="23" name="矩形: 圆角 22">
              <a:extLst>
                <a:ext uri="{FF2B5EF4-FFF2-40B4-BE49-F238E27FC236}">
                  <a16:creationId xmlns:a16="http://schemas.microsoft.com/office/drawing/2014/main" id="{2F029770-3126-4ED4-9893-EC8345119C5F}"/>
                </a:ext>
              </a:extLst>
            </p:cNvPr>
            <p:cNvSpPr/>
            <p:nvPr/>
          </p:nvSpPr>
          <p:spPr>
            <a:xfrm>
              <a:off x="7609502" y="1881188"/>
              <a:ext cx="1735494" cy="559837"/>
            </a:xfrm>
            <a:prstGeom prst="roundRect">
              <a:avLst>
                <a:gd name="adj" fmla="val 6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gradFill>
                    <a:gsLst>
                      <a:gs pos="0">
                        <a:schemeClr val="accent1"/>
                      </a:gs>
                      <a:gs pos="100000">
                        <a:schemeClr val="accent1">
                          <a:lumMod val="80000"/>
                          <a:lumOff val="20000"/>
                        </a:schemeClr>
                      </a:gs>
                    </a:gsLst>
                    <a:lin ang="5400000" scaled="1"/>
                  </a:gradFill>
                  <a:latin typeface="+mj-ea"/>
                  <a:ea typeface="+mj-ea"/>
                </a:rPr>
                <a:t>卓越奖</a:t>
              </a:r>
              <a:endParaRPr lang="en-US" altLang="zh-CN" dirty="0">
                <a:gradFill>
                  <a:gsLst>
                    <a:gs pos="0">
                      <a:schemeClr val="accent1"/>
                    </a:gs>
                    <a:gs pos="100000">
                      <a:schemeClr val="accent1">
                        <a:lumMod val="80000"/>
                        <a:lumOff val="20000"/>
                      </a:schemeClr>
                    </a:gs>
                  </a:gsLst>
                  <a:lin ang="5400000" scaled="1"/>
                </a:gradFill>
                <a:latin typeface="+mj-ea"/>
                <a:ea typeface="+mj-ea"/>
              </a:endParaRPr>
            </a:p>
            <a:p>
              <a:pPr algn="ctr">
                <a:lnSpc>
                  <a:spcPct val="130000"/>
                </a:lnSpc>
              </a:pPr>
              <a:r>
                <a:rPr lang="en-US" altLang="zh-CN" sz="1200" spc="100" dirty="0">
                  <a:gradFill>
                    <a:gsLst>
                      <a:gs pos="0">
                        <a:schemeClr val="accent1"/>
                      </a:gs>
                      <a:gs pos="100000">
                        <a:schemeClr val="accent1">
                          <a:lumMod val="80000"/>
                          <a:lumOff val="20000"/>
                        </a:schemeClr>
                      </a:gs>
                    </a:gsLst>
                    <a:lin ang="5400000" scaled="1"/>
                  </a:gradFill>
                  <a:latin typeface="+mn-ea"/>
                </a:rPr>
                <a:t>X</a:t>
              </a:r>
              <a:r>
                <a:rPr lang="zh-CN" altLang="en-US" sz="1200" spc="100" dirty="0">
                  <a:gradFill>
                    <a:gsLst>
                      <a:gs pos="0">
                        <a:schemeClr val="accent1"/>
                      </a:gs>
                      <a:gs pos="100000">
                        <a:schemeClr val="accent1">
                          <a:lumMod val="80000"/>
                          <a:lumOff val="20000"/>
                        </a:schemeClr>
                      </a:gs>
                    </a:gsLst>
                    <a:lin ang="5400000" scaled="1"/>
                  </a:gradFill>
                  <a:latin typeface="+mn-ea"/>
                </a:rPr>
                <a:t>级第</a:t>
              </a:r>
              <a:r>
                <a:rPr lang="en-US" altLang="zh-CN" sz="1200" spc="100" dirty="0">
                  <a:gradFill>
                    <a:gsLst>
                      <a:gs pos="0">
                        <a:schemeClr val="accent1"/>
                      </a:gs>
                      <a:gs pos="100000">
                        <a:schemeClr val="accent1">
                          <a:lumMod val="80000"/>
                          <a:lumOff val="20000"/>
                        </a:schemeClr>
                      </a:gs>
                    </a:gsLst>
                    <a:lin ang="5400000" scaled="1"/>
                  </a:gradFill>
                  <a:latin typeface="+mn-ea"/>
                </a:rPr>
                <a:t>X</a:t>
              </a:r>
              <a:r>
                <a:rPr lang="zh-CN" altLang="en-US" sz="1200" spc="100" dirty="0">
                  <a:gradFill>
                    <a:gsLst>
                      <a:gs pos="0">
                        <a:schemeClr val="accent1"/>
                      </a:gs>
                      <a:gs pos="100000">
                        <a:schemeClr val="accent1">
                          <a:lumMod val="80000"/>
                          <a:lumOff val="20000"/>
                        </a:schemeClr>
                      </a:gs>
                    </a:gsLst>
                    <a:lin ang="5400000" scaled="1"/>
                  </a:gradFill>
                  <a:latin typeface="+mn-ea"/>
                </a:rPr>
                <a:t>届</a:t>
              </a:r>
              <a:r>
                <a:rPr lang="en-US" altLang="zh-CN" sz="1200" spc="100" dirty="0">
                  <a:gradFill>
                    <a:gsLst>
                      <a:gs pos="0">
                        <a:schemeClr val="accent1"/>
                      </a:gs>
                      <a:gs pos="100000">
                        <a:schemeClr val="accent1">
                          <a:lumMod val="80000"/>
                          <a:lumOff val="20000"/>
                        </a:schemeClr>
                      </a:gs>
                    </a:gsLst>
                    <a:lin ang="5400000" scaled="1"/>
                  </a:gradFill>
                  <a:latin typeface="+mn-ea"/>
                </a:rPr>
                <a:t>XXX</a:t>
              </a:r>
              <a:r>
                <a:rPr lang="zh-CN" altLang="en-US" sz="1200" spc="100" dirty="0">
                  <a:gradFill>
                    <a:gsLst>
                      <a:gs pos="0">
                        <a:schemeClr val="accent1"/>
                      </a:gs>
                      <a:gs pos="100000">
                        <a:schemeClr val="accent1">
                          <a:lumMod val="80000"/>
                          <a:lumOff val="20000"/>
                        </a:schemeClr>
                      </a:gs>
                    </a:gsLst>
                    <a:lin ang="5400000" scaled="1"/>
                  </a:gradFill>
                  <a:latin typeface="+mn-ea"/>
                </a:rPr>
                <a:t>比赛</a:t>
              </a:r>
            </a:p>
          </p:txBody>
        </p:sp>
        <p:sp>
          <p:nvSpPr>
            <p:cNvPr id="24" name="直角三角形 23">
              <a:extLst>
                <a:ext uri="{FF2B5EF4-FFF2-40B4-BE49-F238E27FC236}">
                  <a16:creationId xmlns:a16="http://schemas.microsoft.com/office/drawing/2014/main" id="{607B0A00-C88C-41FF-BB70-362CABF698DF}"/>
                </a:ext>
              </a:extLst>
            </p:cNvPr>
            <p:cNvSpPr/>
            <p:nvPr/>
          </p:nvSpPr>
          <p:spPr>
            <a:xfrm rot="10800000" flipH="1" flipV="1">
              <a:off x="7609502" y="1725929"/>
              <a:ext cx="180340" cy="180340"/>
            </a:xfrm>
            <a:prstGeom prst="r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9" name="直角三角形 28">
            <a:extLst>
              <a:ext uri="{FF2B5EF4-FFF2-40B4-BE49-F238E27FC236}">
                <a16:creationId xmlns:a16="http://schemas.microsoft.com/office/drawing/2014/main" id="{95C8EB47-5190-4166-98EA-1441A088FA09}"/>
              </a:ext>
            </a:extLst>
          </p:cNvPr>
          <p:cNvSpPr/>
          <p:nvPr/>
        </p:nvSpPr>
        <p:spPr>
          <a:xfrm rot="1171276">
            <a:off x="2125329" y="1594057"/>
            <a:ext cx="74668" cy="62865"/>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a:extLst>
              <a:ext uri="{FF2B5EF4-FFF2-40B4-BE49-F238E27FC236}">
                <a16:creationId xmlns:a16="http://schemas.microsoft.com/office/drawing/2014/main" id="{278E3890-E968-44C0-8F4E-7AA6941C4DDC}"/>
              </a:ext>
            </a:extLst>
          </p:cNvPr>
          <p:cNvSpPr/>
          <p:nvPr/>
        </p:nvSpPr>
        <p:spPr>
          <a:xfrm rot="681024">
            <a:off x="401205" y="2874211"/>
            <a:ext cx="74668" cy="62865"/>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a:extLst>
              <a:ext uri="{FF2B5EF4-FFF2-40B4-BE49-F238E27FC236}">
                <a16:creationId xmlns:a16="http://schemas.microsoft.com/office/drawing/2014/main" id="{82E1FD66-7431-46E1-8F63-D36E44B1CED4}"/>
              </a:ext>
            </a:extLst>
          </p:cNvPr>
          <p:cNvSpPr/>
          <p:nvPr/>
        </p:nvSpPr>
        <p:spPr>
          <a:xfrm rot="7843285">
            <a:off x="8740166" y="1034463"/>
            <a:ext cx="220895" cy="69791"/>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直角三角形 31">
            <a:extLst>
              <a:ext uri="{FF2B5EF4-FFF2-40B4-BE49-F238E27FC236}">
                <a16:creationId xmlns:a16="http://schemas.microsoft.com/office/drawing/2014/main" id="{1AA1379E-3FD2-4A39-9CA7-39D96F2FA537}"/>
              </a:ext>
            </a:extLst>
          </p:cNvPr>
          <p:cNvSpPr/>
          <p:nvPr/>
        </p:nvSpPr>
        <p:spPr>
          <a:xfrm rot="2700000">
            <a:off x="8993346" y="3211540"/>
            <a:ext cx="74668" cy="62865"/>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直角三角形 32">
            <a:extLst>
              <a:ext uri="{FF2B5EF4-FFF2-40B4-BE49-F238E27FC236}">
                <a16:creationId xmlns:a16="http://schemas.microsoft.com/office/drawing/2014/main" id="{3EEC89C2-4A24-4FDF-98D2-9D24F5E0FAC3}"/>
              </a:ext>
            </a:extLst>
          </p:cNvPr>
          <p:cNvSpPr/>
          <p:nvPr/>
        </p:nvSpPr>
        <p:spPr>
          <a:xfrm rot="5153147">
            <a:off x="7316442" y="5078054"/>
            <a:ext cx="74668" cy="62865"/>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直角三角形 33">
            <a:extLst>
              <a:ext uri="{FF2B5EF4-FFF2-40B4-BE49-F238E27FC236}">
                <a16:creationId xmlns:a16="http://schemas.microsoft.com/office/drawing/2014/main" id="{2D3E3267-A6EB-47C5-849C-743EB7354FDE}"/>
              </a:ext>
            </a:extLst>
          </p:cNvPr>
          <p:cNvSpPr/>
          <p:nvPr/>
        </p:nvSpPr>
        <p:spPr>
          <a:xfrm rot="21212474">
            <a:off x="10744310" y="3886434"/>
            <a:ext cx="74668" cy="62865"/>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直角三角形 34">
            <a:extLst>
              <a:ext uri="{FF2B5EF4-FFF2-40B4-BE49-F238E27FC236}">
                <a16:creationId xmlns:a16="http://schemas.microsoft.com/office/drawing/2014/main" id="{384FB1FD-5269-4573-B67B-1CBCC1975807}"/>
              </a:ext>
            </a:extLst>
          </p:cNvPr>
          <p:cNvSpPr/>
          <p:nvPr/>
        </p:nvSpPr>
        <p:spPr>
          <a:xfrm rot="18095611">
            <a:off x="2222579" y="4838741"/>
            <a:ext cx="74668" cy="62865"/>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直角三角形 35">
            <a:extLst>
              <a:ext uri="{FF2B5EF4-FFF2-40B4-BE49-F238E27FC236}">
                <a16:creationId xmlns:a16="http://schemas.microsoft.com/office/drawing/2014/main" id="{2D431A19-688A-493D-A67D-47E62633B8BE}"/>
              </a:ext>
            </a:extLst>
          </p:cNvPr>
          <p:cNvSpPr/>
          <p:nvPr/>
        </p:nvSpPr>
        <p:spPr>
          <a:xfrm rot="19129702">
            <a:off x="2972952" y="3087929"/>
            <a:ext cx="74668" cy="62865"/>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直角三角形 36">
            <a:extLst>
              <a:ext uri="{FF2B5EF4-FFF2-40B4-BE49-F238E27FC236}">
                <a16:creationId xmlns:a16="http://schemas.microsoft.com/office/drawing/2014/main" id="{10946660-955A-4B32-8151-48793FBB0D30}"/>
              </a:ext>
            </a:extLst>
          </p:cNvPr>
          <p:cNvSpPr/>
          <p:nvPr/>
        </p:nvSpPr>
        <p:spPr>
          <a:xfrm rot="14348446">
            <a:off x="5381406" y="3237517"/>
            <a:ext cx="74668" cy="62865"/>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a:extLst>
              <a:ext uri="{FF2B5EF4-FFF2-40B4-BE49-F238E27FC236}">
                <a16:creationId xmlns:a16="http://schemas.microsoft.com/office/drawing/2014/main" id="{F03BD814-E2C1-466B-A6DA-F1510FDACF7A}"/>
              </a:ext>
            </a:extLst>
          </p:cNvPr>
          <p:cNvSpPr/>
          <p:nvPr/>
        </p:nvSpPr>
        <p:spPr>
          <a:xfrm rot="2700000">
            <a:off x="6143592" y="2288913"/>
            <a:ext cx="74668" cy="62865"/>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直角三角形 38">
            <a:extLst>
              <a:ext uri="{FF2B5EF4-FFF2-40B4-BE49-F238E27FC236}">
                <a16:creationId xmlns:a16="http://schemas.microsoft.com/office/drawing/2014/main" id="{732D9E41-1115-493B-9543-8DC47FEF1FC3}"/>
              </a:ext>
            </a:extLst>
          </p:cNvPr>
          <p:cNvSpPr/>
          <p:nvPr/>
        </p:nvSpPr>
        <p:spPr>
          <a:xfrm rot="6170913">
            <a:off x="7197959" y="3727815"/>
            <a:ext cx="152682" cy="119098"/>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直角三角形 39">
            <a:extLst>
              <a:ext uri="{FF2B5EF4-FFF2-40B4-BE49-F238E27FC236}">
                <a16:creationId xmlns:a16="http://schemas.microsoft.com/office/drawing/2014/main" id="{0B314C6E-CC23-4F1F-A318-66C5615051BC}"/>
              </a:ext>
            </a:extLst>
          </p:cNvPr>
          <p:cNvSpPr/>
          <p:nvPr/>
        </p:nvSpPr>
        <p:spPr>
          <a:xfrm rot="7454889">
            <a:off x="4499337" y="5061763"/>
            <a:ext cx="162784" cy="215692"/>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直角三角形 40">
            <a:extLst>
              <a:ext uri="{FF2B5EF4-FFF2-40B4-BE49-F238E27FC236}">
                <a16:creationId xmlns:a16="http://schemas.microsoft.com/office/drawing/2014/main" id="{AB60C7E3-C107-4584-99BD-0BD67EB95194}"/>
              </a:ext>
            </a:extLst>
          </p:cNvPr>
          <p:cNvSpPr/>
          <p:nvPr/>
        </p:nvSpPr>
        <p:spPr>
          <a:xfrm rot="19398863">
            <a:off x="4863934" y="2518495"/>
            <a:ext cx="91244" cy="165600"/>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a:extLst>
              <a:ext uri="{FF2B5EF4-FFF2-40B4-BE49-F238E27FC236}">
                <a16:creationId xmlns:a16="http://schemas.microsoft.com/office/drawing/2014/main" id="{E055F3B9-10EA-475E-A727-06E24CC9DE68}"/>
              </a:ext>
            </a:extLst>
          </p:cNvPr>
          <p:cNvSpPr/>
          <p:nvPr/>
        </p:nvSpPr>
        <p:spPr>
          <a:xfrm rot="900000">
            <a:off x="3414185" y="582423"/>
            <a:ext cx="74668" cy="62865"/>
          </a:xfrm>
          <a:prstGeom prst="rtTriangle">
            <a:avLst/>
          </a:prstGeom>
          <a:gradFill>
            <a:gsLst>
              <a:gs pos="87000">
                <a:schemeClr val="accent4">
                  <a:lumMod val="100000"/>
                </a:schemeClr>
              </a:gs>
              <a:gs pos="15000">
                <a:schemeClr val="accent4"/>
              </a:gs>
              <a:gs pos="52000">
                <a:schemeClr val="accent4">
                  <a:lumMod val="20000"/>
                  <a:lumOff val="80000"/>
                </a:schemeClr>
              </a:gs>
            </a:gsLst>
            <a:lin ang="13500000" scaled="1"/>
          </a:gradFill>
          <a:ln>
            <a:noFill/>
          </a:ln>
          <a:effectLst>
            <a:outerShdw blurRad="127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3873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3471402C-B975-4AE1-BDCB-C0886EFB8E42}"/>
              </a:ext>
            </a:extLst>
          </p:cNvPr>
          <p:cNvGrpSpPr/>
          <p:nvPr/>
        </p:nvGrpSpPr>
        <p:grpSpPr>
          <a:xfrm>
            <a:off x="1393837" y="1915414"/>
            <a:ext cx="9404326" cy="2731642"/>
            <a:chOff x="402194" y="3164343"/>
            <a:chExt cx="11284350" cy="3277725"/>
          </a:xfrm>
        </p:grpSpPr>
        <p:pic>
          <p:nvPicPr>
            <p:cNvPr id="47" name="图片 46">
              <a:extLst>
                <a:ext uri="{FF2B5EF4-FFF2-40B4-BE49-F238E27FC236}">
                  <a16:creationId xmlns:a16="http://schemas.microsoft.com/office/drawing/2014/main" id="{E364C6D8-EB15-427B-8782-455FC17927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194" y="3164343"/>
              <a:ext cx="2293369" cy="3243161"/>
            </a:xfrm>
            <a:prstGeom prst="rect">
              <a:avLst/>
            </a:prstGeom>
            <a:effectLst>
              <a:outerShdw blurRad="254000" sx="102000" sy="102000" algn="ctr" rotWithShape="0">
                <a:srgbClr val="000000">
                  <a:alpha val="20000"/>
                </a:srgbClr>
              </a:outerShdw>
            </a:effectLst>
            <a:scene3d>
              <a:camera prst="perspectiveHeroicExtremeRightFacing" fov="5400000">
                <a:rot lat="21594000" lon="19752000" rev="0"/>
              </a:camera>
              <a:lightRig rig="threePt" dir="t"/>
            </a:scene3d>
          </p:spPr>
        </p:pic>
        <p:pic>
          <p:nvPicPr>
            <p:cNvPr id="48" name="图片 47">
              <a:extLst>
                <a:ext uri="{FF2B5EF4-FFF2-40B4-BE49-F238E27FC236}">
                  <a16:creationId xmlns:a16="http://schemas.microsoft.com/office/drawing/2014/main" id="{CCFB9FA4-CA51-4064-9DEA-A0AF487B87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00498" y="3197999"/>
              <a:ext cx="2194485" cy="3103324"/>
            </a:xfrm>
            <a:prstGeom prst="rect">
              <a:avLst/>
            </a:prstGeom>
            <a:effectLst>
              <a:outerShdw blurRad="254000" sx="102000" sy="102000" algn="ctr" rotWithShape="0">
                <a:srgbClr val="000000">
                  <a:alpha val="20000"/>
                </a:srgbClr>
              </a:outerShdw>
            </a:effectLst>
            <a:scene3d>
              <a:camera prst="perspectiveHeroicExtremeRightFacing" fov="5400000">
                <a:rot lat="21594000" lon="19752000" rev="0"/>
              </a:camera>
              <a:lightRig rig="threePt" dir="t"/>
            </a:scene3d>
          </p:spPr>
        </p:pic>
        <p:pic>
          <p:nvPicPr>
            <p:cNvPr id="49" name="图片 48">
              <a:extLst>
                <a:ext uri="{FF2B5EF4-FFF2-40B4-BE49-F238E27FC236}">
                  <a16:creationId xmlns:a16="http://schemas.microsoft.com/office/drawing/2014/main" id="{6FA59D7D-BAE6-4E64-A2BB-A3C5AA243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92860" y="3181794"/>
              <a:ext cx="2293684" cy="3243607"/>
            </a:xfrm>
            <a:prstGeom prst="rect">
              <a:avLst/>
            </a:prstGeom>
            <a:effectLst>
              <a:outerShdw blurRad="254000" sx="102000" sy="102000" algn="ctr" rotWithShape="0">
                <a:srgbClr val="000000">
                  <a:alpha val="20000"/>
                </a:srgbClr>
              </a:outerShdw>
            </a:effectLst>
            <a:scene3d>
              <a:camera prst="perspectiveHeroicExtremeRightFacing" fov="5400000">
                <a:rot lat="21594000" lon="1848000" rev="0"/>
              </a:camera>
              <a:lightRig rig="threePt" dir="t"/>
            </a:scene3d>
          </p:spPr>
        </p:pic>
        <p:pic>
          <p:nvPicPr>
            <p:cNvPr id="50" name="图片 49">
              <a:extLst>
                <a:ext uri="{FF2B5EF4-FFF2-40B4-BE49-F238E27FC236}">
                  <a16:creationId xmlns:a16="http://schemas.microsoft.com/office/drawing/2014/main" id="{24C652C4-D57E-4483-B1B3-6E13E5933B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82869" y="3226516"/>
              <a:ext cx="2194791" cy="3103758"/>
            </a:xfrm>
            <a:prstGeom prst="rect">
              <a:avLst/>
            </a:prstGeom>
            <a:effectLst>
              <a:outerShdw blurRad="254000" sx="102000" sy="102000" algn="ctr" rotWithShape="0">
                <a:srgbClr val="000000">
                  <a:alpha val="20000"/>
                </a:srgbClr>
              </a:outerShdw>
            </a:effectLst>
            <a:scene3d>
              <a:camera prst="perspectiveHeroicExtremeRightFacing" fov="5400000">
                <a:rot lat="21594000" lon="1848000" rev="0"/>
              </a:camera>
              <a:lightRig rig="threePt" dir="t"/>
            </a:scene3d>
          </p:spPr>
        </p:pic>
        <p:pic>
          <p:nvPicPr>
            <p:cNvPr id="51" name="图片 50">
              <a:extLst>
                <a:ext uri="{FF2B5EF4-FFF2-40B4-BE49-F238E27FC236}">
                  <a16:creationId xmlns:a16="http://schemas.microsoft.com/office/drawing/2014/main" id="{B2A50485-9116-470A-91EB-B8EE798CAB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90009" y="3555264"/>
              <a:ext cx="4826319" cy="2886804"/>
            </a:xfrm>
            <a:prstGeom prst="rect">
              <a:avLst/>
            </a:prstGeom>
            <a:effectLst>
              <a:outerShdw blurRad="254000" sx="102000" sy="102000" algn="ctr" rotWithShape="0">
                <a:srgbClr val="000000">
                  <a:alpha val="20000"/>
                </a:srgbClr>
              </a:outerShdw>
            </a:effectLst>
          </p:spPr>
        </p:pic>
      </p:grpSp>
      <p:sp>
        <p:nvSpPr>
          <p:cNvPr id="72" name="文本框 71">
            <a:extLst>
              <a:ext uri="{FF2B5EF4-FFF2-40B4-BE49-F238E27FC236}">
                <a16:creationId xmlns:a16="http://schemas.microsoft.com/office/drawing/2014/main" id="{C429525C-35E0-4CFC-BCD0-E8FBD8EC829E}"/>
              </a:ext>
            </a:extLst>
          </p:cNvPr>
          <p:cNvSpPr txBox="1"/>
          <p:nvPr/>
        </p:nvSpPr>
        <p:spPr>
          <a:xfrm>
            <a:off x="4799045" y="430393"/>
            <a:ext cx="2593910" cy="584775"/>
          </a:xfrm>
          <a:prstGeom prst="rect">
            <a:avLst/>
          </a:prstGeom>
          <a:noFill/>
        </p:spPr>
        <p:txBody>
          <a:bodyPr wrap="square" rtlCol="0">
            <a:spAutoFit/>
          </a:bodyPr>
          <a:lstStyle/>
          <a:p>
            <a:pPr algn="ctr"/>
            <a:r>
              <a:rPr lang="zh-CN" altLang="en-US" sz="3200" dirty="0">
                <a:gradFill flip="none" rotWithShape="1">
                  <a:gsLst>
                    <a:gs pos="0">
                      <a:srgbClr val="FFDE90">
                        <a:lumMod val="91000"/>
                        <a:lumOff val="9000"/>
                      </a:srgbClr>
                    </a:gs>
                    <a:gs pos="100000">
                      <a:srgbClr val="F7BD37">
                        <a:lumMod val="90000"/>
                      </a:srgbClr>
                    </a:gs>
                  </a:gsLst>
                  <a:lin ang="2700000" scaled="1"/>
                  <a:tileRect/>
                </a:gradFill>
                <a:effectLst>
                  <a:outerShdw blurRad="266700" sx="102000" sy="102000" algn="ctr" rotWithShape="0">
                    <a:srgbClr val="000000">
                      <a:alpha val="20000"/>
                    </a:srgbClr>
                  </a:outerShdw>
                </a:effectLst>
                <a:latin typeface="+mj-ea"/>
                <a:ea typeface="+mj-ea"/>
              </a:rPr>
              <a:t>证书展示</a:t>
            </a:r>
          </a:p>
        </p:txBody>
      </p:sp>
      <p:grpSp>
        <p:nvGrpSpPr>
          <p:cNvPr id="33" name="组合 32">
            <a:extLst>
              <a:ext uri="{FF2B5EF4-FFF2-40B4-BE49-F238E27FC236}">
                <a16:creationId xmlns:a16="http://schemas.microsoft.com/office/drawing/2014/main" id="{EAA21AE0-E2F0-4E74-B972-C5FAA3F94FDE}"/>
              </a:ext>
            </a:extLst>
          </p:cNvPr>
          <p:cNvGrpSpPr/>
          <p:nvPr/>
        </p:nvGrpSpPr>
        <p:grpSpPr>
          <a:xfrm>
            <a:off x="1269540" y="4973962"/>
            <a:ext cx="1704111" cy="1066632"/>
            <a:chOff x="653956" y="3068182"/>
            <a:chExt cx="2524137" cy="1579900"/>
          </a:xfrm>
        </p:grpSpPr>
        <p:sp>
          <p:nvSpPr>
            <p:cNvPr id="34" name="文本框 33">
              <a:extLst>
                <a:ext uri="{FF2B5EF4-FFF2-40B4-BE49-F238E27FC236}">
                  <a16:creationId xmlns:a16="http://schemas.microsoft.com/office/drawing/2014/main" id="{64519813-BCE1-421A-966E-72D7D788A787}"/>
                </a:ext>
              </a:extLst>
            </p:cNvPr>
            <p:cNvSpPr txBox="1"/>
            <p:nvPr/>
          </p:nvSpPr>
          <p:spPr>
            <a:xfrm>
              <a:off x="1086220" y="3136891"/>
              <a:ext cx="1721317" cy="798550"/>
            </a:xfrm>
            <a:prstGeom prst="rect">
              <a:avLst/>
            </a:prstGeom>
            <a:noFill/>
          </p:spPr>
          <p:txBody>
            <a:bodyPr wrap="square" rtlCol="0">
              <a:spAutoFit/>
            </a:bodyPr>
            <a:lstStyle/>
            <a:p>
              <a:pPr algn="ctr">
                <a:lnSpc>
                  <a:spcPct val="130000"/>
                </a:lnSpc>
              </a:pPr>
              <a:r>
                <a:rPr lang="zh-CN" altLang="en-US" sz="2400" dirty="0">
                  <a:gradFill flip="none" rotWithShape="1">
                    <a:gsLst>
                      <a:gs pos="0">
                        <a:srgbClr val="FFDF94"/>
                      </a:gs>
                      <a:gs pos="100000">
                        <a:srgbClr val="F2A900"/>
                      </a:gs>
                    </a:gsLst>
                    <a:lin ang="2700000" scaled="1"/>
                    <a:tileRect/>
                  </a:gradFill>
                  <a:latin typeface="+mj-ea"/>
                  <a:ea typeface="+mj-ea"/>
                </a:rPr>
                <a:t>优秀奖</a:t>
              </a:r>
            </a:p>
          </p:txBody>
        </p:sp>
        <p:sp>
          <p:nvSpPr>
            <p:cNvPr id="35" name="文本框 34">
              <a:extLst>
                <a:ext uri="{FF2B5EF4-FFF2-40B4-BE49-F238E27FC236}">
                  <a16:creationId xmlns:a16="http://schemas.microsoft.com/office/drawing/2014/main" id="{C778502B-0C7E-4397-B464-4040F918E67F}"/>
                </a:ext>
              </a:extLst>
            </p:cNvPr>
            <p:cNvSpPr txBox="1"/>
            <p:nvPr/>
          </p:nvSpPr>
          <p:spPr>
            <a:xfrm>
              <a:off x="970229" y="3712916"/>
              <a:ext cx="1953301" cy="440020"/>
            </a:xfrm>
            <a:prstGeom prst="rect">
              <a:avLst/>
            </a:prstGeom>
            <a:noFill/>
          </p:spPr>
          <p:txBody>
            <a:bodyPr wrap="square" rtlCol="0">
              <a:spAutoFit/>
            </a:bodyPr>
            <a:lstStyle/>
            <a:p>
              <a:pPr algn="dist">
                <a:lnSpc>
                  <a:spcPct val="130000"/>
                </a:lnSpc>
              </a:pP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第</a:t>
              </a:r>
              <a:r>
                <a:rPr lang="en-US" altLang="zh-CN"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X</a:t>
              </a: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届</a:t>
              </a:r>
              <a:r>
                <a:rPr lang="en-US" altLang="zh-CN"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XXX</a:t>
              </a: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比赛</a:t>
              </a:r>
            </a:p>
          </p:txBody>
        </p:sp>
        <p:grpSp>
          <p:nvGrpSpPr>
            <p:cNvPr id="36" name="组合 35">
              <a:extLst>
                <a:ext uri="{FF2B5EF4-FFF2-40B4-BE49-F238E27FC236}">
                  <a16:creationId xmlns:a16="http://schemas.microsoft.com/office/drawing/2014/main" id="{A0F8308F-7455-4B2D-A8D8-E789255E90CB}"/>
                </a:ext>
              </a:extLst>
            </p:cNvPr>
            <p:cNvGrpSpPr/>
            <p:nvPr/>
          </p:nvGrpSpPr>
          <p:grpSpPr>
            <a:xfrm>
              <a:off x="653956" y="3068182"/>
              <a:ext cx="2524137" cy="1579900"/>
              <a:chOff x="6132800" y="4121765"/>
              <a:chExt cx="885450" cy="554218"/>
            </a:xfrm>
            <a:gradFill flip="none" rotWithShape="1">
              <a:gsLst>
                <a:gs pos="100000">
                  <a:srgbClr val="FFCE5E"/>
                </a:gs>
                <a:gs pos="0">
                  <a:srgbClr val="FFEFC9"/>
                </a:gs>
              </a:gsLst>
              <a:lin ang="5400000" scaled="1"/>
              <a:tileRect/>
            </a:gradFill>
          </p:grpSpPr>
          <p:sp>
            <p:nvSpPr>
              <p:cNvPr id="37" name="Freeform 201">
                <a:extLst>
                  <a:ext uri="{FF2B5EF4-FFF2-40B4-BE49-F238E27FC236}">
                    <a16:creationId xmlns:a16="http://schemas.microsoft.com/office/drawing/2014/main" id="{EBB81748-99C1-4999-BC5F-3CC06E373E4D}"/>
                  </a:ext>
                </a:extLst>
              </p:cNvPr>
              <p:cNvSpPr>
                <a:spLocks noEditPoints="1"/>
              </p:cNvSpPr>
              <p:nvPr/>
            </p:nvSpPr>
            <p:spPr bwMode="auto">
              <a:xfrm>
                <a:off x="6132800" y="4121767"/>
                <a:ext cx="404838" cy="530402"/>
              </a:xfrm>
              <a:custGeom>
                <a:avLst/>
                <a:gdLst>
                  <a:gd name="T0" fmla="*/ 24 w 90"/>
                  <a:gd name="T1" fmla="*/ 5 h 118"/>
                  <a:gd name="T2" fmla="*/ 13 w 90"/>
                  <a:gd name="T3" fmla="*/ 18 h 118"/>
                  <a:gd name="T4" fmla="*/ 27 w 90"/>
                  <a:gd name="T5" fmla="*/ 0 h 118"/>
                  <a:gd name="T6" fmla="*/ 24 w 90"/>
                  <a:gd name="T7" fmla="*/ 5 h 118"/>
                  <a:gd name="T8" fmla="*/ 8 w 90"/>
                  <a:gd name="T9" fmla="*/ 45 h 118"/>
                  <a:gd name="T10" fmla="*/ 17 w 90"/>
                  <a:gd name="T11" fmla="*/ 27 h 118"/>
                  <a:gd name="T12" fmla="*/ 8 w 90"/>
                  <a:gd name="T13" fmla="*/ 39 h 118"/>
                  <a:gd name="T14" fmla="*/ 4 w 90"/>
                  <a:gd name="T15" fmla="*/ 23 h 118"/>
                  <a:gd name="T16" fmla="*/ 8 w 90"/>
                  <a:gd name="T17" fmla="*/ 45 h 118"/>
                  <a:gd name="T18" fmla="*/ 10 w 90"/>
                  <a:gd name="T19" fmla="*/ 62 h 118"/>
                  <a:gd name="T20" fmla="*/ 15 w 90"/>
                  <a:gd name="T21" fmla="*/ 41 h 118"/>
                  <a:gd name="T22" fmla="*/ 9 w 90"/>
                  <a:gd name="T23" fmla="*/ 56 h 118"/>
                  <a:gd name="T24" fmla="*/ 1 w 90"/>
                  <a:gd name="T25" fmla="*/ 41 h 118"/>
                  <a:gd name="T26" fmla="*/ 10 w 90"/>
                  <a:gd name="T27" fmla="*/ 62 h 118"/>
                  <a:gd name="T28" fmla="*/ 17 w 90"/>
                  <a:gd name="T29" fmla="*/ 77 h 118"/>
                  <a:gd name="T30" fmla="*/ 16 w 90"/>
                  <a:gd name="T31" fmla="*/ 56 h 118"/>
                  <a:gd name="T32" fmla="*/ 14 w 90"/>
                  <a:gd name="T33" fmla="*/ 72 h 118"/>
                  <a:gd name="T34" fmla="*/ 2 w 90"/>
                  <a:gd name="T35" fmla="*/ 59 h 118"/>
                  <a:gd name="T36" fmla="*/ 17 w 90"/>
                  <a:gd name="T37" fmla="*/ 77 h 118"/>
                  <a:gd name="T38" fmla="*/ 28 w 90"/>
                  <a:gd name="T39" fmla="*/ 89 h 118"/>
                  <a:gd name="T40" fmla="*/ 21 w 90"/>
                  <a:gd name="T41" fmla="*/ 70 h 118"/>
                  <a:gd name="T42" fmla="*/ 24 w 90"/>
                  <a:gd name="T43" fmla="*/ 86 h 118"/>
                  <a:gd name="T44" fmla="*/ 9 w 90"/>
                  <a:gd name="T45" fmla="*/ 77 h 118"/>
                  <a:gd name="T46" fmla="*/ 28 w 90"/>
                  <a:gd name="T47" fmla="*/ 89 h 118"/>
                  <a:gd name="T48" fmla="*/ 42 w 90"/>
                  <a:gd name="T49" fmla="*/ 98 h 118"/>
                  <a:gd name="T50" fmla="*/ 30 w 90"/>
                  <a:gd name="T51" fmla="*/ 82 h 118"/>
                  <a:gd name="T52" fmla="*/ 38 w 90"/>
                  <a:gd name="T53" fmla="*/ 96 h 118"/>
                  <a:gd name="T54" fmla="*/ 20 w 90"/>
                  <a:gd name="T55" fmla="*/ 92 h 118"/>
                  <a:gd name="T56" fmla="*/ 42 w 90"/>
                  <a:gd name="T57" fmla="*/ 98 h 118"/>
                  <a:gd name="T58" fmla="*/ 58 w 90"/>
                  <a:gd name="T59" fmla="*/ 102 h 118"/>
                  <a:gd name="T60" fmla="*/ 45 w 90"/>
                  <a:gd name="T61" fmla="*/ 91 h 118"/>
                  <a:gd name="T62" fmla="*/ 41 w 90"/>
                  <a:gd name="T63" fmla="*/ 90 h 118"/>
                  <a:gd name="T64" fmla="*/ 55 w 90"/>
                  <a:gd name="T65" fmla="*/ 101 h 118"/>
                  <a:gd name="T66" fmla="*/ 47 w 90"/>
                  <a:gd name="T67" fmla="*/ 100 h 118"/>
                  <a:gd name="T68" fmla="*/ 36 w 90"/>
                  <a:gd name="T69" fmla="*/ 103 h 118"/>
                  <a:gd name="T70" fmla="*/ 58 w 90"/>
                  <a:gd name="T71" fmla="*/ 102 h 118"/>
                  <a:gd name="T72" fmla="*/ 59 w 90"/>
                  <a:gd name="T73" fmla="*/ 98 h 118"/>
                  <a:gd name="T74" fmla="*/ 74 w 90"/>
                  <a:gd name="T75" fmla="*/ 107 h 118"/>
                  <a:gd name="T76" fmla="*/ 56 w 90"/>
                  <a:gd name="T77" fmla="*/ 94 h 118"/>
                  <a:gd name="T78" fmla="*/ 59 w 90"/>
                  <a:gd name="T79" fmla="*/ 98 h 118"/>
                  <a:gd name="T80" fmla="*/ 73 w 90"/>
                  <a:gd name="T81" fmla="*/ 99 h 118"/>
                  <a:gd name="T82" fmla="*/ 75 w 90"/>
                  <a:gd name="T83" fmla="*/ 103 h 118"/>
                  <a:gd name="T84" fmla="*/ 90 w 90"/>
                  <a:gd name="T85" fmla="*/ 113 h 118"/>
                  <a:gd name="T86" fmla="*/ 73 w 90"/>
                  <a:gd name="T87" fmla="*/ 99 h 118"/>
                  <a:gd name="T88" fmla="*/ 10 w 90"/>
                  <a:gd name="T89" fmla="*/ 29 h 118"/>
                  <a:gd name="T90" fmla="*/ 24 w 90"/>
                  <a:gd name="T91" fmla="*/ 14 h 118"/>
                  <a:gd name="T92" fmla="*/ 12 w 90"/>
                  <a:gd name="T93" fmla="*/ 23 h 118"/>
                  <a:gd name="T94" fmla="*/ 12 w 90"/>
                  <a:gd name="T95" fmla="*/ 6 h 118"/>
                  <a:gd name="T96" fmla="*/ 10 w 90"/>
                  <a:gd name="T97" fmla="*/ 29 h 118"/>
                  <a:gd name="T98" fmla="*/ 57 w 90"/>
                  <a:gd name="T99" fmla="*/ 106 h 118"/>
                  <a:gd name="T100" fmla="*/ 74 w 90"/>
                  <a:gd name="T101" fmla="*/ 108 h 118"/>
                  <a:gd name="T102" fmla="*/ 52 w 90"/>
                  <a:gd name="T103" fmla="*/ 108 h 118"/>
                  <a:gd name="T104" fmla="*/ 57 w 90"/>
                  <a:gd name="T105" fmla="*/ 106 h 118"/>
                  <a:gd name="T106" fmla="*/ 90 w 90"/>
                  <a:gd name="T107" fmla="*/ 113 h 118"/>
                  <a:gd name="T108" fmla="*/ 68 w 90"/>
                  <a:gd name="T109" fmla="*/ 113 h 118"/>
                  <a:gd name="T110" fmla="*/ 9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24" y="5"/>
                    </a:moveTo>
                    <a:cubicBezTo>
                      <a:pt x="21" y="9"/>
                      <a:pt x="17" y="15"/>
                      <a:pt x="13" y="18"/>
                    </a:cubicBezTo>
                    <a:cubicBezTo>
                      <a:pt x="13" y="10"/>
                      <a:pt x="20" y="3"/>
                      <a:pt x="27" y="0"/>
                    </a:cubicBezTo>
                    <a:cubicBezTo>
                      <a:pt x="26" y="2"/>
                      <a:pt x="25" y="3"/>
                      <a:pt x="24" y="5"/>
                    </a:cubicBezTo>
                    <a:close/>
                    <a:moveTo>
                      <a:pt x="8" y="45"/>
                    </a:moveTo>
                    <a:cubicBezTo>
                      <a:pt x="12" y="43"/>
                      <a:pt x="16" y="32"/>
                      <a:pt x="17" y="27"/>
                    </a:cubicBezTo>
                    <a:cubicBezTo>
                      <a:pt x="12" y="29"/>
                      <a:pt x="9" y="34"/>
                      <a:pt x="8" y="39"/>
                    </a:cubicBezTo>
                    <a:cubicBezTo>
                      <a:pt x="8" y="33"/>
                      <a:pt x="6" y="28"/>
                      <a:pt x="4" y="23"/>
                    </a:cubicBezTo>
                    <a:cubicBezTo>
                      <a:pt x="2" y="29"/>
                      <a:pt x="1" y="41"/>
                      <a:pt x="8" y="45"/>
                    </a:cubicBezTo>
                    <a:close/>
                    <a:moveTo>
                      <a:pt x="10" y="62"/>
                    </a:moveTo>
                    <a:cubicBezTo>
                      <a:pt x="14" y="58"/>
                      <a:pt x="14" y="47"/>
                      <a:pt x="15" y="41"/>
                    </a:cubicBezTo>
                    <a:cubicBezTo>
                      <a:pt x="10" y="45"/>
                      <a:pt x="8" y="51"/>
                      <a:pt x="9" y="56"/>
                    </a:cubicBezTo>
                    <a:cubicBezTo>
                      <a:pt x="7" y="51"/>
                      <a:pt x="4" y="45"/>
                      <a:pt x="1" y="41"/>
                    </a:cubicBezTo>
                    <a:cubicBezTo>
                      <a:pt x="0" y="47"/>
                      <a:pt x="2" y="60"/>
                      <a:pt x="10" y="62"/>
                    </a:cubicBezTo>
                    <a:close/>
                    <a:moveTo>
                      <a:pt x="17" y="77"/>
                    </a:moveTo>
                    <a:cubicBezTo>
                      <a:pt x="20" y="72"/>
                      <a:pt x="17" y="62"/>
                      <a:pt x="16" y="56"/>
                    </a:cubicBezTo>
                    <a:cubicBezTo>
                      <a:pt x="13" y="61"/>
                      <a:pt x="12" y="67"/>
                      <a:pt x="14" y="72"/>
                    </a:cubicBezTo>
                    <a:cubicBezTo>
                      <a:pt x="11" y="68"/>
                      <a:pt x="7" y="63"/>
                      <a:pt x="2" y="59"/>
                    </a:cubicBezTo>
                    <a:cubicBezTo>
                      <a:pt x="4" y="66"/>
                      <a:pt x="9" y="78"/>
                      <a:pt x="17" y="77"/>
                    </a:cubicBezTo>
                    <a:close/>
                    <a:moveTo>
                      <a:pt x="28" y="89"/>
                    </a:moveTo>
                    <a:cubicBezTo>
                      <a:pt x="29" y="84"/>
                      <a:pt x="24" y="75"/>
                      <a:pt x="21" y="70"/>
                    </a:cubicBezTo>
                    <a:cubicBezTo>
                      <a:pt x="19" y="76"/>
                      <a:pt x="20" y="82"/>
                      <a:pt x="24" y="86"/>
                    </a:cubicBezTo>
                    <a:cubicBezTo>
                      <a:pt x="20" y="83"/>
                      <a:pt x="14" y="79"/>
                      <a:pt x="9" y="77"/>
                    </a:cubicBezTo>
                    <a:cubicBezTo>
                      <a:pt x="12" y="83"/>
                      <a:pt x="20" y="93"/>
                      <a:pt x="28" y="89"/>
                    </a:cubicBezTo>
                    <a:close/>
                    <a:moveTo>
                      <a:pt x="42" y="98"/>
                    </a:moveTo>
                    <a:cubicBezTo>
                      <a:pt x="42" y="92"/>
                      <a:pt x="34" y="85"/>
                      <a:pt x="30" y="82"/>
                    </a:cubicBezTo>
                    <a:cubicBezTo>
                      <a:pt x="29" y="87"/>
                      <a:pt x="33" y="93"/>
                      <a:pt x="38" y="96"/>
                    </a:cubicBezTo>
                    <a:cubicBezTo>
                      <a:pt x="33" y="94"/>
                      <a:pt x="25" y="92"/>
                      <a:pt x="20" y="92"/>
                    </a:cubicBezTo>
                    <a:cubicBezTo>
                      <a:pt x="25" y="97"/>
                      <a:pt x="36" y="103"/>
                      <a:pt x="42" y="98"/>
                    </a:cubicBezTo>
                    <a:close/>
                    <a:moveTo>
                      <a:pt x="58" y="102"/>
                    </a:moveTo>
                    <a:cubicBezTo>
                      <a:pt x="57" y="96"/>
                      <a:pt x="50" y="94"/>
                      <a:pt x="45" y="91"/>
                    </a:cubicBezTo>
                    <a:cubicBezTo>
                      <a:pt x="41" y="90"/>
                      <a:pt x="41" y="90"/>
                      <a:pt x="41" y="90"/>
                    </a:cubicBezTo>
                    <a:cubicBezTo>
                      <a:pt x="43" y="96"/>
                      <a:pt x="49" y="99"/>
                      <a:pt x="55" y="101"/>
                    </a:cubicBezTo>
                    <a:cubicBezTo>
                      <a:pt x="52" y="100"/>
                      <a:pt x="47" y="100"/>
                      <a:pt x="47" y="100"/>
                    </a:cubicBezTo>
                    <a:cubicBezTo>
                      <a:pt x="44" y="101"/>
                      <a:pt x="39" y="102"/>
                      <a:pt x="36" y="103"/>
                    </a:cubicBezTo>
                    <a:cubicBezTo>
                      <a:pt x="42" y="106"/>
                      <a:pt x="53" y="107"/>
                      <a:pt x="58" y="102"/>
                    </a:cubicBezTo>
                    <a:close/>
                    <a:moveTo>
                      <a:pt x="59" y="98"/>
                    </a:moveTo>
                    <a:cubicBezTo>
                      <a:pt x="63" y="102"/>
                      <a:pt x="68" y="106"/>
                      <a:pt x="74" y="107"/>
                    </a:cubicBezTo>
                    <a:cubicBezTo>
                      <a:pt x="73" y="100"/>
                      <a:pt x="62" y="95"/>
                      <a:pt x="56" y="94"/>
                    </a:cubicBezTo>
                    <a:cubicBezTo>
                      <a:pt x="57" y="95"/>
                      <a:pt x="58" y="97"/>
                      <a:pt x="59" y="98"/>
                    </a:cubicBezTo>
                    <a:close/>
                    <a:moveTo>
                      <a:pt x="73" y="99"/>
                    </a:moveTo>
                    <a:cubicBezTo>
                      <a:pt x="73" y="101"/>
                      <a:pt x="74" y="102"/>
                      <a:pt x="75" y="103"/>
                    </a:cubicBezTo>
                    <a:cubicBezTo>
                      <a:pt x="79" y="108"/>
                      <a:pt x="84" y="112"/>
                      <a:pt x="90" y="113"/>
                    </a:cubicBezTo>
                    <a:cubicBezTo>
                      <a:pt x="89" y="107"/>
                      <a:pt x="78" y="100"/>
                      <a:pt x="73" y="99"/>
                    </a:cubicBezTo>
                    <a:close/>
                    <a:moveTo>
                      <a:pt x="10" y="29"/>
                    </a:moveTo>
                    <a:cubicBezTo>
                      <a:pt x="15" y="27"/>
                      <a:pt x="21" y="18"/>
                      <a:pt x="24" y="14"/>
                    </a:cubicBezTo>
                    <a:cubicBezTo>
                      <a:pt x="19" y="14"/>
                      <a:pt x="14" y="18"/>
                      <a:pt x="12" y="23"/>
                    </a:cubicBezTo>
                    <a:cubicBezTo>
                      <a:pt x="13" y="17"/>
                      <a:pt x="13" y="11"/>
                      <a:pt x="12" y="6"/>
                    </a:cubicBezTo>
                    <a:cubicBezTo>
                      <a:pt x="9" y="11"/>
                      <a:pt x="4" y="24"/>
                      <a:pt x="10" y="29"/>
                    </a:cubicBezTo>
                    <a:close/>
                    <a:moveTo>
                      <a:pt x="57" y="106"/>
                    </a:moveTo>
                    <a:cubicBezTo>
                      <a:pt x="63" y="104"/>
                      <a:pt x="69" y="105"/>
                      <a:pt x="74" y="108"/>
                    </a:cubicBezTo>
                    <a:cubicBezTo>
                      <a:pt x="69" y="112"/>
                      <a:pt x="58" y="109"/>
                      <a:pt x="52" y="108"/>
                    </a:cubicBezTo>
                    <a:cubicBezTo>
                      <a:pt x="54" y="107"/>
                      <a:pt x="55" y="106"/>
                      <a:pt x="57" y="106"/>
                    </a:cubicBezTo>
                    <a:close/>
                    <a:moveTo>
                      <a:pt x="90" y="113"/>
                    </a:moveTo>
                    <a:cubicBezTo>
                      <a:pt x="85" y="118"/>
                      <a:pt x="73" y="115"/>
                      <a:pt x="68" y="113"/>
                    </a:cubicBezTo>
                    <a:cubicBezTo>
                      <a:pt x="74" y="110"/>
                      <a:pt x="84" y="110"/>
                      <a:pt x="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202">
                <a:extLst>
                  <a:ext uri="{FF2B5EF4-FFF2-40B4-BE49-F238E27FC236}">
                    <a16:creationId xmlns:a16="http://schemas.microsoft.com/office/drawing/2014/main" id="{0C710246-5BC8-40BC-9707-A7BF59C5DD8C}"/>
                  </a:ext>
                </a:extLst>
              </p:cNvPr>
              <p:cNvSpPr>
                <a:spLocks/>
              </p:cNvSpPr>
              <p:nvPr/>
            </p:nvSpPr>
            <p:spPr bwMode="auto">
              <a:xfrm>
                <a:off x="6158780" y="4199704"/>
                <a:ext cx="476279" cy="476279"/>
              </a:xfrm>
              <a:custGeom>
                <a:avLst/>
                <a:gdLst>
                  <a:gd name="T0" fmla="*/ 8 w 106"/>
                  <a:gd name="T1" fmla="*/ 0 h 106"/>
                  <a:gd name="T2" fmla="*/ 8 w 106"/>
                  <a:gd name="T3" fmla="*/ 0 h 106"/>
                  <a:gd name="T4" fmla="*/ 5 w 106"/>
                  <a:gd name="T5" fmla="*/ 9 h 106"/>
                  <a:gd name="T6" fmla="*/ 3 w 106"/>
                  <a:gd name="T7" fmla="*/ 40 h 106"/>
                  <a:gd name="T8" fmla="*/ 17 w 106"/>
                  <a:gd name="T9" fmla="*/ 67 h 106"/>
                  <a:gd name="T10" fmla="*/ 41 w 106"/>
                  <a:gd name="T11" fmla="*/ 81 h 106"/>
                  <a:gd name="T12" fmla="*/ 41 w 106"/>
                  <a:gd name="T13" fmla="*/ 81 h 106"/>
                  <a:gd name="T14" fmla="*/ 66 w 106"/>
                  <a:gd name="T15" fmla="*/ 89 h 106"/>
                  <a:gd name="T16" fmla="*/ 66 w 106"/>
                  <a:gd name="T17" fmla="*/ 89 h 106"/>
                  <a:gd name="T18" fmla="*/ 106 w 106"/>
                  <a:gd name="T19" fmla="*/ 105 h 106"/>
                  <a:gd name="T20" fmla="*/ 105 w 106"/>
                  <a:gd name="T21" fmla="*/ 106 h 106"/>
                  <a:gd name="T22" fmla="*/ 65 w 106"/>
                  <a:gd name="T23" fmla="*/ 90 h 106"/>
                  <a:gd name="T24" fmla="*/ 65 w 106"/>
                  <a:gd name="T25" fmla="*/ 90 h 106"/>
                  <a:gd name="T26" fmla="*/ 41 w 106"/>
                  <a:gd name="T27" fmla="*/ 82 h 106"/>
                  <a:gd name="T28" fmla="*/ 41 w 106"/>
                  <a:gd name="T29" fmla="*/ 82 h 106"/>
                  <a:gd name="T30" fmla="*/ 16 w 106"/>
                  <a:gd name="T31" fmla="*/ 68 h 106"/>
                  <a:gd name="T32" fmla="*/ 3 w 106"/>
                  <a:gd name="T33" fmla="*/ 40 h 106"/>
                  <a:gd name="T34" fmla="*/ 4 w 106"/>
                  <a:gd name="T35" fmla="*/ 9 h 106"/>
                  <a:gd name="T36" fmla="*/ 8 w 106"/>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6">
                    <a:moveTo>
                      <a:pt x="8" y="0"/>
                    </a:moveTo>
                    <a:cubicBezTo>
                      <a:pt x="8" y="0"/>
                      <a:pt x="8" y="0"/>
                      <a:pt x="8" y="0"/>
                    </a:cubicBezTo>
                    <a:cubicBezTo>
                      <a:pt x="7" y="3"/>
                      <a:pt x="6" y="6"/>
                      <a:pt x="5" y="9"/>
                    </a:cubicBezTo>
                    <a:cubicBezTo>
                      <a:pt x="1" y="20"/>
                      <a:pt x="1" y="29"/>
                      <a:pt x="3" y="40"/>
                    </a:cubicBezTo>
                    <a:cubicBezTo>
                      <a:pt x="6" y="51"/>
                      <a:pt x="9" y="59"/>
                      <a:pt x="17" y="67"/>
                    </a:cubicBezTo>
                    <a:cubicBezTo>
                      <a:pt x="24" y="75"/>
                      <a:pt x="31" y="79"/>
                      <a:pt x="41" y="81"/>
                    </a:cubicBezTo>
                    <a:cubicBezTo>
                      <a:pt x="41" y="81"/>
                      <a:pt x="41" y="81"/>
                      <a:pt x="41" y="81"/>
                    </a:cubicBezTo>
                    <a:cubicBezTo>
                      <a:pt x="50" y="84"/>
                      <a:pt x="58" y="86"/>
                      <a:pt x="66" y="89"/>
                    </a:cubicBezTo>
                    <a:cubicBezTo>
                      <a:pt x="66" y="89"/>
                      <a:pt x="66" y="89"/>
                      <a:pt x="66" y="89"/>
                    </a:cubicBezTo>
                    <a:cubicBezTo>
                      <a:pt x="80" y="94"/>
                      <a:pt x="93" y="99"/>
                      <a:pt x="106" y="105"/>
                    </a:cubicBezTo>
                    <a:cubicBezTo>
                      <a:pt x="105" y="105"/>
                      <a:pt x="105" y="106"/>
                      <a:pt x="105" y="106"/>
                    </a:cubicBezTo>
                    <a:cubicBezTo>
                      <a:pt x="92" y="100"/>
                      <a:pt x="79" y="95"/>
                      <a:pt x="65" y="90"/>
                    </a:cubicBezTo>
                    <a:cubicBezTo>
                      <a:pt x="65" y="90"/>
                      <a:pt x="65" y="90"/>
                      <a:pt x="65" y="90"/>
                    </a:cubicBezTo>
                    <a:cubicBezTo>
                      <a:pt x="57" y="87"/>
                      <a:pt x="49" y="84"/>
                      <a:pt x="41" y="82"/>
                    </a:cubicBezTo>
                    <a:cubicBezTo>
                      <a:pt x="41" y="82"/>
                      <a:pt x="41" y="82"/>
                      <a:pt x="41" y="82"/>
                    </a:cubicBezTo>
                    <a:cubicBezTo>
                      <a:pt x="31" y="80"/>
                      <a:pt x="24" y="76"/>
                      <a:pt x="16" y="68"/>
                    </a:cubicBezTo>
                    <a:cubicBezTo>
                      <a:pt x="9" y="59"/>
                      <a:pt x="5" y="51"/>
                      <a:pt x="3" y="40"/>
                    </a:cubicBezTo>
                    <a:cubicBezTo>
                      <a:pt x="0" y="29"/>
                      <a:pt x="1" y="20"/>
                      <a:pt x="4" y="9"/>
                    </a:cubicBezTo>
                    <a:cubicBezTo>
                      <a:pt x="5" y="5"/>
                      <a:pt x="6"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203">
                <a:extLst>
                  <a:ext uri="{FF2B5EF4-FFF2-40B4-BE49-F238E27FC236}">
                    <a16:creationId xmlns:a16="http://schemas.microsoft.com/office/drawing/2014/main" id="{41CA6B20-826F-4B2C-BFDD-161074C960D0}"/>
                  </a:ext>
                </a:extLst>
              </p:cNvPr>
              <p:cNvSpPr>
                <a:spLocks noEditPoints="1"/>
              </p:cNvSpPr>
              <p:nvPr/>
            </p:nvSpPr>
            <p:spPr bwMode="auto">
              <a:xfrm>
                <a:off x="6613412" y="4121765"/>
                <a:ext cx="404838" cy="530402"/>
              </a:xfrm>
              <a:custGeom>
                <a:avLst/>
                <a:gdLst>
                  <a:gd name="T0" fmla="*/ 66 w 90"/>
                  <a:gd name="T1" fmla="*/ 5 h 118"/>
                  <a:gd name="T2" fmla="*/ 76 w 90"/>
                  <a:gd name="T3" fmla="*/ 18 h 118"/>
                  <a:gd name="T4" fmla="*/ 63 w 90"/>
                  <a:gd name="T5" fmla="*/ 0 h 118"/>
                  <a:gd name="T6" fmla="*/ 66 w 90"/>
                  <a:gd name="T7" fmla="*/ 5 h 118"/>
                  <a:gd name="T8" fmla="*/ 82 w 90"/>
                  <a:gd name="T9" fmla="*/ 45 h 118"/>
                  <a:gd name="T10" fmla="*/ 72 w 90"/>
                  <a:gd name="T11" fmla="*/ 27 h 118"/>
                  <a:gd name="T12" fmla="*/ 82 w 90"/>
                  <a:gd name="T13" fmla="*/ 39 h 118"/>
                  <a:gd name="T14" fmla="*/ 86 w 90"/>
                  <a:gd name="T15" fmla="*/ 23 h 118"/>
                  <a:gd name="T16" fmla="*/ 82 w 90"/>
                  <a:gd name="T17" fmla="*/ 45 h 118"/>
                  <a:gd name="T18" fmla="*/ 80 w 90"/>
                  <a:gd name="T19" fmla="*/ 62 h 118"/>
                  <a:gd name="T20" fmla="*/ 75 w 90"/>
                  <a:gd name="T21" fmla="*/ 41 h 118"/>
                  <a:gd name="T22" fmla="*/ 81 w 90"/>
                  <a:gd name="T23" fmla="*/ 56 h 118"/>
                  <a:gd name="T24" fmla="*/ 89 w 90"/>
                  <a:gd name="T25" fmla="*/ 41 h 118"/>
                  <a:gd name="T26" fmla="*/ 80 w 90"/>
                  <a:gd name="T27" fmla="*/ 62 h 118"/>
                  <a:gd name="T28" fmla="*/ 73 w 90"/>
                  <a:gd name="T29" fmla="*/ 77 h 118"/>
                  <a:gd name="T30" fmla="*/ 74 w 90"/>
                  <a:gd name="T31" fmla="*/ 56 h 118"/>
                  <a:gd name="T32" fmla="*/ 76 w 90"/>
                  <a:gd name="T33" fmla="*/ 72 h 118"/>
                  <a:gd name="T34" fmla="*/ 88 w 90"/>
                  <a:gd name="T35" fmla="*/ 59 h 118"/>
                  <a:gd name="T36" fmla="*/ 73 w 90"/>
                  <a:gd name="T37" fmla="*/ 77 h 118"/>
                  <a:gd name="T38" fmla="*/ 62 w 90"/>
                  <a:gd name="T39" fmla="*/ 89 h 118"/>
                  <a:gd name="T40" fmla="*/ 69 w 90"/>
                  <a:gd name="T41" fmla="*/ 70 h 118"/>
                  <a:gd name="T42" fmla="*/ 66 w 90"/>
                  <a:gd name="T43" fmla="*/ 86 h 118"/>
                  <a:gd name="T44" fmla="*/ 81 w 90"/>
                  <a:gd name="T45" fmla="*/ 77 h 118"/>
                  <a:gd name="T46" fmla="*/ 62 w 90"/>
                  <a:gd name="T47" fmla="*/ 89 h 118"/>
                  <a:gd name="T48" fmla="*/ 48 w 90"/>
                  <a:gd name="T49" fmla="*/ 98 h 118"/>
                  <a:gd name="T50" fmla="*/ 60 w 90"/>
                  <a:gd name="T51" fmla="*/ 82 h 118"/>
                  <a:gd name="T52" fmla="*/ 52 w 90"/>
                  <a:gd name="T53" fmla="*/ 96 h 118"/>
                  <a:gd name="T54" fmla="*/ 70 w 90"/>
                  <a:gd name="T55" fmla="*/ 92 h 118"/>
                  <a:gd name="T56" fmla="*/ 48 w 90"/>
                  <a:gd name="T57" fmla="*/ 98 h 118"/>
                  <a:gd name="T58" fmla="*/ 32 w 90"/>
                  <a:gd name="T59" fmla="*/ 102 h 118"/>
                  <a:gd name="T60" fmla="*/ 44 w 90"/>
                  <a:gd name="T61" fmla="*/ 91 h 118"/>
                  <a:gd name="T62" fmla="*/ 48 w 90"/>
                  <a:gd name="T63" fmla="*/ 90 h 118"/>
                  <a:gd name="T64" fmla="*/ 35 w 90"/>
                  <a:gd name="T65" fmla="*/ 101 h 118"/>
                  <a:gd name="T66" fmla="*/ 43 w 90"/>
                  <a:gd name="T67" fmla="*/ 100 h 118"/>
                  <a:gd name="T68" fmla="*/ 54 w 90"/>
                  <a:gd name="T69" fmla="*/ 103 h 118"/>
                  <a:gd name="T70" fmla="*/ 32 w 90"/>
                  <a:gd name="T71" fmla="*/ 102 h 118"/>
                  <a:gd name="T72" fmla="*/ 31 w 90"/>
                  <a:gd name="T73" fmla="*/ 98 h 118"/>
                  <a:gd name="T74" fmla="*/ 16 w 90"/>
                  <a:gd name="T75" fmla="*/ 107 h 118"/>
                  <a:gd name="T76" fmla="*/ 33 w 90"/>
                  <a:gd name="T77" fmla="*/ 94 h 118"/>
                  <a:gd name="T78" fmla="*/ 31 w 90"/>
                  <a:gd name="T79" fmla="*/ 98 h 118"/>
                  <a:gd name="T80" fmla="*/ 17 w 90"/>
                  <a:gd name="T81" fmla="*/ 99 h 118"/>
                  <a:gd name="T82" fmla="*/ 15 w 90"/>
                  <a:gd name="T83" fmla="*/ 103 h 118"/>
                  <a:gd name="T84" fmla="*/ 0 w 90"/>
                  <a:gd name="T85" fmla="*/ 113 h 118"/>
                  <a:gd name="T86" fmla="*/ 17 w 90"/>
                  <a:gd name="T87" fmla="*/ 99 h 118"/>
                  <a:gd name="T88" fmla="*/ 80 w 90"/>
                  <a:gd name="T89" fmla="*/ 29 h 118"/>
                  <a:gd name="T90" fmla="*/ 66 w 90"/>
                  <a:gd name="T91" fmla="*/ 14 h 118"/>
                  <a:gd name="T92" fmla="*/ 78 w 90"/>
                  <a:gd name="T93" fmla="*/ 23 h 118"/>
                  <a:gd name="T94" fmla="*/ 77 w 90"/>
                  <a:gd name="T95" fmla="*/ 6 h 118"/>
                  <a:gd name="T96" fmla="*/ 80 w 90"/>
                  <a:gd name="T97" fmla="*/ 29 h 118"/>
                  <a:gd name="T98" fmla="*/ 33 w 90"/>
                  <a:gd name="T99" fmla="*/ 106 h 118"/>
                  <a:gd name="T100" fmla="*/ 16 w 90"/>
                  <a:gd name="T101" fmla="*/ 108 h 118"/>
                  <a:gd name="T102" fmla="*/ 37 w 90"/>
                  <a:gd name="T103" fmla="*/ 108 h 118"/>
                  <a:gd name="T104" fmla="*/ 33 w 90"/>
                  <a:gd name="T105" fmla="*/ 106 h 118"/>
                  <a:gd name="T106" fmla="*/ 0 w 90"/>
                  <a:gd name="T107" fmla="*/ 113 h 118"/>
                  <a:gd name="T108" fmla="*/ 22 w 90"/>
                  <a:gd name="T109" fmla="*/ 113 h 118"/>
                  <a:gd name="T110" fmla="*/ 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66" y="5"/>
                    </a:moveTo>
                    <a:cubicBezTo>
                      <a:pt x="68" y="9"/>
                      <a:pt x="72" y="15"/>
                      <a:pt x="76" y="18"/>
                    </a:cubicBezTo>
                    <a:cubicBezTo>
                      <a:pt x="77" y="10"/>
                      <a:pt x="70" y="3"/>
                      <a:pt x="63" y="0"/>
                    </a:cubicBezTo>
                    <a:cubicBezTo>
                      <a:pt x="64" y="2"/>
                      <a:pt x="65" y="3"/>
                      <a:pt x="66" y="5"/>
                    </a:cubicBezTo>
                    <a:close/>
                    <a:moveTo>
                      <a:pt x="82" y="45"/>
                    </a:moveTo>
                    <a:cubicBezTo>
                      <a:pt x="78" y="43"/>
                      <a:pt x="74" y="32"/>
                      <a:pt x="72" y="27"/>
                    </a:cubicBezTo>
                    <a:cubicBezTo>
                      <a:pt x="77" y="29"/>
                      <a:pt x="81" y="34"/>
                      <a:pt x="82" y="39"/>
                    </a:cubicBezTo>
                    <a:cubicBezTo>
                      <a:pt x="82" y="33"/>
                      <a:pt x="84" y="28"/>
                      <a:pt x="86" y="23"/>
                    </a:cubicBezTo>
                    <a:cubicBezTo>
                      <a:pt x="88" y="29"/>
                      <a:pt x="89" y="41"/>
                      <a:pt x="82" y="45"/>
                    </a:cubicBezTo>
                    <a:close/>
                    <a:moveTo>
                      <a:pt x="80" y="62"/>
                    </a:moveTo>
                    <a:cubicBezTo>
                      <a:pt x="76" y="58"/>
                      <a:pt x="75" y="47"/>
                      <a:pt x="75" y="41"/>
                    </a:cubicBezTo>
                    <a:cubicBezTo>
                      <a:pt x="79" y="45"/>
                      <a:pt x="81" y="51"/>
                      <a:pt x="81" y="56"/>
                    </a:cubicBezTo>
                    <a:cubicBezTo>
                      <a:pt x="83" y="51"/>
                      <a:pt x="86" y="45"/>
                      <a:pt x="89" y="41"/>
                    </a:cubicBezTo>
                    <a:cubicBezTo>
                      <a:pt x="90" y="47"/>
                      <a:pt x="87" y="60"/>
                      <a:pt x="80" y="62"/>
                    </a:cubicBezTo>
                    <a:close/>
                    <a:moveTo>
                      <a:pt x="73" y="77"/>
                    </a:moveTo>
                    <a:cubicBezTo>
                      <a:pt x="70" y="72"/>
                      <a:pt x="73" y="62"/>
                      <a:pt x="74" y="56"/>
                    </a:cubicBezTo>
                    <a:cubicBezTo>
                      <a:pt x="77" y="61"/>
                      <a:pt x="78" y="67"/>
                      <a:pt x="76" y="72"/>
                    </a:cubicBezTo>
                    <a:cubicBezTo>
                      <a:pt x="79" y="68"/>
                      <a:pt x="83" y="63"/>
                      <a:pt x="88" y="59"/>
                    </a:cubicBezTo>
                    <a:cubicBezTo>
                      <a:pt x="86" y="66"/>
                      <a:pt x="81" y="78"/>
                      <a:pt x="73" y="77"/>
                    </a:cubicBezTo>
                    <a:close/>
                    <a:moveTo>
                      <a:pt x="62" y="89"/>
                    </a:moveTo>
                    <a:cubicBezTo>
                      <a:pt x="61" y="84"/>
                      <a:pt x="66" y="75"/>
                      <a:pt x="69" y="70"/>
                    </a:cubicBezTo>
                    <a:cubicBezTo>
                      <a:pt x="71" y="76"/>
                      <a:pt x="69" y="82"/>
                      <a:pt x="66" y="86"/>
                    </a:cubicBezTo>
                    <a:cubicBezTo>
                      <a:pt x="70" y="83"/>
                      <a:pt x="76" y="79"/>
                      <a:pt x="81" y="77"/>
                    </a:cubicBezTo>
                    <a:cubicBezTo>
                      <a:pt x="78" y="83"/>
                      <a:pt x="69" y="93"/>
                      <a:pt x="62" y="89"/>
                    </a:cubicBezTo>
                    <a:close/>
                    <a:moveTo>
                      <a:pt x="48" y="98"/>
                    </a:moveTo>
                    <a:cubicBezTo>
                      <a:pt x="48" y="92"/>
                      <a:pt x="56" y="85"/>
                      <a:pt x="60" y="82"/>
                    </a:cubicBezTo>
                    <a:cubicBezTo>
                      <a:pt x="60" y="87"/>
                      <a:pt x="57" y="93"/>
                      <a:pt x="52" y="96"/>
                    </a:cubicBezTo>
                    <a:cubicBezTo>
                      <a:pt x="57" y="94"/>
                      <a:pt x="64" y="92"/>
                      <a:pt x="70" y="92"/>
                    </a:cubicBezTo>
                    <a:cubicBezTo>
                      <a:pt x="65" y="97"/>
                      <a:pt x="54" y="103"/>
                      <a:pt x="48" y="98"/>
                    </a:cubicBezTo>
                    <a:close/>
                    <a:moveTo>
                      <a:pt x="32" y="102"/>
                    </a:moveTo>
                    <a:cubicBezTo>
                      <a:pt x="32" y="96"/>
                      <a:pt x="40" y="94"/>
                      <a:pt x="44" y="91"/>
                    </a:cubicBezTo>
                    <a:cubicBezTo>
                      <a:pt x="48" y="90"/>
                      <a:pt x="48" y="90"/>
                      <a:pt x="48" y="90"/>
                    </a:cubicBezTo>
                    <a:cubicBezTo>
                      <a:pt x="47" y="96"/>
                      <a:pt x="41" y="99"/>
                      <a:pt x="35" y="101"/>
                    </a:cubicBezTo>
                    <a:cubicBezTo>
                      <a:pt x="38" y="100"/>
                      <a:pt x="43" y="100"/>
                      <a:pt x="43" y="100"/>
                    </a:cubicBezTo>
                    <a:cubicBezTo>
                      <a:pt x="46" y="101"/>
                      <a:pt x="51" y="102"/>
                      <a:pt x="54" y="103"/>
                    </a:cubicBezTo>
                    <a:cubicBezTo>
                      <a:pt x="48" y="106"/>
                      <a:pt x="36" y="107"/>
                      <a:pt x="32" y="102"/>
                    </a:cubicBezTo>
                    <a:close/>
                    <a:moveTo>
                      <a:pt x="31" y="98"/>
                    </a:moveTo>
                    <a:cubicBezTo>
                      <a:pt x="27" y="102"/>
                      <a:pt x="22" y="106"/>
                      <a:pt x="16" y="107"/>
                    </a:cubicBezTo>
                    <a:cubicBezTo>
                      <a:pt x="17" y="100"/>
                      <a:pt x="28" y="95"/>
                      <a:pt x="33" y="94"/>
                    </a:cubicBezTo>
                    <a:cubicBezTo>
                      <a:pt x="33" y="95"/>
                      <a:pt x="32" y="97"/>
                      <a:pt x="31" y="98"/>
                    </a:cubicBezTo>
                    <a:close/>
                    <a:moveTo>
                      <a:pt x="17" y="99"/>
                    </a:moveTo>
                    <a:cubicBezTo>
                      <a:pt x="16" y="101"/>
                      <a:pt x="16" y="102"/>
                      <a:pt x="15" y="103"/>
                    </a:cubicBezTo>
                    <a:cubicBezTo>
                      <a:pt x="11" y="108"/>
                      <a:pt x="6" y="112"/>
                      <a:pt x="0" y="113"/>
                    </a:cubicBezTo>
                    <a:cubicBezTo>
                      <a:pt x="0" y="107"/>
                      <a:pt x="12" y="100"/>
                      <a:pt x="17" y="99"/>
                    </a:cubicBezTo>
                    <a:close/>
                    <a:moveTo>
                      <a:pt x="80" y="29"/>
                    </a:moveTo>
                    <a:cubicBezTo>
                      <a:pt x="75" y="27"/>
                      <a:pt x="69" y="18"/>
                      <a:pt x="66" y="14"/>
                    </a:cubicBezTo>
                    <a:cubicBezTo>
                      <a:pt x="71" y="14"/>
                      <a:pt x="76" y="18"/>
                      <a:pt x="78" y="23"/>
                    </a:cubicBezTo>
                    <a:cubicBezTo>
                      <a:pt x="77" y="17"/>
                      <a:pt x="77" y="11"/>
                      <a:pt x="77" y="6"/>
                    </a:cubicBezTo>
                    <a:cubicBezTo>
                      <a:pt x="81" y="11"/>
                      <a:pt x="86" y="24"/>
                      <a:pt x="80" y="29"/>
                    </a:cubicBezTo>
                    <a:close/>
                    <a:moveTo>
                      <a:pt x="33" y="106"/>
                    </a:moveTo>
                    <a:cubicBezTo>
                      <a:pt x="27" y="104"/>
                      <a:pt x="21" y="105"/>
                      <a:pt x="16" y="108"/>
                    </a:cubicBezTo>
                    <a:cubicBezTo>
                      <a:pt x="20" y="112"/>
                      <a:pt x="32" y="109"/>
                      <a:pt x="37" y="108"/>
                    </a:cubicBezTo>
                    <a:cubicBezTo>
                      <a:pt x="36" y="107"/>
                      <a:pt x="34" y="106"/>
                      <a:pt x="33" y="106"/>
                    </a:cubicBezTo>
                    <a:close/>
                    <a:moveTo>
                      <a:pt x="0" y="113"/>
                    </a:moveTo>
                    <a:cubicBezTo>
                      <a:pt x="5" y="118"/>
                      <a:pt x="16" y="115"/>
                      <a:pt x="22" y="113"/>
                    </a:cubicBezTo>
                    <a:cubicBezTo>
                      <a:pt x="16" y="110"/>
                      <a:pt x="6" y="110"/>
                      <a:pt x="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204">
                <a:extLst>
                  <a:ext uri="{FF2B5EF4-FFF2-40B4-BE49-F238E27FC236}">
                    <a16:creationId xmlns:a16="http://schemas.microsoft.com/office/drawing/2014/main" id="{64BC3DF3-E664-4DB5-A164-A16A204D9D16}"/>
                  </a:ext>
                </a:extLst>
              </p:cNvPr>
              <p:cNvSpPr>
                <a:spLocks/>
              </p:cNvSpPr>
              <p:nvPr/>
            </p:nvSpPr>
            <p:spPr bwMode="auto">
              <a:xfrm>
                <a:off x="6513823" y="4199704"/>
                <a:ext cx="471949" cy="476279"/>
              </a:xfrm>
              <a:custGeom>
                <a:avLst/>
                <a:gdLst>
                  <a:gd name="T0" fmla="*/ 98 w 105"/>
                  <a:gd name="T1" fmla="*/ 0 h 106"/>
                  <a:gd name="T2" fmla="*/ 98 w 105"/>
                  <a:gd name="T3" fmla="*/ 0 h 106"/>
                  <a:gd name="T4" fmla="*/ 101 w 105"/>
                  <a:gd name="T5" fmla="*/ 9 h 106"/>
                  <a:gd name="T6" fmla="*/ 103 w 105"/>
                  <a:gd name="T7" fmla="*/ 40 h 106"/>
                  <a:gd name="T8" fmla="*/ 89 w 105"/>
                  <a:gd name="T9" fmla="*/ 67 h 106"/>
                  <a:gd name="T10" fmla="*/ 65 w 105"/>
                  <a:gd name="T11" fmla="*/ 81 h 106"/>
                  <a:gd name="T12" fmla="*/ 65 w 105"/>
                  <a:gd name="T13" fmla="*/ 81 h 106"/>
                  <a:gd name="T14" fmla="*/ 40 w 105"/>
                  <a:gd name="T15" fmla="*/ 89 h 106"/>
                  <a:gd name="T16" fmla="*/ 40 w 105"/>
                  <a:gd name="T17" fmla="*/ 89 h 106"/>
                  <a:gd name="T18" fmla="*/ 0 w 105"/>
                  <a:gd name="T19" fmla="*/ 105 h 106"/>
                  <a:gd name="T20" fmla="*/ 1 w 105"/>
                  <a:gd name="T21" fmla="*/ 106 h 106"/>
                  <a:gd name="T22" fmla="*/ 40 w 105"/>
                  <a:gd name="T23" fmla="*/ 90 h 106"/>
                  <a:gd name="T24" fmla="*/ 40 w 105"/>
                  <a:gd name="T25" fmla="*/ 90 h 106"/>
                  <a:gd name="T26" fmla="*/ 65 w 105"/>
                  <a:gd name="T27" fmla="*/ 82 h 106"/>
                  <a:gd name="T28" fmla="*/ 65 w 105"/>
                  <a:gd name="T29" fmla="*/ 82 h 106"/>
                  <a:gd name="T30" fmla="*/ 89 w 105"/>
                  <a:gd name="T31" fmla="*/ 68 h 106"/>
                  <a:gd name="T32" fmla="*/ 103 w 105"/>
                  <a:gd name="T33" fmla="*/ 40 h 106"/>
                  <a:gd name="T34" fmla="*/ 102 w 105"/>
                  <a:gd name="T35" fmla="*/ 9 h 106"/>
                  <a:gd name="T36" fmla="*/ 98 w 105"/>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06">
                    <a:moveTo>
                      <a:pt x="98" y="0"/>
                    </a:moveTo>
                    <a:cubicBezTo>
                      <a:pt x="98" y="0"/>
                      <a:pt x="98" y="0"/>
                      <a:pt x="98" y="0"/>
                    </a:cubicBezTo>
                    <a:cubicBezTo>
                      <a:pt x="99" y="3"/>
                      <a:pt x="100" y="6"/>
                      <a:pt x="101" y="9"/>
                    </a:cubicBezTo>
                    <a:cubicBezTo>
                      <a:pt x="104" y="20"/>
                      <a:pt x="105" y="29"/>
                      <a:pt x="103" y="40"/>
                    </a:cubicBezTo>
                    <a:cubicBezTo>
                      <a:pt x="100" y="51"/>
                      <a:pt x="96" y="59"/>
                      <a:pt x="89" y="67"/>
                    </a:cubicBezTo>
                    <a:cubicBezTo>
                      <a:pt x="82" y="75"/>
                      <a:pt x="75" y="79"/>
                      <a:pt x="65" y="81"/>
                    </a:cubicBezTo>
                    <a:cubicBezTo>
                      <a:pt x="65" y="81"/>
                      <a:pt x="65" y="81"/>
                      <a:pt x="65" y="81"/>
                    </a:cubicBezTo>
                    <a:cubicBezTo>
                      <a:pt x="56" y="84"/>
                      <a:pt x="48" y="86"/>
                      <a:pt x="40" y="89"/>
                    </a:cubicBezTo>
                    <a:cubicBezTo>
                      <a:pt x="40" y="89"/>
                      <a:pt x="40" y="89"/>
                      <a:pt x="40" y="89"/>
                    </a:cubicBezTo>
                    <a:cubicBezTo>
                      <a:pt x="26" y="94"/>
                      <a:pt x="12" y="99"/>
                      <a:pt x="0" y="105"/>
                    </a:cubicBezTo>
                    <a:cubicBezTo>
                      <a:pt x="0" y="105"/>
                      <a:pt x="1" y="106"/>
                      <a:pt x="1" y="106"/>
                    </a:cubicBezTo>
                    <a:cubicBezTo>
                      <a:pt x="14" y="100"/>
                      <a:pt x="27" y="95"/>
                      <a:pt x="40" y="90"/>
                    </a:cubicBezTo>
                    <a:cubicBezTo>
                      <a:pt x="40" y="90"/>
                      <a:pt x="40" y="90"/>
                      <a:pt x="40" y="90"/>
                    </a:cubicBezTo>
                    <a:cubicBezTo>
                      <a:pt x="49" y="87"/>
                      <a:pt x="56" y="84"/>
                      <a:pt x="65" y="82"/>
                    </a:cubicBezTo>
                    <a:cubicBezTo>
                      <a:pt x="65" y="82"/>
                      <a:pt x="65" y="82"/>
                      <a:pt x="65" y="82"/>
                    </a:cubicBezTo>
                    <a:cubicBezTo>
                      <a:pt x="75" y="80"/>
                      <a:pt x="82" y="76"/>
                      <a:pt x="89" y="68"/>
                    </a:cubicBezTo>
                    <a:cubicBezTo>
                      <a:pt x="97" y="59"/>
                      <a:pt x="101" y="51"/>
                      <a:pt x="103" y="40"/>
                    </a:cubicBezTo>
                    <a:cubicBezTo>
                      <a:pt x="105" y="29"/>
                      <a:pt x="105" y="20"/>
                      <a:pt x="102" y="9"/>
                    </a:cubicBezTo>
                    <a:cubicBezTo>
                      <a:pt x="100" y="5"/>
                      <a:pt x="99" y="3"/>
                      <a:pt x="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grpSp>
        <p:nvGrpSpPr>
          <p:cNvPr id="41" name="组合 40">
            <a:extLst>
              <a:ext uri="{FF2B5EF4-FFF2-40B4-BE49-F238E27FC236}">
                <a16:creationId xmlns:a16="http://schemas.microsoft.com/office/drawing/2014/main" id="{5E4D7B40-89E2-40A9-8CA6-A4B339FFD28D}"/>
              </a:ext>
            </a:extLst>
          </p:cNvPr>
          <p:cNvGrpSpPr/>
          <p:nvPr/>
        </p:nvGrpSpPr>
        <p:grpSpPr>
          <a:xfrm>
            <a:off x="3256743" y="4973962"/>
            <a:ext cx="1704111" cy="1066632"/>
            <a:chOff x="653956" y="3068182"/>
            <a:chExt cx="2524137" cy="1579900"/>
          </a:xfrm>
        </p:grpSpPr>
        <p:sp>
          <p:nvSpPr>
            <p:cNvPr id="42" name="文本框 41">
              <a:extLst>
                <a:ext uri="{FF2B5EF4-FFF2-40B4-BE49-F238E27FC236}">
                  <a16:creationId xmlns:a16="http://schemas.microsoft.com/office/drawing/2014/main" id="{1A68C9A3-724C-4884-B800-9794E383DAAA}"/>
                </a:ext>
              </a:extLst>
            </p:cNvPr>
            <p:cNvSpPr txBox="1"/>
            <p:nvPr/>
          </p:nvSpPr>
          <p:spPr>
            <a:xfrm>
              <a:off x="1086220" y="3136891"/>
              <a:ext cx="1721317" cy="798550"/>
            </a:xfrm>
            <a:prstGeom prst="rect">
              <a:avLst/>
            </a:prstGeom>
            <a:noFill/>
          </p:spPr>
          <p:txBody>
            <a:bodyPr wrap="square" rtlCol="0">
              <a:spAutoFit/>
            </a:bodyPr>
            <a:lstStyle/>
            <a:p>
              <a:pPr algn="ctr">
                <a:lnSpc>
                  <a:spcPct val="130000"/>
                </a:lnSpc>
              </a:pPr>
              <a:r>
                <a:rPr lang="zh-CN" altLang="en-US" sz="2400" dirty="0">
                  <a:gradFill flip="none" rotWithShape="1">
                    <a:gsLst>
                      <a:gs pos="0">
                        <a:srgbClr val="FFDF94"/>
                      </a:gs>
                      <a:gs pos="100000">
                        <a:srgbClr val="F2A900"/>
                      </a:gs>
                    </a:gsLst>
                    <a:lin ang="2700000" scaled="1"/>
                    <a:tileRect/>
                  </a:gradFill>
                  <a:latin typeface="+mj-ea"/>
                  <a:ea typeface="+mj-ea"/>
                </a:rPr>
                <a:t>二等奖</a:t>
              </a:r>
            </a:p>
          </p:txBody>
        </p:sp>
        <p:sp>
          <p:nvSpPr>
            <p:cNvPr id="43" name="文本框 42">
              <a:extLst>
                <a:ext uri="{FF2B5EF4-FFF2-40B4-BE49-F238E27FC236}">
                  <a16:creationId xmlns:a16="http://schemas.microsoft.com/office/drawing/2014/main" id="{4DAEC7FF-0C6F-4904-A491-38F9887497F4}"/>
                </a:ext>
              </a:extLst>
            </p:cNvPr>
            <p:cNvSpPr txBox="1"/>
            <p:nvPr/>
          </p:nvSpPr>
          <p:spPr>
            <a:xfrm>
              <a:off x="970229" y="3712916"/>
              <a:ext cx="1953301" cy="440020"/>
            </a:xfrm>
            <a:prstGeom prst="rect">
              <a:avLst/>
            </a:prstGeom>
            <a:noFill/>
          </p:spPr>
          <p:txBody>
            <a:bodyPr wrap="square" rtlCol="0">
              <a:spAutoFit/>
            </a:bodyPr>
            <a:lstStyle/>
            <a:p>
              <a:pPr algn="dist">
                <a:lnSpc>
                  <a:spcPct val="130000"/>
                </a:lnSpc>
              </a:pP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第</a:t>
              </a:r>
              <a:r>
                <a:rPr lang="en-US" altLang="zh-CN"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X</a:t>
              </a: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届</a:t>
              </a:r>
              <a:r>
                <a:rPr lang="en-US" altLang="zh-CN"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XXX</a:t>
              </a: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比赛</a:t>
              </a:r>
            </a:p>
          </p:txBody>
        </p:sp>
        <p:grpSp>
          <p:nvGrpSpPr>
            <p:cNvPr id="44" name="组合 43">
              <a:extLst>
                <a:ext uri="{FF2B5EF4-FFF2-40B4-BE49-F238E27FC236}">
                  <a16:creationId xmlns:a16="http://schemas.microsoft.com/office/drawing/2014/main" id="{CE90CF42-B0FF-4606-B43D-C317ACB23FB6}"/>
                </a:ext>
              </a:extLst>
            </p:cNvPr>
            <p:cNvGrpSpPr/>
            <p:nvPr/>
          </p:nvGrpSpPr>
          <p:grpSpPr>
            <a:xfrm>
              <a:off x="653956" y="3068182"/>
              <a:ext cx="2524137" cy="1579900"/>
              <a:chOff x="6132800" y="4121765"/>
              <a:chExt cx="885450" cy="554218"/>
            </a:xfrm>
            <a:gradFill flip="none" rotWithShape="1">
              <a:gsLst>
                <a:gs pos="100000">
                  <a:srgbClr val="FFCE5E"/>
                </a:gs>
                <a:gs pos="0">
                  <a:srgbClr val="FFEFC9"/>
                </a:gs>
              </a:gsLst>
              <a:lin ang="5400000" scaled="1"/>
              <a:tileRect/>
            </a:gradFill>
          </p:grpSpPr>
          <p:sp>
            <p:nvSpPr>
              <p:cNvPr id="45" name="Freeform 201">
                <a:extLst>
                  <a:ext uri="{FF2B5EF4-FFF2-40B4-BE49-F238E27FC236}">
                    <a16:creationId xmlns:a16="http://schemas.microsoft.com/office/drawing/2014/main" id="{A1E56085-2C3A-431A-A10A-BF9BCF3EE8C6}"/>
                  </a:ext>
                </a:extLst>
              </p:cNvPr>
              <p:cNvSpPr>
                <a:spLocks noEditPoints="1"/>
              </p:cNvSpPr>
              <p:nvPr/>
            </p:nvSpPr>
            <p:spPr bwMode="auto">
              <a:xfrm>
                <a:off x="6132800" y="4121767"/>
                <a:ext cx="404838" cy="530402"/>
              </a:xfrm>
              <a:custGeom>
                <a:avLst/>
                <a:gdLst>
                  <a:gd name="T0" fmla="*/ 24 w 90"/>
                  <a:gd name="T1" fmla="*/ 5 h 118"/>
                  <a:gd name="T2" fmla="*/ 13 w 90"/>
                  <a:gd name="T3" fmla="*/ 18 h 118"/>
                  <a:gd name="T4" fmla="*/ 27 w 90"/>
                  <a:gd name="T5" fmla="*/ 0 h 118"/>
                  <a:gd name="T6" fmla="*/ 24 w 90"/>
                  <a:gd name="T7" fmla="*/ 5 h 118"/>
                  <a:gd name="T8" fmla="*/ 8 w 90"/>
                  <a:gd name="T9" fmla="*/ 45 h 118"/>
                  <a:gd name="T10" fmla="*/ 17 w 90"/>
                  <a:gd name="T11" fmla="*/ 27 h 118"/>
                  <a:gd name="T12" fmla="*/ 8 w 90"/>
                  <a:gd name="T13" fmla="*/ 39 h 118"/>
                  <a:gd name="T14" fmla="*/ 4 w 90"/>
                  <a:gd name="T15" fmla="*/ 23 h 118"/>
                  <a:gd name="T16" fmla="*/ 8 w 90"/>
                  <a:gd name="T17" fmla="*/ 45 h 118"/>
                  <a:gd name="T18" fmla="*/ 10 w 90"/>
                  <a:gd name="T19" fmla="*/ 62 h 118"/>
                  <a:gd name="T20" fmla="*/ 15 w 90"/>
                  <a:gd name="T21" fmla="*/ 41 h 118"/>
                  <a:gd name="T22" fmla="*/ 9 w 90"/>
                  <a:gd name="T23" fmla="*/ 56 h 118"/>
                  <a:gd name="T24" fmla="*/ 1 w 90"/>
                  <a:gd name="T25" fmla="*/ 41 h 118"/>
                  <a:gd name="T26" fmla="*/ 10 w 90"/>
                  <a:gd name="T27" fmla="*/ 62 h 118"/>
                  <a:gd name="T28" fmla="*/ 17 w 90"/>
                  <a:gd name="T29" fmla="*/ 77 h 118"/>
                  <a:gd name="T30" fmla="*/ 16 w 90"/>
                  <a:gd name="T31" fmla="*/ 56 h 118"/>
                  <a:gd name="T32" fmla="*/ 14 w 90"/>
                  <a:gd name="T33" fmla="*/ 72 h 118"/>
                  <a:gd name="T34" fmla="*/ 2 w 90"/>
                  <a:gd name="T35" fmla="*/ 59 h 118"/>
                  <a:gd name="T36" fmla="*/ 17 w 90"/>
                  <a:gd name="T37" fmla="*/ 77 h 118"/>
                  <a:gd name="T38" fmla="*/ 28 w 90"/>
                  <a:gd name="T39" fmla="*/ 89 h 118"/>
                  <a:gd name="T40" fmla="*/ 21 w 90"/>
                  <a:gd name="T41" fmla="*/ 70 h 118"/>
                  <a:gd name="T42" fmla="*/ 24 w 90"/>
                  <a:gd name="T43" fmla="*/ 86 h 118"/>
                  <a:gd name="T44" fmla="*/ 9 w 90"/>
                  <a:gd name="T45" fmla="*/ 77 h 118"/>
                  <a:gd name="T46" fmla="*/ 28 w 90"/>
                  <a:gd name="T47" fmla="*/ 89 h 118"/>
                  <a:gd name="T48" fmla="*/ 42 w 90"/>
                  <a:gd name="T49" fmla="*/ 98 h 118"/>
                  <a:gd name="T50" fmla="*/ 30 w 90"/>
                  <a:gd name="T51" fmla="*/ 82 h 118"/>
                  <a:gd name="T52" fmla="*/ 38 w 90"/>
                  <a:gd name="T53" fmla="*/ 96 h 118"/>
                  <a:gd name="T54" fmla="*/ 20 w 90"/>
                  <a:gd name="T55" fmla="*/ 92 h 118"/>
                  <a:gd name="T56" fmla="*/ 42 w 90"/>
                  <a:gd name="T57" fmla="*/ 98 h 118"/>
                  <a:gd name="T58" fmla="*/ 58 w 90"/>
                  <a:gd name="T59" fmla="*/ 102 h 118"/>
                  <a:gd name="T60" fmla="*/ 45 w 90"/>
                  <a:gd name="T61" fmla="*/ 91 h 118"/>
                  <a:gd name="T62" fmla="*/ 41 w 90"/>
                  <a:gd name="T63" fmla="*/ 90 h 118"/>
                  <a:gd name="T64" fmla="*/ 55 w 90"/>
                  <a:gd name="T65" fmla="*/ 101 h 118"/>
                  <a:gd name="T66" fmla="*/ 47 w 90"/>
                  <a:gd name="T67" fmla="*/ 100 h 118"/>
                  <a:gd name="T68" fmla="*/ 36 w 90"/>
                  <a:gd name="T69" fmla="*/ 103 h 118"/>
                  <a:gd name="T70" fmla="*/ 58 w 90"/>
                  <a:gd name="T71" fmla="*/ 102 h 118"/>
                  <a:gd name="T72" fmla="*/ 59 w 90"/>
                  <a:gd name="T73" fmla="*/ 98 h 118"/>
                  <a:gd name="T74" fmla="*/ 74 w 90"/>
                  <a:gd name="T75" fmla="*/ 107 h 118"/>
                  <a:gd name="T76" fmla="*/ 56 w 90"/>
                  <a:gd name="T77" fmla="*/ 94 h 118"/>
                  <a:gd name="T78" fmla="*/ 59 w 90"/>
                  <a:gd name="T79" fmla="*/ 98 h 118"/>
                  <a:gd name="T80" fmla="*/ 73 w 90"/>
                  <a:gd name="T81" fmla="*/ 99 h 118"/>
                  <a:gd name="T82" fmla="*/ 75 w 90"/>
                  <a:gd name="T83" fmla="*/ 103 h 118"/>
                  <a:gd name="T84" fmla="*/ 90 w 90"/>
                  <a:gd name="T85" fmla="*/ 113 h 118"/>
                  <a:gd name="T86" fmla="*/ 73 w 90"/>
                  <a:gd name="T87" fmla="*/ 99 h 118"/>
                  <a:gd name="T88" fmla="*/ 10 w 90"/>
                  <a:gd name="T89" fmla="*/ 29 h 118"/>
                  <a:gd name="T90" fmla="*/ 24 w 90"/>
                  <a:gd name="T91" fmla="*/ 14 h 118"/>
                  <a:gd name="T92" fmla="*/ 12 w 90"/>
                  <a:gd name="T93" fmla="*/ 23 h 118"/>
                  <a:gd name="T94" fmla="*/ 12 w 90"/>
                  <a:gd name="T95" fmla="*/ 6 h 118"/>
                  <a:gd name="T96" fmla="*/ 10 w 90"/>
                  <a:gd name="T97" fmla="*/ 29 h 118"/>
                  <a:gd name="T98" fmla="*/ 57 w 90"/>
                  <a:gd name="T99" fmla="*/ 106 h 118"/>
                  <a:gd name="T100" fmla="*/ 74 w 90"/>
                  <a:gd name="T101" fmla="*/ 108 h 118"/>
                  <a:gd name="T102" fmla="*/ 52 w 90"/>
                  <a:gd name="T103" fmla="*/ 108 h 118"/>
                  <a:gd name="T104" fmla="*/ 57 w 90"/>
                  <a:gd name="T105" fmla="*/ 106 h 118"/>
                  <a:gd name="T106" fmla="*/ 90 w 90"/>
                  <a:gd name="T107" fmla="*/ 113 h 118"/>
                  <a:gd name="T108" fmla="*/ 68 w 90"/>
                  <a:gd name="T109" fmla="*/ 113 h 118"/>
                  <a:gd name="T110" fmla="*/ 9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24" y="5"/>
                    </a:moveTo>
                    <a:cubicBezTo>
                      <a:pt x="21" y="9"/>
                      <a:pt x="17" y="15"/>
                      <a:pt x="13" y="18"/>
                    </a:cubicBezTo>
                    <a:cubicBezTo>
                      <a:pt x="13" y="10"/>
                      <a:pt x="20" y="3"/>
                      <a:pt x="27" y="0"/>
                    </a:cubicBezTo>
                    <a:cubicBezTo>
                      <a:pt x="26" y="2"/>
                      <a:pt x="25" y="3"/>
                      <a:pt x="24" y="5"/>
                    </a:cubicBezTo>
                    <a:close/>
                    <a:moveTo>
                      <a:pt x="8" y="45"/>
                    </a:moveTo>
                    <a:cubicBezTo>
                      <a:pt x="12" y="43"/>
                      <a:pt x="16" y="32"/>
                      <a:pt x="17" y="27"/>
                    </a:cubicBezTo>
                    <a:cubicBezTo>
                      <a:pt x="12" y="29"/>
                      <a:pt x="9" y="34"/>
                      <a:pt x="8" y="39"/>
                    </a:cubicBezTo>
                    <a:cubicBezTo>
                      <a:pt x="8" y="33"/>
                      <a:pt x="6" y="28"/>
                      <a:pt x="4" y="23"/>
                    </a:cubicBezTo>
                    <a:cubicBezTo>
                      <a:pt x="2" y="29"/>
                      <a:pt x="1" y="41"/>
                      <a:pt x="8" y="45"/>
                    </a:cubicBezTo>
                    <a:close/>
                    <a:moveTo>
                      <a:pt x="10" y="62"/>
                    </a:moveTo>
                    <a:cubicBezTo>
                      <a:pt x="14" y="58"/>
                      <a:pt x="14" y="47"/>
                      <a:pt x="15" y="41"/>
                    </a:cubicBezTo>
                    <a:cubicBezTo>
                      <a:pt x="10" y="45"/>
                      <a:pt x="8" y="51"/>
                      <a:pt x="9" y="56"/>
                    </a:cubicBezTo>
                    <a:cubicBezTo>
                      <a:pt x="7" y="51"/>
                      <a:pt x="4" y="45"/>
                      <a:pt x="1" y="41"/>
                    </a:cubicBezTo>
                    <a:cubicBezTo>
                      <a:pt x="0" y="47"/>
                      <a:pt x="2" y="60"/>
                      <a:pt x="10" y="62"/>
                    </a:cubicBezTo>
                    <a:close/>
                    <a:moveTo>
                      <a:pt x="17" y="77"/>
                    </a:moveTo>
                    <a:cubicBezTo>
                      <a:pt x="20" y="72"/>
                      <a:pt x="17" y="62"/>
                      <a:pt x="16" y="56"/>
                    </a:cubicBezTo>
                    <a:cubicBezTo>
                      <a:pt x="13" y="61"/>
                      <a:pt x="12" y="67"/>
                      <a:pt x="14" y="72"/>
                    </a:cubicBezTo>
                    <a:cubicBezTo>
                      <a:pt x="11" y="68"/>
                      <a:pt x="7" y="63"/>
                      <a:pt x="2" y="59"/>
                    </a:cubicBezTo>
                    <a:cubicBezTo>
                      <a:pt x="4" y="66"/>
                      <a:pt x="9" y="78"/>
                      <a:pt x="17" y="77"/>
                    </a:cubicBezTo>
                    <a:close/>
                    <a:moveTo>
                      <a:pt x="28" y="89"/>
                    </a:moveTo>
                    <a:cubicBezTo>
                      <a:pt x="29" y="84"/>
                      <a:pt x="24" y="75"/>
                      <a:pt x="21" y="70"/>
                    </a:cubicBezTo>
                    <a:cubicBezTo>
                      <a:pt x="19" y="76"/>
                      <a:pt x="20" y="82"/>
                      <a:pt x="24" y="86"/>
                    </a:cubicBezTo>
                    <a:cubicBezTo>
                      <a:pt x="20" y="83"/>
                      <a:pt x="14" y="79"/>
                      <a:pt x="9" y="77"/>
                    </a:cubicBezTo>
                    <a:cubicBezTo>
                      <a:pt x="12" y="83"/>
                      <a:pt x="20" y="93"/>
                      <a:pt x="28" y="89"/>
                    </a:cubicBezTo>
                    <a:close/>
                    <a:moveTo>
                      <a:pt x="42" y="98"/>
                    </a:moveTo>
                    <a:cubicBezTo>
                      <a:pt x="42" y="92"/>
                      <a:pt x="34" y="85"/>
                      <a:pt x="30" y="82"/>
                    </a:cubicBezTo>
                    <a:cubicBezTo>
                      <a:pt x="29" y="87"/>
                      <a:pt x="33" y="93"/>
                      <a:pt x="38" y="96"/>
                    </a:cubicBezTo>
                    <a:cubicBezTo>
                      <a:pt x="33" y="94"/>
                      <a:pt x="25" y="92"/>
                      <a:pt x="20" y="92"/>
                    </a:cubicBezTo>
                    <a:cubicBezTo>
                      <a:pt x="25" y="97"/>
                      <a:pt x="36" y="103"/>
                      <a:pt x="42" y="98"/>
                    </a:cubicBezTo>
                    <a:close/>
                    <a:moveTo>
                      <a:pt x="58" y="102"/>
                    </a:moveTo>
                    <a:cubicBezTo>
                      <a:pt x="57" y="96"/>
                      <a:pt x="50" y="94"/>
                      <a:pt x="45" y="91"/>
                    </a:cubicBezTo>
                    <a:cubicBezTo>
                      <a:pt x="41" y="90"/>
                      <a:pt x="41" y="90"/>
                      <a:pt x="41" y="90"/>
                    </a:cubicBezTo>
                    <a:cubicBezTo>
                      <a:pt x="43" y="96"/>
                      <a:pt x="49" y="99"/>
                      <a:pt x="55" y="101"/>
                    </a:cubicBezTo>
                    <a:cubicBezTo>
                      <a:pt x="52" y="100"/>
                      <a:pt x="47" y="100"/>
                      <a:pt x="47" y="100"/>
                    </a:cubicBezTo>
                    <a:cubicBezTo>
                      <a:pt x="44" y="101"/>
                      <a:pt x="39" y="102"/>
                      <a:pt x="36" y="103"/>
                    </a:cubicBezTo>
                    <a:cubicBezTo>
                      <a:pt x="42" y="106"/>
                      <a:pt x="53" y="107"/>
                      <a:pt x="58" y="102"/>
                    </a:cubicBezTo>
                    <a:close/>
                    <a:moveTo>
                      <a:pt x="59" y="98"/>
                    </a:moveTo>
                    <a:cubicBezTo>
                      <a:pt x="63" y="102"/>
                      <a:pt x="68" y="106"/>
                      <a:pt x="74" y="107"/>
                    </a:cubicBezTo>
                    <a:cubicBezTo>
                      <a:pt x="73" y="100"/>
                      <a:pt x="62" y="95"/>
                      <a:pt x="56" y="94"/>
                    </a:cubicBezTo>
                    <a:cubicBezTo>
                      <a:pt x="57" y="95"/>
                      <a:pt x="58" y="97"/>
                      <a:pt x="59" y="98"/>
                    </a:cubicBezTo>
                    <a:close/>
                    <a:moveTo>
                      <a:pt x="73" y="99"/>
                    </a:moveTo>
                    <a:cubicBezTo>
                      <a:pt x="73" y="101"/>
                      <a:pt x="74" y="102"/>
                      <a:pt x="75" y="103"/>
                    </a:cubicBezTo>
                    <a:cubicBezTo>
                      <a:pt x="79" y="108"/>
                      <a:pt x="84" y="112"/>
                      <a:pt x="90" y="113"/>
                    </a:cubicBezTo>
                    <a:cubicBezTo>
                      <a:pt x="89" y="107"/>
                      <a:pt x="78" y="100"/>
                      <a:pt x="73" y="99"/>
                    </a:cubicBezTo>
                    <a:close/>
                    <a:moveTo>
                      <a:pt x="10" y="29"/>
                    </a:moveTo>
                    <a:cubicBezTo>
                      <a:pt x="15" y="27"/>
                      <a:pt x="21" y="18"/>
                      <a:pt x="24" y="14"/>
                    </a:cubicBezTo>
                    <a:cubicBezTo>
                      <a:pt x="19" y="14"/>
                      <a:pt x="14" y="18"/>
                      <a:pt x="12" y="23"/>
                    </a:cubicBezTo>
                    <a:cubicBezTo>
                      <a:pt x="13" y="17"/>
                      <a:pt x="13" y="11"/>
                      <a:pt x="12" y="6"/>
                    </a:cubicBezTo>
                    <a:cubicBezTo>
                      <a:pt x="9" y="11"/>
                      <a:pt x="4" y="24"/>
                      <a:pt x="10" y="29"/>
                    </a:cubicBezTo>
                    <a:close/>
                    <a:moveTo>
                      <a:pt x="57" y="106"/>
                    </a:moveTo>
                    <a:cubicBezTo>
                      <a:pt x="63" y="104"/>
                      <a:pt x="69" y="105"/>
                      <a:pt x="74" y="108"/>
                    </a:cubicBezTo>
                    <a:cubicBezTo>
                      <a:pt x="69" y="112"/>
                      <a:pt x="58" y="109"/>
                      <a:pt x="52" y="108"/>
                    </a:cubicBezTo>
                    <a:cubicBezTo>
                      <a:pt x="54" y="107"/>
                      <a:pt x="55" y="106"/>
                      <a:pt x="57" y="106"/>
                    </a:cubicBezTo>
                    <a:close/>
                    <a:moveTo>
                      <a:pt x="90" y="113"/>
                    </a:moveTo>
                    <a:cubicBezTo>
                      <a:pt x="85" y="118"/>
                      <a:pt x="73" y="115"/>
                      <a:pt x="68" y="113"/>
                    </a:cubicBezTo>
                    <a:cubicBezTo>
                      <a:pt x="74" y="110"/>
                      <a:pt x="84" y="110"/>
                      <a:pt x="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3" name="Freeform 202">
                <a:extLst>
                  <a:ext uri="{FF2B5EF4-FFF2-40B4-BE49-F238E27FC236}">
                    <a16:creationId xmlns:a16="http://schemas.microsoft.com/office/drawing/2014/main" id="{42DC3FDF-8F17-4437-A8BA-270F5286880F}"/>
                  </a:ext>
                </a:extLst>
              </p:cNvPr>
              <p:cNvSpPr>
                <a:spLocks/>
              </p:cNvSpPr>
              <p:nvPr/>
            </p:nvSpPr>
            <p:spPr bwMode="auto">
              <a:xfrm>
                <a:off x="6158780" y="4199704"/>
                <a:ext cx="476279" cy="476279"/>
              </a:xfrm>
              <a:custGeom>
                <a:avLst/>
                <a:gdLst>
                  <a:gd name="T0" fmla="*/ 8 w 106"/>
                  <a:gd name="T1" fmla="*/ 0 h 106"/>
                  <a:gd name="T2" fmla="*/ 8 w 106"/>
                  <a:gd name="T3" fmla="*/ 0 h 106"/>
                  <a:gd name="T4" fmla="*/ 5 w 106"/>
                  <a:gd name="T5" fmla="*/ 9 h 106"/>
                  <a:gd name="T6" fmla="*/ 3 w 106"/>
                  <a:gd name="T7" fmla="*/ 40 h 106"/>
                  <a:gd name="T8" fmla="*/ 17 w 106"/>
                  <a:gd name="T9" fmla="*/ 67 h 106"/>
                  <a:gd name="T10" fmla="*/ 41 w 106"/>
                  <a:gd name="T11" fmla="*/ 81 h 106"/>
                  <a:gd name="T12" fmla="*/ 41 w 106"/>
                  <a:gd name="T13" fmla="*/ 81 h 106"/>
                  <a:gd name="T14" fmla="*/ 66 w 106"/>
                  <a:gd name="T15" fmla="*/ 89 h 106"/>
                  <a:gd name="T16" fmla="*/ 66 w 106"/>
                  <a:gd name="T17" fmla="*/ 89 h 106"/>
                  <a:gd name="T18" fmla="*/ 106 w 106"/>
                  <a:gd name="T19" fmla="*/ 105 h 106"/>
                  <a:gd name="T20" fmla="*/ 105 w 106"/>
                  <a:gd name="T21" fmla="*/ 106 h 106"/>
                  <a:gd name="T22" fmla="*/ 65 w 106"/>
                  <a:gd name="T23" fmla="*/ 90 h 106"/>
                  <a:gd name="T24" fmla="*/ 65 w 106"/>
                  <a:gd name="T25" fmla="*/ 90 h 106"/>
                  <a:gd name="T26" fmla="*/ 41 w 106"/>
                  <a:gd name="T27" fmla="*/ 82 h 106"/>
                  <a:gd name="T28" fmla="*/ 41 w 106"/>
                  <a:gd name="T29" fmla="*/ 82 h 106"/>
                  <a:gd name="T30" fmla="*/ 16 w 106"/>
                  <a:gd name="T31" fmla="*/ 68 h 106"/>
                  <a:gd name="T32" fmla="*/ 3 w 106"/>
                  <a:gd name="T33" fmla="*/ 40 h 106"/>
                  <a:gd name="T34" fmla="*/ 4 w 106"/>
                  <a:gd name="T35" fmla="*/ 9 h 106"/>
                  <a:gd name="T36" fmla="*/ 8 w 106"/>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6">
                    <a:moveTo>
                      <a:pt x="8" y="0"/>
                    </a:moveTo>
                    <a:cubicBezTo>
                      <a:pt x="8" y="0"/>
                      <a:pt x="8" y="0"/>
                      <a:pt x="8" y="0"/>
                    </a:cubicBezTo>
                    <a:cubicBezTo>
                      <a:pt x="7" y="3"/>
                      <a:pt x="6" y="6"/>
                      <a:pt x="5" y="9"/>
                    </a:cubicBezTo>
                    <a:cubicBezTo>
                      <a:pt x="1" y="20"/>
                      <a:pt x="1" y="29"/>
                      <a:pt x="3" y="40"/>
                    </a:cubicBezTo>
                    <a:cubicBezTo>
                      <a:pt x="6" y="51"/>
                      <a:pt x="9" y="59"/>
                      <a:pt x="17" y="67"/>
                    </a:cubicBezTo>
                    <a:cubicBezTo>
                      <a:pt x="24" y="75"/>
                      <a:pt x="31" y="79"/>
                      <a:pt x="41" y="81"/>
                    </a:cubicBezTo>
                    <a:cubicBezTo>
                      <a:pt x="41" y="81"/>
                      <a:pt x="41" y="81"/>
                      <a:pt x="41" y="81"/>
                    </a:cubicBezTo>
                    <a:cubicBezTo>
                      <a:pt x="50" y="84"/>
                      <a:pt x="58" y="86"/>
                      <a:pt x="66" y="89"/>
                    </a:cubicBezTo>
                    <a:cubicBezTo>
                      <a:pt x="66" y="89"/>
                      <a:pt x="66" y="89"/>
                      <a:pt x="66" y="89"/>
                    </a:cubicBezTo>
                    <a:cubicBezTo>
                      <a:pt x="80" y="94"/>
                      <a:pt x="93" y="99"/>
                      <a:pt x="106" y="105"/>
                    </a:cubicBezTo>
                    <a:cubicBezTo>
                      <a:pt x="105" y="105"/>
                      <a:pt x="105" y="106"/>
                      <a:pt x="105" y="106"/>
                    </a:cubicBezTo>
                    <a:cubicBezTo>
                      <a:pt x="92" y="100"/>
                      <a:pt x="79" y="95"/>
                      <a:pt x="65" y="90"/>
                    </a:cubicBezTo>
                    <a:cubicBezTo>
                      <a:pt x="65" y="90"/>
                      <a:pt x="65" y="90"/>
                      <a:pt x="65" y="90"/>
                    </a:cubicBezTo>
                    <a:cubicBezTo>
                      <a:pt x="57" y="87"/>
                      <a:pt x="49" y="84"/>
                      <a:pt x="41" y="82"/>
                    </a:cubicBezTo>
                    <a:cubicBezTo>
                      <a:pt x="41" y="82"/>
                      <a:pt x="41" y="82"/>
                      <a:pt x="41" y="82"/>
                    </a:cubicBezTo>
                    <a:cubicBezTo>
                      <a:pt x="31" y="80"/>
                      <a:pt x="24" y="76"/>
                      <a:pt x="16" y="68"/>
                    </a:cubicBezTo>
                    <a:cubicBezTo>
                      <a:pt x="9" y="59"/>
                      <a:pt x="5" y="51"/>
                      <a:pt x="3" y="40"/>
                    </a:cubicBezTo>
                    <a:cubicBezTo>
                      <a:pt x="0" y="29"/>
                      <a:pt x="1" y="20"/>
                      <a:pt x="4" y="9"/>
                    </a:cubicBezTo>
                    <a:cubicBezTo>
                      <a:pt x="5" y="5"/>
                      <a:pt x="6"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6" name="Freeform 203">
                <a:extLst>
                  <a:ext uri="{FF2B5EF4-FFF2-40B4-BE49-F238E27FC236}">
                    <a16:creationId xmlns:a16="http://schemas.microsoft.com/office/drawing/2014/main" id="{BE06CF95-1C3E-4ACF-BEF7-C93FA2D81635}"/>
                  </a:ext>
                </a:extLst>
              </p:cNvPr>
              <p:cNvSpPr>
                <a:spLocks noEditPoints="1"/>
              </p:cNvSpPr>
              <p:nvPr/>
            </p:nvSpPr>
            <p:spPr bwMode="auto">
              <a:xfrm>
                <a:off x="6613412" y="4121765"/>
                <a:ext cx="404838" cy="530402"/>
              </a:xfrm>
              <a:custGeom>
                <a:avLst/>
                <a:gdLst>
                  <a:gd name="T0" fmla="*/ 66 w 90"/>
                  <a:gd name="T1" fmla="*/ 5 h 118"/>
                  <a:gd name="T2" fmla="*/ 76 w 90"/>
                  <a:gd name="T3" fmla="*/ 18 h 118"/>
                  <a:gd name="T4" fmla="*/ 63 w 90"/>
                  <a:gd name="T5" fmla="*/ 0 h 118"/>
                  <a:gd name="T6" fmla="*/ 66 w 90"/>
                  <a:gd name="T7" fmla="*/ 5 h 118"/>
                  <a:gd name="T8" fmla="*/ 82 w 90"/>
                  <a:gd name="T9" fmla="*/ 45 h 118"/>
                  <a:gd name="T10" fmla="*/ 72 w 90"/>
                  <a:gd name="T11" fmla="*/ 27 h 118"/>
                  <a:gd name="T12" fmla="*/ 82 w 90"/>
                  <a:gd name="T13" fmla="*/ 39 h 118"/>
                  <a:gd name="T14" fmla="*/ 86 w 90"/>
                  <a:gd name="T15" fmla="*/ 23 h 118"/>
                  <a:gd name="T16" fmla="*/ 82 w 90"/>
                  <a:gd name="T17" fmla="*/ 45 h 118"/>
                  <a:gd name="T18" fmla="*/ 80 w 90"/>
                  <a:gd name="T19" fmla="*/ 62 h 118"/>
                  <a:gd name="T20" fmla="*/ 75 w 90"/>
                  <a:gd name="T21" fmla="*/ 41 h 118"/>
                  <a:gd name="T22" fmla="*/ 81 w 90"/>
                  <a:gd name="T23" fmla="*/ 56 h 118"/>
                  <a:gd name="T24" fmla="*/ 89 w 90"/>
                  <a:gd name="T25" fmla="*/ 41 h 118"/>
                  <a:gd name="T26" fmla="*/ 80 w 90"/>
                  <a:gd name="T27" fmla="*/ 62 h 118"/>
                  <a:gd name="T28" fmla="*/ 73 w 90"/>
                  <a:gd name="T29" fmla="*/ 77 h 118"/>
                  <a:gd name="T30" fmla="*/ 74 w 90"/>
                  <a:gd name="T31" fmla="*/ 56 h 118"/>
                  <a:gd name="T32" fmla="*/ 76 w 90"/>
                  <a:gd name="T33" fmla="*/ 72 h 118"/>
                  <a:gd name="T34" fmla="*/ 88 w 90"/>
                  <a:gd name="T35" fmla="*/ 59 h 118"/>
                  <a:gd name="T36" fmla="*/ 73 w 90"/>
                  <a:gd name="T37" fmla="*/ 77 h 118"/>
                  <a:gd name="T38" fmla="*/ 62 w 90"/>
                  <a:gd name="T39" fmla="*/ 89 h 118"/>
                  <a:gd name="T40" fmla="*/ 69 w 90"/>
                  <a:gd name="T41" fmla="*/ 70 h 118"/>
                  <a:gd name="T42" fmla="*/ 66 w 90"/>
                  <a:gd name="T43" fmla="*/ 86 h 118"/>
                  <a:gd name="T44" fmla="*/ 81 w 90"/>
                  <a:gd name="T45" fmla="*/ 77 h 118"/>
                  <a:gd name="T46" fmla="*/ 62 w 90"/>
                  <a:gd name="T47" fmla="*/ 89 h 118"/>
                  <a:gd name="T48" fmla="*/ 48 w 90"/>
                  <a:gd name="T49" fmla="*/ 98 h 118"/>
                  <a:gd name="T50" fmla="*/ 60 w 90"/>
                  <a:gd name="T51" fmla="*/ 82 h 118"/>
                  <a:gd name="T52" fmla="*/ 52 w 90"/>
                  <a:gd name="T53" fmla="*/ 96 h 118"/>
                  <a:gd name="T54" fmla="*/ 70 w 90"/>
                  <a:gd name="T55" fmla="*/ 92 h 118"/>
                  <a:gd name="T56" fmla="*/ 48 w 90"/>
                  <a:gd name="T57" fmla="*/ 98 h 118"/>
                  <a:gd name="T58" fmla="*/ 32 w 90"/>
                  <a:gd name="T59" fmla="*/ 102 h 118"/>
                  <a:gd name="T60" fmla="*/ 44 w 90"/>
                  <a:gd name="T61" fmla="*/ 91 h 118"/>
                  <a:gd name="T62" fmla="*/ 48 w 90"/>
                  <a:gd name="T63" fmla="*/ 90 h 118"/>
                  <a:gd name="T64" fmla="*/ 35 w 90"/>
                  <a:gd name="T65" fmla="*/ 101 h 118"/>
                  <a:gd name="T66" fmla="*/ 43 w 90"/>
                  <a:gd name="T67" fmla="*/ 100 h 118"/>
                  <a:gd name="T68" fmla="*/ 54 w 90"/>
                  <a:gd name="T69" fmla="*/ 103 h 118"/>
                  <a:gd name="T70" fmla="*/ 32 w 90"/>
                  <a:gd name="T71" fmla="*/ 102 h 118"/>
                  <a:gd name="T72" fmla="*/ 31 w 90"/>
                  <a:gd name="T73" fmla="*/ 98 h 118"/>
                  <a:gd name="T74" fmla="*/ 16 w 90"/>
                  <a:gd name="T75" fmla="*/ 107 h 118"/>
                  <a:gd name="T76" fmla="*/ 33 w 90"/>
                  <a:gd name="T77" fmla="*/ 94 h 118"/>
                  <a:gd name="T78" fmla="*/ 31 w 90"/>
                  <a:gd name="T79" fmla="*/ 98 h 118"/>
                  <a:gd name="T80" fmla="*/ 17 w 90"/>
                  <a:gd name="T81" fmla="*/ 99 h 118"/>
                  <a:gd name="T82" fmla="*/ 15 w 90"/>
                  <a:gd name="T83" fmla="*/ 103 h 118"/>
                  <a:gd name="T84" fmla="*/ 0 w 90"/>
                  <a:gd name="T85" fmla="*/ 113 h 118"/>
                  <a:gd name="T86" fmla="*/ 17 w 90"/>
                  <a:gd name="T87" fmla="*/ 99 h 118"/>
                  <a:gd name="T88" fmla="*/ 80 w 90"/>
                  <a:gd name="T89" fmla="*/ 29 h 118"/>
                  <a:gd name="T90" fmla="*/ 66 w 90"/>
                  <a:gd name="T91" fmla="*/ 14 h 118"/>
                  <a:gd name="T92" fmla="*/ 78 w 90"/>
                  <a:gd name="T93" fmla="*/ 23 h 118"/>
                  <a:gd name="T94" fmla="*/ 77 w 90"/>
                  <a:gd name="T95" fmla="*/ 6 h 118"/>
                  <a:gd name="T96" fmla="*/ 80 w 90"/>
                  <a:gd name="T97" fmla="*/ 29 h 118"/>
                  <a:gd name="T98" fmla="*/ 33 w 90"/>
                  <a:gd name="T99" fmla="*/ 106 h 118"/>
                  <a:gd name="T100" fmla="*/ 16 w 90"/>
                  <a:gd name="T101" fmla="*/ 108 h 118"/>
                  <a:gd name="T102" fmla="*/ 37 w 90"/>
                  <a:gd name="T103" fmla="*/ 108 h 118"/>
                  <a:gd name="T104" fmla="*/ 33 w 90"/>
                  <a:gd name="T105" fmla="*/ 106 h 118"/>
                  <a:gd name="T106" fmla="*/ 0 w 90"/>
                  <a:gd name="T107" fmla="*/ 113 h 118"/>
                  <a:gd name="T108" fmla="*/ 22 w 90"/>
                  <a:gd name="T109" fmla="*/ 113 h 118"/>
                  <a:gd name="T110" fmla="*/ 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66" y="5"/>
                    </a:moveTo>
                    <a:cubicBezTo>
                      <a:pt x="68" y="9"/>
                      <a:pt x="72" y="15"/>
                      <a:pt x="76" y="18"/>
                    </a:cubicBezTo>
                    <a:cubicBezTo>
                      <a:pt x="77" y="10"/>
                      <a:pt x="70" y="3"/>
                      <a:pt x="63" y="0"/>
                    </a:cubicBezTo>
                    <a:cubicBezTo>
                      <a:pt x="64" y="2"/>
                      <a:pt x="65" y="3"/>
                      <a:pt x="66" y="5"/>
                    </a:cubicBezTo>
                    <a:close/>
                    <a:moveTo>
                      <a:pt x="82" y="45"/>
                    </a:moveTo>
                    <a:cubicBezTo>
                      <a:pt x="78" y="43"/>
                      <a:pt x="74" y="32"/>
                      <a:pt x="72" y="27"/>
                    </a:cubicBezTo>
                    <a:cubicBezTo>
                      <a:pt x="77" y="29"/>
                      <a:pt x="81" y="34"/>
                      <a:pt x="82" y="39"/>
                    </a:cubicBezTo>
                    <a:cubicBezTo>
                      <a:pt x="82" y="33"/>
                      <a:pt x="84" y="28"/>
                      <a:pt x="86" y="23"/>
                    </a:cubicBezTo>
                    <a:cubicBezTo>
                      <a:pt x="88" y="29"/>
                      <a:pt x="89" y="41"/>
                      <a:pt x="82" y="45"/>
                    </a:cubicBezTo>
                    <a:close/>
                    <a:moveTo>
                      <a:pt x="80" y="62"/>
                    </a:moveTo>
                    <a:cubicBezTo>
                      <a:pt x="76" y="58"/>
                      <a:pt x="75" y="47"/>
                      <a:pt x="75" y="41"/>
                    </a:cubicBezTo>
                    <a:cubicBezTo>
                      <a:pt x="79" y="45"/>
                      <a:pt x="81" y="51"/>
                      <a:pt x="81" y="56"/>
                    </a:cubicBezTo>
                    <a:cubicBezTo>
                      <a:pt x="83" y="51"/>
                      <a:pt x="86" y="45"/>
                      <a:pt x="89" y="41"/>
                    </a:cubicBezTo>
                    <a:cubicBezTo>
                      <a:pt x="90" y="47"/>
                      <a:pt x="87" y="60"/>
                      <a:pt x="80" y="62"/>
                    </a:cubicBezTo>
                    <a:close/>
                    <a:moveTo>
                      <a:pt x="73" y="77"/>
                    </a:moveTo>
                    <a:cubicBezTo>
                      <a:pt x="70" y="72"/>
                      <a:pt x="73" y="62"/>
                      <a:pt x="74" y="56"/>
                    </a:cubicBezTo>
                    <a:cubicBezTo>
                      <a:pt x="77" y="61"/>
                      <a:pt x="78" y="67"/>
                      <a:pt x="76" y="72"/>
                    </a:cubicBezTo>
                    <a:cubicBezTo>
                      <a:pt x="79" y="68"/>
                      <a:pt x="83" y="63"/>
                      <a:pt x="88" y="59"/>
                    </a:cubicBezTo>
                    <a:cubicBezTo>
                      <a:pt x="86" y="66"/>
                      <a:pt x="81" y="78"/>
                      <a:pt x="73" y="77"/>
                    </a:cubicBezTo>
                    <a:close/>
                    <a:moveTo>
                      <a:pt x="62" y="89"/>
                    </a:moveTo>
                    <a:cubicBezTo>
                      <a:pt x="61" y="84"/>
                      <a:pt x="66" y="75"/>
                      <a:pt x="69" y="70"/>
                    </a:cubicBezTo>
                    <a:cubicBezTo>
                      <a:pt x="71" y="76"/>
                      <a:pt x="69" y="82"/>
                      <a:pt x="66" y="86"/>
                    </a:cubicBezTo>
                    <a:cubicBezTo>
                      <a:pt x="70" y="83"/>
                      <a:pt x="76" y="79"/>
                      <a:pt x="81" y="77"/>
                    </a:cubicBezTo>
                    <a:cubicBezTo>
                      <a:pt x="78" y="83"/>
                      <a:pt x="69" y="93"/>
                      <a:pt x="62" y="89"/>
                    </a:cubicBezTo>
                    <a:close/>
                    <a:moveTo>
                      <a:pt x="48" y="98"/>
                    </a:moveTo>
                    <a:cubicBezTo>
                      <a:pt x="48" y="92"/>
                      <a:pt x="56" y="85"/>
                      <a:pt x="60" y="82"/>
                    </a:cubicBezTo>
                    <a:cubicBezTo>
                      <a:pt x="60" y="87"/>
                      <a:pt x="57" y="93"/>
                      <a:pt x="52" y="96"/>
                    </a:cubicBezTo>
                    <a:cubicBezTo>
                      <a:pt x="57" y="94"/>
                      <a:pt x="64" y="92"/>
                      <a:pt x="70" y="92"/>
                    </a:cubicBezTo>
                    <a:cubicBezTo>
                      <a:pt x="65" y="97"/>
                      <a:pt x="54" y="103"/>
                      <a:pt x="48" y="98"/>
                    </a:cubicBezTo>
                    <a:close/>
                    <a:moveTo>
                      <a:pt x="32" y="102"/>
                    </a:moveTo>
                    <a:cubicBezTo>
                      <a:pt x="32" y="96"/>
                      <a:pt x="40" y="94"/>
                      <a:pt x="44" y="91"/>
                    </a:cubicBezTo>
                    <a:cubicBezTo>
                      <a:pt x="48" y="90"/>
                      <a:pt x="48" y="90"/>
                      <a:pt x="48" y="90"/>
                    </a:cubicBezTo>
                    <a:cubicBezTo>
                      <a:pt x="47" y="96"/>
                      <a:pt x="41" y="99"/>
                      <a:pt x="35" y="101"/>
                    </a:cubicBezTo>
                    <a:cubicBezTo>
                      <a:pt x="38" y="100"/>
                      <a:pt x="43" y="100"/>
                      <a:pt x="43" y="100"/>
                    </a:cubicBezTo>
                    <a:cubicBezTo>
                      <a:pt x="46" y="101"/>
                      <a:pt x="51" y="102"/>
                      <a:pt x="54" y="103"/>
                    </a:cubicBezTo>
                    <a:cubicBezTo>
                      <a:pt x="48" y="106"/>
                      <a:pt x="36" y="107"/>
                      <a:pt x="32" y="102"/>
                    </a:cubicBezTo>
                    <a:close/>
                    <a:moveTo>
                      <a:pt x="31" y="98"/>
                    </a:moveTo>
                    <a:cubicBezTo>
                      <a:pt x="27" y="102"/>
                      <a:pt x="22" y="106"/>
                      <a:pt x="16" y="107"/>
                    </a:cubicBezTo>
                    <a:cubicBezTo>
                      <a:pt x="17" y="100"/>
                      <a:pt x="28" y="95"/>
                      <a:pt x="33" y="94"/>
                    </a:cubicBezTo>
                    <a:cubicBezTo>
                      <a:pt x="33" y="95"/>
                      <a:pt x="32" y="97"/>
                      <a:pt x="31" y="98"/>
                    </a:cubicBezTo>
                    <a:close/>
                    <a:moveTo>
                      <a:pt x="17" y="99"/>
                    </a:moveTo>
                    <a:cubicBezTo>
                      <a:pt x="16" y="101"/>
                      <a:pt x="16" y="102"/>
                      <a:pt x="15" y="103"/>
                    </a:cubicBezTo>
                    <a:cubicBezTo>
                      <a:pt x="11" y="108"/>
                      <a:pt x="6" y="112"/>
                      <a:pt x="0" y="113"/>
                    </a:cubicBezTo>
                    <a:cubicBezTo>
                      <a:pt x="0" y="107"/>
                      <a:pt x="12" y="100"/>
                      <a:pt x="17" y="99"/>
                    </a:cubicBezTo>
                    <a:close/>
                    <a:moveTo>
                      <a:pt x="80" y="29"/>
                    </a:moveTo>
                    <a:cubicBezTo>
                      <a:pt x="75" y="27"/>
                      <a:pt x="69" y="18"/>
                      <a:pt x="66" y="14"/>
                    </a:cubicBezTo>
                    <a:cubicBezTo>
                      <a:pt x="71" y="14"/>
                      <a:pt x="76" y="18"/>
                      <a:pt x="78" y="23"/>
                    </a:cubicBezTo>
                    <a:cubicBezTo>
                      <a:pt x="77" y="17"/>
                      <a:pt x="77" y="11"/>
                      <a:pt x="77" y="6"/>
                    </a:cubicBezTo>
                    <a:cubicBezTo>
                      <a:pt x="81" y="11"/>
                      <a:pt x="86" y="24"/>
                      <a:pt x="80" y="29"/>
                    </a:cubicBezTo>
                    <a:close/>
                    <a:moveTo>
                      <a:pt x="33" y="106"/>
                    </a:moveTo>
                    <a:cubicBezTo>
                      <a:pt x="27" y="104"/>
                      <a:pt x="21" y="105"/>
                      <a:pt x="16" y="108"/>
                    </a:cubicBezTo>
                    <a:cubicBezTo>
                      <a:pt x="20" y="112"/>
                      <a:pt x="32" y="109"/>
                      <a:pt x="37" y="108"/>
                    </a:cubicBezTo>
                    <a:cubicBezTo>
                      <a:pt x="36" y="107"/>
                      <a:pt x="34" y="106"/>
                      <a:pt x="33" y="106"/>
                    </a:cubicBezTo>
                    <a:close/>
                    <a:moveTo>
                      <a:pt x="0" y="113"/>
                    </a:moveTo>
                    <a:cubicBezTo>
                      <a:pt x="5" y="118"/>
                      <a:pt x="16" y="115"/>
                      <a:pt x="22" y="113"/>
                    </a:cubicBezTo>
                    <a:cubicBezTo>
                      <a:pt x="16" y="110"/>
                      <a:pt x="6" y="110"/>
                      <a:pt x="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7" name="Freeform 204">
                <a:extLst>
                  <a:ext uri="{FF2B5EF4-FFF2-40B4-BE49-F238E27FC236}">
                    <a16:creationId xmlns:a16="http://schemas.microsoft.com/office/drawing/2014/main" id="{A0A0C513-6501-401B-8D7D-AB7CE9B0C560}"/>
                  </a:ext>
                </a:extLst>
              </p:cNvPr>
              <p:cNvSpPr>
                <a:spLocks/>
              </p:cNvSpPr>
              <p:nvPr/>
            </p:nvSpPr>
            <p:spPr bwMode="auto">
              <a:xfrm>
                <a:off x="6513823" y="4199704"/>
                <a:ext cx="471949" cy="476279"/>
              </a:xfrm>
              <a:custGeom>
                <a:avLst/>
                <a:gdLst>
                  <a:gd name="T0" fmla="*/ 98 w 105"/>
                  <a:gd name="T1" fmla="*/ 0 h 106"/>
                  <a:gd name="T2" fmla="*/ 98 w 105"/>
                  <a:gd name="T3" fmla="*/ 0 h 106"/>
                  <a:gd name="T4" fmla="*/ 101 w 105"/>
                  <a:gd name="T5" fmla="*/ 9 h 106"/>
                  <a:gd name="T6" fmla="*/ 103 w 105"/>
                  <a:gd name="T7" fmla="*/ 40 h 106"/>
                  <a:gd name="T8" fmla="*/ 89 w 105"/>
                  <a:gd name="T9" fmla="*/ 67 h 106"/>
                  <a:gd name="T10" fmla="*/ 65 w 105"/>
                  <a:gd name="T11" fmla="*/ 81 h 106"/>
                  <a:gd name="T12" fmla="*/ 65 w 105"/>
                  <a:gd name="T13" fmla="*/ 81 h 106"/>
                  <a:gd name="T14" fmla="*/ 40 w 105"/>
                  <a:gd name="T15" fmla="*/ 89 h 106"/>
                  <a:gd name="T16" fmla="*/ 40 w 105"/>
                  <a:gd name="T17" fmla="*/ 89 h 106"/>
                  <a:gd name="T18" fmla="*/ 0 w 105"/>
                  <a:gd name="T19" fmla="*/ 105 h 106"/>
                  <a:gd name="T20" fmla="*/ 1 w 105"/>
                  <a:gd name="T21" fmla="*/ 106 h 106"/>
                  <a:gd name="T22" fmla="*/ 40 w 105"/>
                  <a:gd name="T23" fmla="*/ 90 h 106"/>
                  <a:gd name="T24" fmla="*/ 40 w 105"/>
                  <a:gd name="T25" fmla="*/ 90 h 106"/>
                  <a:gd name="T26" fmla="*/ 65 w 105"/>
                  <a:gd name="T27" fmla="*/ 82 h 106"/>
                  <a:gd name="T28" fmla="*/ 65 w 105"/>
                  <a:gd name="T29" fmla="*/ 82 h 106"/>
                  <a:gd name="T30" fmla="*/ 89 w 105"/>
                  <a:gd name="T31" fmla="*/ 68 h 106"/>
                  <a:gd name="T32" fmla="*/ 103 w 105"/>
                  <a:gd name="T33" fmla="*/ 40 h 106"/>
                  <a:gd name="T34" fmla="*/ 102 w 105"/>
                  <a:gd name="T35" fmla="*/ 9 h 106"/>
                  <a:gd name="T36" fmla="*/ 98 w 105"/>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06">
                    <a:moveTo>
                      <a:pt x="98" y="0"/>
                    </a:moveTo>
                    <a:cubicBezTo>
                      <a:pt x="98" y="0"/>
                      <a:pt x="98" y="0"/>
                      <a:pt x="98" y="0"/>
                    </a:cubicBezTo>
                    <a:cubicBezTo>
                      <a:pt x="99" y="3"/>
                      <a:pt x="100" y="6"/>
                      <a:pt x="101" y="9"/>
                    </a:cubicBezTo>
                    <a:cubicBezTo>
                      <a:pt x="104" y="20"/>
                      <a:pt x="105" y="29"/>
                      <a:pt x="103" y="40"/>
                    </a:cubicBezTo>
                    <a:cubicBezTo>
                      <a:pt x="100" y="51"/>
                      <a:pt x="96" y="59"/>
                      <a:pt x="89" y="67"/>
                    </a:cubicBezTo>
                    <a:cubicBezTo>
                      <a:pt x="82" y="75"/>
                      <a:pt x="75" y="79"/>
                      <a:pt x="65" y="81"/>
                    </a:cubicBezTo>
                    <a:cubicBezTo>
                      <a:pt x="65" y="81"/>
                      <a:pt x="65" y="81"/>
                      <a:pt x="65" y="81"/>
                    </a:cubicBezTo>
                    <a:cubicBezTo>
                      <a:pt x="56" y="84"/>
                      <a:pt x="48" y="86"/>
                      <a:pt x="40" y="89"/>
                    </a:cubicBezTo>
                    <a:cubicBezTo>
                      <a:pt x="40" y="89"/>
                      <a:pt x="40" y="89"/>
                      <a:pt x="40" y="89"/>
                    </a:cubicBezTo>
                    <a:cubicBezTo>
                      <a:pt x="26" y="94"/>
                      <a:pt x="12" y="99"/>
                      <a:pt x="0" y="105"/>
                    </a:cubicBezTo>
                    <a:cubicBezTo>
                      <a:pt x="0" y="105"/>
                      <a:pt x="1" y="106"/>
                      <a:pt x="1" y="106"/>
                    </a:cubicBezTo>
                    <a:cubicBezTo>
                      <a:pt x="14" y="100"/>
                      <a:pt x="27" y="95"/>
                      <a:pt x="40" y="90"/>
                    </a:cubicBezTo>
                    <a:cubicBezTo>
                      <a:pt x="40" y="90"/>
                      <a:pt x="40" y="90"/>
                      <a:pt x="40" y="90"/>
                    </a:cubicBezTo>
                    <a:cubicBezTo>
                      <a:pt x="49" y="87"/>
                      <a:pt x="56" y="84"/>
                      <a:pt x="65" y="82"/>
                    </a:cubicBezTo>
                    <a:cubicBezTo>
                      <a:pt x="65" y="82"/>
                      <a:pt x="65" y="82"/>
                      <a:pt x="65" y="82"/>
                    </a:cubicBezTo>
                    <a:cubicBezTo>
                      <a:pt x="75" y="80"/>
                      <a:pt x="82" y="76"/>
                      <a:pt x="89" y="68"/>
                    </a:cubicBezTo>
                    <a:cubicBezTo>
                      <a:pt x="97" y="59"/>
                      <a:pt x="101" y="51"/>
                      <a:pt x="103" y="40"/>
                    </a:cubicBezTo>
                    <a:cubicBezTo>
                      <a:pt x="105" y="29"/>
                      <a:pt x="105" y="20"/>
                      <a:pt x="102" y="9"/>
                    </a:cubicBezTo>
                    <a:cubicBezTo>
                      <a:pt x="100" y="5"/>
                      <a:pt x="99" y="3"/>
                      <a:pt x="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grpSp>
        <p:nvGrpSpPr>
          <p:cNvPr id="78" name="组合 77">
            <a:extLst>
              <a:ext uri="{FF2B5EF4-FFF2-40B4-BE49-F238E27FC236}">
                <a16:creationId xmlns:a16="http://schemas.microsoft.com/office/drawing/2014/main" id="{DA6E3015-984E-48FD-8844-8901523AB1E6}"/>
              </a:ext>
            </a:extLst>
          </p:cNvPr>
          <p:cNvGrpSpPr/>
          <p:nvPr/>
        </p:nvGrpSpPr>
        <p:grpSpPr>
          <a:xfrm>
            <a:off x="5243945" y="4973962"/>
            <a:ext cx="1704111" cy="1066632"/>
            <a:chOff x="653956" y="3068182"/>
            <a:chExt cx="2524137" cy="1579900"/>
          </a:xfrm>
        </p:grpSpPr>
        <p:sp>
          <p:nvSpPr>
            <p:cNvPr id="79" name="文本框 78">
              <a:extLst>
                <a:ext uri="{FF2B5EF4-FFF2-40B4-BE49-F238E27FC236}">
                  <a16:creationId xmlns:a16="http://schemas.microsoft.com/office/drawing/2014/main" id="{FE065991-7C30-4AD9-924A-8048C9566232}"/>
                </a:ext>
              </a:extLst>
            </p:cNvPr>
            <p:cNvSpPr txBox="1"/>
            <p:nvPr/>
          </p:nvSpPr>
          <p:spPr>
            <a:xfrm>
              <a:off x="1086220" y="3136891"/>
              <a:ext cx="1721317" cy="798550"/>
            </a:xfrm>
            <a:prstGeom prst="rect">
              <a:avLst/>
            </a:prstGeom>
            <a:noFill/>
          </p:spPr>
          <p:txBody>
            <a:bodyPr wrap="square" rtlCol="0">
              <a:spAutoFit/>
            </a:bodyPr>
            <a:lstStyle/>
            <a:p>
              <a:pPr algn="ctr">
                <a:lnSpc>
                  <a:spcPct val="130000"/>
                </a:lnSpc>
              </a:pPr>
              <a:r>
                <a:rPr lang="zh-CN" altLang="en-US" sz="2400" dirty="0">
                  <a:gradFill flip="none" rotWithShape="1">
                    <a:gsLst>
                      <a:gs pos="0">
                        <a:srgbClr val="FFDF94"/>
                      </a:gs>
                      <a:gs pos="100000">
                        <a:srgbClr val="F2A900"/>
                      </a:gs>
                    </a:gsLst>
                    <a:lin ang="2700000" scaled="1"/>
                    <a:tileRect/>
                  </a:gradFill>
                  <a:latin typeface="+mj-ea"/>
                  <a:ea typeface="+mj-ea"/>
                </a:rPr>
                <a:t>一等奖</a:t>
              </a:r>
            </a:p>
          </p:txBody>
        </p:sp>
        <p:sp>
          <p:nvSpPr>
            <p:cNvPr id="80" name="文本框 79">
              <a:extLst>
                <a:ext uri="{FF2B5EF4-FFF2-40B4-BE49-F238E27FC236}">
                  <a16:creationId xmlns:a16="http://schemas.microsoft.com/office/drawing/2014/main" id="{07BE3D71-1683-47C3-8B62-8E659093431A}"/>
                </a:ext>
              </a:extLst>
            </p:cNvPr>
            <p:cNvSpPr txBox="1"/>
            <p:nvPr/>
          </p:nvSpPr>
          <p:spPr>
            <a:xfrm>
              <a:off x="970229" y="3712916"/>
              <a:ext cx="1953301" cy="440020"/>
            </a:xfrm>
            <a:prstGeom prst="rect">
              <a:avLst/>
            </a:prstGeom>
            <a:noFill/>
          </p:spPr>
          <p:txBody>
            <a:bodyPr wrap="square" rtlCol="0">
              <a:spAutoFit/>
            </a:bodyPr>
            <a:lstStyle/>
            <a:p>
              <a:pPr algn="dist">
                <a:lnSpc>
                  <a:spcPct val="130000"/>
                </a:lnSpc>
              </a:pP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第</a:t>
              </a:r>
              <a:r>
                <a:rPr lang="en-US" altLang="zh-CN"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X</a:t>
              </a: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届</a:t>
              </a:r>
              <a:r>
                <a:rPr lang="en-US" altLang="zh-CN"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XXX</a:t>
              </a: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比赛</a:t>
              </a:r>
            </a:p>
          </p:txBody>
        </p:sp>
        <p:grpSp>
          <p:nvGrpSpPr>
            <p:cNvPr id="81" name="组合 80">
              <a:extLst>
                <a:ext uri="{FF2B5EF4-FFF2-40B4-BE49-F238E27FC236}">
                  <a16:creationId xmlns:a16="http://schemas.microsoft.com/office/drawing/2014/main" id="{271F67E5-C260-47A2-87F6-6435CFBCF770}"/>
                </a:ext>
              </a:extLst>
            </p:cNvPr>
            <p:cNvGrpSpPr/>
            <p:nvPr/>
          </p:nvGrpSpPr>
          <p:grpSpPr>
            <a:xfrm>
              <a:off x="653956" y="3068182"/>
              <a:ext cx="2524137" cy="1579900"/>
              <a:chOff x="6132800" y="4121765"/>
              <a:chExt cx="885450" cy="554218"/>
            </a:xfrm>
            <a:gradFill flip="none" rotWithShape="1">
              <a:gsLst>
                <a:gs pos="100000">
                  <a:srgbClr val="FFCE5E"/>
                </a:gs>
                <a:gs pos="0">
                  <a:srgbClr val="FFEFC9"/>
                </a:gs>
              </a:gsLst>
              <a:lin ang="5400000" scaled="1"/>
              <a:tileRect/>
            </a:gradFill>
          </p:grpSpPr>
          <p:sp>
            <p:nvSpPr>
              <p:cNvPr id="82" name="Freeform 201">
                <a:extLst>
                  <a:ext uri="{FF2B5EF4-FFF2-40B4-BE49-F238E27FC236}">
                    <a16:creationId xmlns:a16="http://schemas.microsoft.com/office/drawing/2014/main" id="{DC7DAB62-E480-47B7-BF8C-D7EE8B79B863}"/>
                  </a:ext>
                </a:extLst>
              </p:cNvPr>
              <p:cNvSpPr>
                <a:spLocks noEditPoints="1"/>
              </p:cNvSpPr>
              <p:nvPr/>
            </p:nvSpPr>
            <p:spPr bwMode="auto">
              <a:xfrm>
                <a:off x="6132800" y="4121767"/>
                <a:ext cx="404838" cy="530402"/>
              </a:xfrm>
              <a:custGeom>
                <a:avLst/>
                <a:gdLst>
                  <a:gd name="T0" fmla="*/ 24 w 90"/>
                  <a:gd name="T1" fmla="*/ 5 h 118"/>
                  <a:gd name="T2" fmla="*/ 13 w 90"/>
                  <a:gd name="T3" fmla="*/ 18 h 118"/>
                  <a:gd name="T4" fmla="*/ 27 w 90"/>
                  <a:gd name="T5" fmla="*/ 0 h 118"/>
                  <a:gd name="T6" fmla="*/ 24 w 90"/>
                  <a:gd name="T7" fmla="*/ 5 h 118"/>
                  <a:gd name="T8" fmla="*/ 8 w 90"/>
                  <a:gd name="T9" fmla="*/ 45 h 118"/>
                  <a:gd name="T10" fmla="*/ 17 w 90"/>
                  <a:gd name="T11" fmla="*/ 27 h 118"/>
                  <a:gd name="T12" fmla="*/ 8 w 90"/>
                  <a:gd name="T13" fmla="*/ 39 h 118"/>
                  <a:gd name="T14" fmla="*/ 4 w 90"/>
                  <a:gd name="T15" fmla="*/ 23 h 118"/>
                  <a:gd name="T16" fmla="*/ 8 w 90"/>
                  <a:gd name="T17" fmla="*/ 45 h 118"/>
                  <a:gd name="T18" fmla="*/ 10 w 90"/>
                  <a:gd name="T19" fmla="*/ 62 h 118"/>
                  <a:gd name="T20" fmla="*/ 15 w 90"/>
                  <a:gd name="T21" fmla="*/ 41 h 118"/>
                  <a:gd name="T22" fmla="*/ 9 w 90"/>
                  <a:gd name="T23" fmla="*/ 56 h 118"/>
                  <a:gd name="T24" fmla="*/ 1 w 90"/>
                  <a:gd name="T25" fmla="*/ 41 h 118"/>
                  <a:gd name="T26" fmla="*/ 10 w 90"/>
                  <a:gd name="T27" fmla="*/ 62 h 118"/>
                  <a:gd name="T28" fmla="*/ 17 w 90"/>
                  <a:gd name="T29" fmla="*/ 77 h 118"/>
                  <a:gd name="T30" fmla="*/ 16 w 90"/>
                  <a:gd name="T31" fmla="*/ 56 h 118"/>
                  <a:gd name="T32" fmla="*/ 14 w 90"/>
                  <a:gd name="T33" fmla="*/ 72 h 118"/>
                  <a:gd name="T34" fmla="*/ 2 w 90"/>
                  <a:gd name="T35" fmla="*/ 59 h 118"/>
                  <a:gd name="T36" fmla="*/ 17 w 90"/>
                  <a:gd name="T37" fmla="*/ 77 h 118"/>
                  <a:gd name="T38" fmla="*/ 28 w 90"/>
                  <a:gd name="T39" fmla="*/ 89 h 118"/>
                  <a:gd name="T40" fmla="*/ 21 w 90"/>
                  <a:gd name="T41" fmla="*/ 70 h 118"/>
                  <a:gd name="T42" fmla="*/ 24 w 90"/>
                  <a:gd name="T43" fmla="*/ 86 h 118"/>
                  <a:gd name="T44" fmla="*/ 9 w 90"/>
                  <a:gd name="T45" fmla="*/ 77 h 118"/>
                  <a:gd name="T46" fmla="*/ 28 w 90"/>
                  <a:gd name="T47" fmla="*/ 89 h 118"/>
                  <a:gd name="T48" fmla="*/ 42 w 90"/>
                  <a:gd name="T49" fmla="*/ 98 h 118"/>
                  <a:gd name="T50" fmla="*/ 30 w 90"/>
                  <a:gd name="T51" fmla="*/ 82 h 118"/>
                  <a:gd name="T52" fmla="*/ 38 w 90"/>
                  <a:gd name="T53" fmla="*/ 96 h 118"/>
                  <a:gd name="T54" fmla="*/ 20 w 90"/>
                  <a:gd name="T55" fmla="*/ 92 h 118"/>
                  <a:gd name="T56" fmla="*/ 42 w 90"/>
                  <a:gd name="T57" fmla="*/ 98 h 118"/>
                  <a:gd name="T58" fmla="*/ 58 w 90"/>
                  <a:gd name="T59" fmla="*/ 102 h 118"/>
                  <a:gd name="T60" fmla="*/ 45 w 90"/>
                  <a:gd name="T61" fmla="*/ 91 h 118"/>
                  <a:gd name="T62" fmla="*/ 41 w 90"/>
                  <a:gd name="T63" fmla="*/ 90 h 118"/>
                  <a:gd name="T64" fmla="*/ 55 w 90"/>
                  <a:gd name="T65" fmla="*/ 101 h 118"/>
                  <a:gd name="T66" fmla="*/ 47 w 90"/>
                  <a:gd name="T67" fmla="*/ 100 h 118"/>
                  <a:gd name="T68" fmla="*/ 36 w 90"/>
                  <a:gd name="T69" fmla="*/ 103 h 118"/>
                  <a:gd name="T70" fmla="*/ 58 w 90"/>
                  <a:gd name="T71" fmla="*/ 102 h 118"/>
                  <a:gd name="T72" fmla="*/ 59 w 90"/>
                  <a:gd name="T73" fmla="*/ 98 h 118"/>
                  <a:gd name="T74" fmla="*/ 74 w 90"/>
                  <a:gd name="T75" fmla="*/ 107 h 118"/>
                  <a:gd name="T76" fmla="*/ 56 w 90"/>
                  <a:gd name="T77" fmla="*/ 94 h 118"/>
                  <a:gd name="T78" fmla="*/ 59 w 90"/>
                  <a:gd name="T79" fmla="*/ 98 h 118"/>
                  <a:gd name="T80" fmla="*/ 73 w 90"/>
                  <a:gd name="T81" fmla="*/ 99 h 118"/>
                  <a:gd name="T82" fmla="*/ 75 w 90"/>
                  <a:gd name="T83" fmla="*/ 103 h 118"/>
                  <a:gd name="T84" fmla="*/ 90 w 90"/>
                  <a:gd name="T85" fmla="*/ 113 h 118"/>
                  <a:gd name="T86" fmla="*/ 73 w 90"/>
                  <a:gd name="T87" fmla="*/ 99 h 118"/>
                  <a:gd name="T88" fmla="*/ 10 w 90"/>
                  <a:gd name="T89" fmla="*/ 29 h 118"/>
                  <a:gd name="T90" fmla="*/ 24 w 90"/>
                  <a:gd name="T91" fmla="*/ 14 h 118"/>
                  <a:gd name="T92" fmla="*/ 12 w 90"/>
                  <a:gd name="T93" fmla="*/ 23 h 118"/>
                  <a:gd name="T94" fmla="*/ 12 w 90"/>
                  <a:gd name="T95" fmla="*/ 6 h 118"/>
                  <a:gd name="T96" fmla="*/ 10 w 90"/>
                  <a:gd name="T97" fmla="*/ 29 h 118"/>
                  <a:gd name="T98" fmla="*/ 57 w 90"/>
                  <a:gd name="T99" fmla="*/ 106 h 118"/>
                  <a:gd name="T100" fmla="*/ 74 w 90"/>
                  <a:gd name="T101" fmla="*/ 108 h 118"/>
                  <a:gd name="T102" fmla="*/ 52 w 90"/>
                  <a:gd name="T103" fmla="*/ 108 h 118"/>
                  <a:gd name="T104" fmla="*/ 57 w 90"/>
                  <a:gd name="T105" fmla="*/ 106 h 118"/>
                  <a:gd name="T106" fmla="*/ 90 w 90"/>
                  <a:gd name="T107" fmla="*/ 113 h 118"/>
                  <a:gd name="T108" fmla="*/ 68 w 90"/>
                  <a:gd name="T109" fmla="*/ 113 h 118"/>
                  <a:gd name="T110" fmla="*/ 9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24" y="5"/>
                    </a:moveTo>
                    <a:cubicBezTo>
                      <a:pt x="21" y="9"/>
                      <a:pt x="17" y="15"/>
                      <a:pt x="13" y="18"/>
                    </a:cubicBezTo>
                    <a:cubicBezTo>
                      <a:pt x="13" y="10"/>
                      <a:pt x="20" y="3"/>
                      <a:pt x="27" y="0"/>
                    </a:cubicBezTo>
                    <a:cubicBezTo>
                      <a:pt x="26" y="2"/>
                      <a:pt x="25" y="3"/>
                      <a:pt x="24" y="5"/>
                    </a:cubicBezTo>
                    <a:close/>
                    <a:moveTo>
                      <a:pt x="8" y="45"/>
                    </a:moveTo>
                    <a:cubicBezTo>
                      <a:pt x="12" y="43"/>
                      <a:pt x="16" y="32"/>
                      <a:pt x="17" y="27"/>
                    </a:cubicBezTo>
                    <a:cubicBezTo>
                      <a:pt x="12" y="29"/>
                      <a:pt x="9" y="34"/>
                      <a:pt x="8" y="39"/>
                    </a:cubicBezTo>
                    <a:cubicBezTo>
                      <a:pt x="8" y="33"/>
                      <a:pt x="6" y="28"/>
                      <a:pt x="4" y="23"/>
                    </a:cubicBezTo>
                    <a:cubicBezTo>
                      <a:pt x="2" y="29"/>
                      <a:pt x="1" y="41"/>
                      <a:pt x="8" y="45"/>
                    </a:cubicBezTo>
                    <a:close/>
                    <a:moveTo>
                      <a:pt x="10" y="62"/>
                    </a:moveTo>
                    <a:cubicBezTo>
                      <a:pt x="14" y="58"/>
                      <a:pt x="14" y="47"/>
                      <a:pt x="15" y="41"/>
                    </a:cubicBezTo>
                    <a:cubicBezTo>
                      <a:pt x="10" y="45"/>
                      <a:pt x="8" y="51"/>
                      <a:pt x="9" y="56"/>
                    </a:cubicBezTo>
                    <a:cubicBezTo>
                      <a:pt x="7" y="51"/>
                      <a:pt x="4" y="45"/>
                      <a:pt x="1" y="41"/>
                    </a:cubicBezTo>
                    <a:cubicBezTo>
                      <a:pt x="0" y="47"/>
                      <a:pt x="2" y="60"/>
                      <a:pt x="10" y="62"/>
                    </a:cubicBezTo>
                    <a:close/>
                    <a:moveTo>
                      <a:pt x="17" y="77"/>
                    </a:moveTo>
                    <a:cubicBezTo>
                      <a:pt x="20" y="72"/>
                      <a:pt x="17" y="62"/>
                      <a:pt x="16" y="56"/>
                    </a:cubicBezTo>
                    <a:cubicBezTo>
                      <a:pt x="13" y="61"/>
                      <a:pt x="12" y="67"/>
                      <a:pt x="14" y="72"/>
                    </a:cubicBezTo>
                    <a:cubicBezTo>
                      <a:pt x="11" y="68"/>
                      <a:pt x="7" y="63"/>
                      <a:pt x="2" y="59"/>
                    </a:cubicBezTo>
                    <a:cubicBezTo>
                      <a:pt x="4" y="66"/>
                      <a:pt x="9" y="78"/>
                      <a:pt x="17" y="77"/>
                    </a:cubicBezTo>
                    <a:close/>
                    <a:moveTo>
                      <a:pt x="28" y="89"/>
                    </a:moveTo>
                    <a:cubicBezTo>
                      <a:pt x="29" y="84"/>
                      <a:pt x="24" y="75"/>
                      <a:pt x="21" y="70"/>
                    </a:cubicBezTo>
                    <a:cubicBezTo>
                      <a:pt x="19" y="76"/>
                      <a:pt x="20" y="82"/>
                      <a:pt x="24" y="86"/>
                    </a:cubicBezTo>
                    <a:cubicBezTo>
                      <a:pt x="20" y="83"/>
                      <a:pt x="14" y="79"/>
                      <a:pt x="9" y="77"/>
                    </a:cubicBezTo>
                    <a:cubicBezTo>
                      <a:pt x="12" y="83"/>
                      <a:pt x="20" y="93"/>
                      <a:pt x="28" y="89"/>
                    </a:cubicBezTo>
                    <a:close/>
                    <a:moveTo>
                      <a:pt x="42" y="98"/>
                    </a:moveTo>
                    <a:cubicBezTo>
                      <a:pt x="42" y="92"/>
                      <a:pt x="34" y="85"/>
                      <a:pt x="30" y="82"/>
                    </a:cubicBezTo>
                    <a:cubicBezTo>
                      <a:pt x="29" y="87"/>
                      <a:pt x="33" y="93"/>
                      <a:pt x="38" y="96"/>
                    </a:cubicBezTo>
                    <a:cubicBezTo>
                      <a:pt x="33" y="94"/>
                      <a:pt x="25" y="92"/>
                      <a:pt x="20" y="92"/>
                    </a:cubicBezTo>
                    <a:cubicBezTo>
                      <a:pt x="25" y="97"/>
                      <a:pt x="36" y="103"/>
                      <a:pt x="42" y="98"/>
                    </a:cubicBezTo>
                    <a:close/>
                    <a:moveTo>
                      <a:pt x="58" y="102"/>
                    </a:moveTo>
                    <a:cubicBezTo>
                      <a:pt x="57" y="96"/>
                      <a:pt x="50" y="94"/>
                      <a:pt x="45" y="91"/>
                    </a:cubicBezTo>
                    <a:cubicBezTo>
                      <a:pt x="41" y="90"/>
                      <a:pt x="41" y="90"/>
                      <a:pt x="41" y="90"/>
                    </a:cubicBezTo>
                    <a:cubicBezTo>
                      <a:pt x="43" y="96"/>
                      <a:pt x="49" y="99"/>
                      <a:pt x="55" y="101"/>
                    </a:cubicBezTo>
                    <a:cubicBezTo>
                      <a:pt x="52" y="100"/>
                      <a:pt x="47" y="100"/>
                      <a:pt x="47" y="100"/>
                    </a:cubicBezTo>
                    <a:cubicBezTo>
                      <a:pt x="44" y="101"/>
                      <a:pt x="39" y="102"/>
                      <a:pt x="36" y="103"/>
                    </a:cubicBezTo>
                    <a:cubicBezTo>
                      <a:pt x="42" y="106"/>
                      <a:pt x="53" y="107"/>
                      <a:pt x="58" y="102"/>
                    </a:cubicBezTo>
                    <a:close/>
                    <a:moveTo>
                      <a:pt x="59" y="98"/>
                    </a:moveTo>
                    <a:cubicBezTo>
                      <a:pt x="63" y="102"/>
                      <a:pt x="68" y="106"/>
                      <a:pt x="74" y="107"/>
                    </a:cubicBezTo>
                    <a:cubicBezTo>
                      <a:pt x="73" y="100"/>
                      <a:pt x="62" y="95"/>
                      <a:pt x="56" y="94"/>
                    </a:cubicBezTo>
                    <a:cubicBezTo>
                      <a:pt x="57" y="95"/>
                      <a:pt x="58" y="97"/>
                      <a:pt x="59" y="98"/>
                    </a:cubicBezTo>
                    <a:close/>
                    <a:moveTo>
                      <a:pt x="73" y="99"/>
                    </a:moveTo>
                    <a:cubicBezTo>
                      <a:pt x="73" y="101"/>
                      <a:pt x="74" y="102"/>
                      <a:pt x="75" y="103"/>
                    </a:cubicBezTo>
                    <a:cubicBezTo>
                      <a:pt x="79" y="108"/>
                      <a:pt x="84" y="112"/>
                      <a:pt x="90" y="113"/>
                    </a:cubicBezTo>
                    <a:cubicBezTo>
                      <a:pt x="89" y="107"/>
                      <a:pt x="78" y="100"/>
                      <a:pt x="73" y="99"/>
                    </a:cubicBezTo>
                    <a:close/>
                    <a:moveTo>
                      <a:pt x="10" y="29"/>
                    </a:moveTo>
                    <a:cubicBezTo>
                      <a:pt x="15" y="27"/>
                      <a:pt x="21" y="18"/>
                      <a:pt x="24" y="14"/>
                    </a:cubicBezTo>
                    <a:cubicBezTo>
                      <a:pt x="19" y="14"/>
                      <a:pt x="14" y="18"/>
                      <a:pt x="12" y="23"/>
                    </a:cubicBezTo>
                    <a:cubicBezTo>
                      <a:pt x="13" y="17"/>
                      <a:pt x="13" y="11"/>
                      <a:pt x="12" y="6"/>
                    </a:cubicBezTo>
                    <a:cubicBezTo>
                      <a:pt x="9" y="11"/>
                      <a:pt x="4" y="24"/>
                      <a:pt x="10" y="29"/>
                    </a:cubicBezTo>
                    <a:close/>
                    <a:moveTo>
                      <a:pt x="57" y="106"/>
                    </a:moveTo>
                    <a:cubicBezTo>
                      <a:pt x="63" y="104"/>
                      <a:pt x="69" y="105"/>
                      <a:pt x="74" y="108"/>
                    </a:cubicBezTo>
                    <a:cubicBezTo>
                      <a:pt x="69" y="112"/>
                      <a:pt x="58" y="109"/>
                      <a:pt x="52" y="108"/>
                    </a:cubicBezTo>
                    <a:cubicBezTo>
                      <a:pt x="54" y="107"/>
                      <a:pt x="55" y="106"/>
                      <a:pt x="57" y="106"/>
                    </a:cubicBezTo>
                    <a:close/>
                    <a:moveTo>
                      <a:pt x="90" y="113"/>
                    </a:moveTo>
                    <a:cubicBezTo>
                      <a:pt x="85" y="118"/>
                      <a:pt x="73" y="115"/>
                      <a:pt x="68" y="113"/>
                    </a:cubicBezTo>
                    <a:cubicBezTo>
                      <a:pt x="74" y="110"/>
                      <a:pt x="84" y="110"/>
                      <a:pt x="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3" name="Freeform 202">
                <a:extLst>
                  <a:ext uri="{FF2B5EF4-FFF2-40B4-BE49-F238E27FC236}">
                    <a16:creationId xmlns:a16="http://schemas.microsoft.com/office/drawing/2014/main" id="{FF2AC6F8-594A-4CBA-9BCB-5E6EAFE95D53}"/>
                  </a:ext>
                </a:extLst>
              </p:cNvPr>
              <p:cNvSpPr>
                <a:spLocks/>
              </p:cNvSpPr>
              <p:nvPr/>
            </p:nvSpPr>
            <p:spPr bwMode="auto">
              <a:xfrm>
                <a:off x="6158780" y="4199704"/>
                <a:ext cx="476279" cy="476279"/>
              </a:xfrm>
              <a:custGeom>
                <a:avLst/>
                <a:gdLst>
                  <a:gd name="T0" fmla="*/ 8 w 106"/>
                  <a:gd name="T1" fmla="*/ 0 h 106"/>
                  <a:gd name="T2" fmla="*/ 8 w 106"/>
                  <a:gd name="T3" fmla="*/ 0 h 106"/>
                  <a:gd name="T4" fmla="*/ 5 w 106"/>
                  <a:gd name="T5" fmla="*/ 9 h 106"/>
                  <a:gd name="T6" fmla="*/ 3 w 106"/>
                  <a:gd name="T7" fmla="*/ 40 h 106"/>
                  <a:gd name="T8" fmla="*/ 17 w 106"/>
                  <a:gd name="T9" fmla="*/ 67 h 106"/>
                  <a:gd name="T10" fmla="*/ 41 w 106"/>
                  <a:gd name="T11" fmla="*/ 81 h 106"/>
                  <a:gd name="T12" fmla="*/ 41 w 106"/>
                  <a:gd name="T13" fmla="*/ 81 h 106"/>
                  <a:gd name="T14" fmla="*/ 66 w 106"/>
                  <a:gd name="T15" fmla="*/ 89 h 106"/>
                  <a:gd name="T16" fmla="*/ 66 w 106"/>
                  <a:gd name="T17" fmla="*/ 89 h 106"/>
                  <a:gd name="T18" fmla="*/ 106 w 106"/>
                  <a:gd name="T19" fmla="*/ 105 h 106"/>
                  <a:gd name="T20" fmla="*/ 105 w 106"/>
                  <a:gd name="T21" fmla="*/ 106 h 106"/>
                  <a:gd name="T22" fmla="*/ 65 w 106"/>
                  <a:gd name="T23" fmla="*/ 90 h 106"/>
                  <a:gd name="T24" fmla="*/ 65 w 106"/>
                  <a:gd name="T25" fmla="*/ 90 h 106"/>
                  <a:gd name="T26" fmla="*/ 41 w 106"/>
                  <a:gd name="T27" fmla="*/ 82 h 106"/>
                  <a:gd name="T28" fmla="*/ 41 w 106"/>
                  <a:gd name="T29" fmla="*/ 82 h 106"/>
                  <a:gd name="T30" fmla="*/ 16 w 106"/>
                  <a:gd name="T31" fmla="*/ 68 h 106"/>
                  <a:gd name="T32" fmla="*/ 3 w 106"/>
                  <a:gd name="T33" fmla="*/ 40 h 106"/>
                  <a:gd name="T34" fmla="*/ 4 w 106"/>
                  <a:gd name="T35" fmla="*/ 9 h 106"/>
                  <a:gd name="T36" fmla="*/ 8 w 106"/>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6">
                    <a:moveTo>
                      <a:pt x="8" y="0"/>
                    </a:moveTo>
                    <a:cubicBezTo>
                      <a:pt x="8" y="0"/>
                      <a:pt x="8" y="0"/>
                      <a:pt x="8" y="0"/>
                    </a:cubicBezTo>
                    <a:cubicBezTo>
                      <a:pt x="7" y="3"/>
                      <a:pt x="6" y="6"/>
                      <a:pt x="5" y="9"/>
                    </a:cubicBezTo>
                    <a:cubicBezTo>
                      <a:pt x="1" y="20"/>
                      <a:pt x="1" y="29"/>
                      <a:pt x="3" y="40"/>
                    </a:cubicBezTo>
                    <a:cubicBezTo>
                      <a:pt x="6" y="51"/>
                      <a:pt x="9" y="59"/>
                      <a:pt x="17" y="67"/>
                    </a:cubicBezTo>
                    <a:cubicBezTo>
                      <a:pt x="24" y="75"/>
                      <a:pt x="31" y="79"/>
                      <a:pt x="41" y="81"/>
                    </a:cubicBezTo>
                    <a:cubicBezTo>
                      <a:pt x="41" y="81"/>
                      <a:pt x="41" y="81"/>
                      <a:pt x="41" y="81"/>
                    </a:cubicBezTo>
                    <a:cubicBezTo>
                      <a:pt x="50" y="84"/>
                      <a:pt x="58" y="86"/>
                      <a:pt x="66" y="89"/>
                    </a:cubicBezTo>
                    <a:cubicBezTo>
                      <a:pt x="66" y="89"/>
                      <a:pt x="66" y="89"/>
                      <a:pt x="66" y="89"/>
                    </a:cubicBezTo>
                    <a:cubicBezTo>
                      <a:pt x="80" y="94"/>
                      <a:pt x="93" y="99"/>
                      <a:pt x="106" y="105"/>
                    </a:cubicBezTo>
                    <a:cubicBezTo>
                      <a:pt x="105" y="105"/>
                      <a:pt x="105" y="106"/>
                      <a:pt x="105" y="106"/>
                    </a:cubicBezTo>
                    <a:cubicBezTo>
                      <a:pt x="92" y="100"/>
                      <a:pt x="79" y="95"/>
                      <a:pt x="65" y="90"/>
                    </a:cubicBezTo>
                    <a:cubicBezTo>
                      <a:pt x="65" y="90"/>
                      <a:pt x="65" y="90"/>
                      <a:pt x="65" y="90"/>
                    </a:cubicBezTo>
                    <a:cubicBezTo>
                      <a:pt x="57" y="87"/>
                      <a:pt x="49" y="84"/>
                      <a:pt x="41" y="82"/>
                    </a:cubicBezTo>
                    <a:cubicBezTo>
                      <a:pt x="41" y="82"/>
                      <a:pt x="41" y="82"/>
                      <a:pt x="41" y="82"/>
                    </a:cubicBezTo>
                    <a:cubicBezTo>
                      <a:pt x="31" y="80"/>
                      <a:pt x="24" y="76"/>
                      <a:pt x="16" y="68"/>
                    </a:cubicBezTo>
                    <a:cubicBezTo>
                      <a:pt x="9" y="59"/>
                      <a:pt x="5" y="51"/>
                      <a:pt x="3" y="40"/>
                    </a:cubicBezTo>
                    <a:cubicBezTo>
                      <a:pt x="0" y="29"/>
                      <a:pt x="1" y="20"/>
                      <a:pt x="4" y="9"/>
                    </a:cubicBezTo>
                    <a:cubicBezTo>
                      <a:pt x="5" y="5"/>
                      <a:pt x="6"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4" name="Freeform 203">
                <a:extLst>
                  <a:ext uri="{FF2B5EF4-FFF2-40B4-BE49-F238E27FC236}">
                    <a16:creationId xmlns:a16="http://schemas.microsoft.com/office/drawing/2014/main" id="{B00DCF3B-BCC0-47E7-8F5B-72D11C3C5BB2}"/>
                  </a:ext>
                </a:extLst>
              </p:cNvPr>
              <p:cNvSpPr>
                <a:spLocks noEditPoints="1"/>
              </p:cNvSpPr>
              <p:nvPr/>
            </p:nvSpPr>
            <p:spPr bwMode="auto">
              <a:xfrm>
                <a:off x="6613412" y="4121765"/>
                <a:ext cx="404838" cy="530402"/>
              </a:xfrm>
              <a:custGeom>
                <a:avLst/>
                <a:gdLst>
                  <a:gd name="T0" fmla="*/ 66 w 90"/>
                  <a:gd name="T1" fmla="*/ 5 h 118"/>
                  <a:gd name="T2" fmla="*/ 76 w 90"/>
                  <a:gd name="T3" fmla="*/ 18 h 118"/>
                  <a:gd name="T4" fmla="*/ 63 w 90"/>
                  <a:gd name="T5" fmla="*/ 0 h 118"/>
                  <a:gd name="T6" fmla="*/ 66 w 90"/>
                  <a:gd name="T7" fmla="*/ 5 h 118"/>
                  <a:gd name="T8" fmla="*/ 82 w 90"/>
                  <a:gd name="T9" fmla="*/ 45 h 118"/>
                  <a:gd name="T10" fmla="*/ 72 w 90"/>
                  <a:gd name="T11" fmla="*/ 27 h 118"/>
                  <a:gd name="T12" fmla="*/ 82 w 90"/>
                  <a:gd name="T13" fmla="*/ 39 h 118"/>
                  <a:gd name="T14" fmla="*/ 86 w 90"/>
                  <a:gd name="T15" fmla="*/ 23 h 118"/>
                  <a:gd name="T16" fmla="*/ 82 w 90"/>
                  <a:gd name="T17" fmla="*/ 45 h 118"/>
                  <a:gd name="T18" fmla="*/ 80 w 90"/>
                  <a:gd name="T19" fmla="*/ 62 h 118"/>
                  <a:gd name="T20" fmla="*/ 75 w 90"/>
                  <a:gd name="T21" fmla="*/ 41 h 118"/>
                  <a:gd name="T22" fmla="*/ 81 w 90"/>
                  <a:gd name="T23" fmla="*/ 56 h 118"/>
                  <a:gd name="T24" fmla="*/ 89 w 90"/>
                  <a:gd name="T25" fmla="*/ 41 h 118"/>
                  <a:gd name="T26" fmla="*/ 80 w 90"/>
                  <a:gd name="T27" fmla="*/ 62 h 118"/>
                  <a:gd name="T28" fmla="*/ 73 w 90"/>
                  <a:gd name="T29" fmla="*/ 77 h 118"/>
                  <a:gd name="T30" fmla="*/ 74 w 90"/>
                  <a:gd name="T31" fmla="*/ 56 h 118"/>
                  <a:gd name="T32" fmla="*/ 76 w 90"/>
                  <a:gd name="T33" fmla="*/ 72 h 118"/>
                  <a:gd name="T34" fmla="*/ 88 w 90"/>
                  <a:gd name="T35" fmla="*/ 59 h 118"/>
                  <a:gd name="T36" fmla="*/ 73 w 90"/>
                  <a:gd name="T37" fmla="*/ 77 h 118"/>
                  <a:gd name="T38" fmla="*/ 62 w 90"/>
                  <a:gd name="T39" fmla="*/ 89 h 118"/>
                  <a:gd name="T40" fmla="*/ 69 w 90"/>
                  <a:gd name="T41" fmla="*/ 70 h 118"/>
                  <a:gd name="T42" fmla="*/ 66 w 90"/>
                  <a:gd name="T43" fmla="*/ 86 h 118"/>
                  <a:gd name="T44" fmla="*/ 81 w 90"/>
                  <a:gd name="T45" fmla="*/ 77 h 118"/>
                  <a:gd name="T46" fmla="*/ 62 w 90"/>
                  <a:gd name="T47" fmla="*/ 89 h 118"/>
                  <a:gd name="T48" fmla="*/ 48 w 90"/>
                  <a:gd name="T49" fmla="*/ 98 h 118"/>
                  <a:gd name="T50" fmla="*/ 60 w 90"/>
                  <a:gd name="T51" fmla="*/ 82 h 118"/>
                  <a:gd name="T52" fmla="*/ 52 w 90"/>
                  <a:gd name="T53" fmla="*/ 96 h 118"/>
                  <a:gd name="T54" fmla="*/ 70 w 90"/>
                  <a:gd name="T55" fmla="*/ 92 h 118"/>
                  <a:gd name="T56" fmla="*/ 48 w 90"/>
                  <a:gd name="T57" fmla="*/ 98 h 118"/>
                  <a:gd name="T58" fmla="*/ 32 w 90"/>
                  <a:gd name="T59" fmla="*/ 102 h 118"/>
                  <a:gd name="T60" fmla="*/ 44 w 90"/>
                  <a:gd name="T61" fmla="*/ 91 h 118"/>
                  <a:gd name="T62" fmla="*/ 48 w 90"/>
                  <a:gd name="T63" fmla="*/ 90 h 118"/>
                  <a:gd name="T64" fmla="*/ 35 w 90"/>
                  <a:gd name="T65" fmla="*/ 101 h 118"/>
                  <a:gd name="T66" fmla="*/ 43 w 90"/>
                  <a:gd name="T67" fmla="*/ 100 h 118"/>
                  <a:gd name="T68" fmla="*/ 54 w 90"/>
                  <a:gd name="T69" fmla="*/ 103 h 118"/>
                  <a:gd name="T70" fmla="*/ 32 w 90"/>
                  <a:gd name="T71" fmla="*/ 102 h 118"/>
                  <a:gd name="T72" fmla="*/ 31 w 90"/>
                  <a:gd name="T73" fmla="*/ 98 h 118"/>
                  <a:gd name="T74" fmla="*/ 16 w 90"/>
                  <a:gd name="T75" fmla="*/ 107 h 118"/>
                  <a:gd name="T76" fmla="*/ 33 w 90"/>
                  <a:gd name="T77" fmla="*/ 94 h 118"/>
                  <a:gd name="T78" fmla="*/ 31 w 90"/>
                  <a:gd name="T79" fmla="*/ 98 h 118"/>
                  <a:gd name="T80" fmla="*/ 17 w 90"/>
                  <a:gd name="T81" fmla="*/ 99 h 118"/>
                  <a:gd name="T82" fmla="*/ 15 w 90"/>
                  <a:gd name="T83" fmla="*/ 103 h 118"/>
                  <a:gd name="T84" fmla="*/ 0 w 90"/>
                  <a:gd name="T85" fmla="*/ 113 h 118"/>
                  <a:gd name="T86" fmla="*/ 17 w 90"/>
                  <a:gd name="T87" fmla="*/ 99 h 118"/>
                  <a:gd name="T88" fmla="*/ 80 w 90"/>
                  <a:gd name="T89" fmla="*/ 29 h 118"/>
                  <a:gd name="T90" fmla="*/ 66 w 90"/>
                  <a:gd name="T91" fmla="*/ 14 h 118"/>
                  <a:gd name="T92" fmla="*/ 78 w 90"/>
                  <a:gd name="T93" fmla="*/ 23 h 118"/>
                  <a:gd name="T94" fmla="*/ 77 w 90"/>
                  <a:gd name="T95" fmla="*/ 6 h 118"/>
                  <a:gd name="T96" fmla="*/ 80 w 90"/>
                  <a:gd name="T97" fmla="*/ 29 h 118"/>
                  <a:gd name="T98" fmla="*/ 33 w 90"/>
                  <a:gd name="T99" fmla="*/ 106 h 118"/>
                  <a:gd name="T100" fmla="*/ 16 w 90"/>
                  <a:gd name="T101" fmla="*/ 108 h 118"/>
                  <a:gd name="T102" fmla="*/ 37 w 90"/>
                  <a:gd name="T103" fmla="*/ 108 h 118"/>
                  <a:gd name="T104" fmla="*/ 33 w 90"/>
                  <a:gd name="T105" fmla="*/ 106 h 118"/>
                  <a:gd name="T106" fmla="*/ 0 w 90"/>
                  <a:gd name="T107" fmla="*/ 113 h 118"/>
                  <a:gd name="T108" fmla="*/ 22 w 90"/>
                  <a:gd name="T109" fmla="*/ 113 h 118"/>
                  <a:gd name="T110" fmla="*/ 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66" y="5"/>
                    </a:moveTo>
                    <a:cubicBezTo>
                      <a:pt x="68" y="9"/>
                      <a:pt x="72" y="15"/>
                      <a:pt x="76" y="18"/>
                    </a:cubicBezTo>
                    <a:cubicBezTo>
                      <a:pt x="77" y="10"/>
                      <a:pt x="70" y="3"/>
                      <a:pt x="63" y="0"/>
                    </a:cubicBezTo>
                    <a:cubicBezTo>
                      <a:pt x="64" y="2"/>
                      <a:pt x="65" y="3"/>
                      <a:pt x="66" y="5"/>
                    </a:cubicBezTo>
                    <a:close/>
                    <a:moveTo>
                      <a:pt x="82" y="45"/>
                    </a:moveTo>
                    <a:cubicBezTo>
                      <a:pt x="78" y="43"/>
                      <a:pt x="74" y="32"/>
                      <a:pt x="72" y="27"/>
                    </a:cubicBezTo>
                    <a:cubicBezTo>
                      <a:pt x="77" y="29"/>
                      <a:pt x="81" y="34"/>
                      <a:pt x="82" y="39"/>
                    </a:cubicBezTo>
                    <a:cubicBezTo>
                      <a:pt x="82" y="33"/>
                      <a:pt x="84" y="28"/>
                      <a:pt x="86" y="23"/>
                    </a:cubicBezTo>
                    <a:cubicBezTo>
                      <a:pt x="88" y="29"/>
                      <a:pt x="89" y="41"/>
                      <a:pt x="82" y="45"/>
                    </a:cubicBezTo>
                    <a:close/>
                    <a:moveTo>
                      <a:pt x="80" y="62"/>
                    </a:moveTo>
                    <a:cubicBezTo>
                      <a:pt x="76" y="58"/>
                      <a:pt x="75" y="47"/>
                      <a:pt x="75" y="41"/>
                    </a:cubicBezTo>
                    <a:cubicBezTo>
                      <a:pt x="79" y="45"/>
                      <a:pt x="81" y="51"/>
                      <a:pt x="81" y="56"/>
                    </a:cubicBezTo>
                    <a:cubicBezTo>
                      <a:pt x="83" y="51"/>
                      <a:pt x="86" y="45"/>
                      <a:pt x="89" y="41"/>
                    </a:cubicBezTo>
                    <a:cubicBezTo>
                      <a:pt x="90" y="47"/>
                      <a:pt x="87" y="60"/>
                      <a:pt x="80" y="62"/>
                    </a:cubicBezTo>
                    <a:close/>
                    <a:moveTo>
                      <a:pt x="73" y="77"/>
                    </a:moveTo>
                    <a:cubicBezTo>
                      <a:pt x="70" y="72"/>
                      <a:pt x="73" y="62"/>
                      <a:pt x="74" y="56"/>
                    </a:cubicBezTo>
                    <a:cubicBezTo>
                      <a:pt x="77" y="61"/>
                      <a:pt x="78" y="67"/>
                      <a:pt x="76" y="72"/>
                    </a:cubicBezTo>
                    <a:cubicBezTo>
                      <a:pt x="79" y="68"/>
                      <a:pt x="83" y="63"/>
                      <a:pt x="88" y="59"/>
                    </a:cubicBezTo>
                    <a:cubicBezTo>
                      <a:pt x="86" y="66"/>
                      <a:pt x="81" y="78"/>
                      <a:pt x="73" y="77"/>
                    </a:cubicBezTo>
                    <a:close/>
                    <a:moveTo>
                      <a:pt x="62" y="89"/>
                    </a:moveTo>
                    <a:cubicBezTo>
                      <a:pt x="61" y="84"/>
                      <a:pt x="66" y="75"/>
                      <a:pt x="69" y="70"/>
                    </a:cubicBezTo>
                    <a:cubicBezTo>
                      <a:pt x="71" y="76"/>
                      <a:pt x="69" y="82"/>
                      <a:pt x="66" y="86"/>
                    </a:cubicBezTo>
                    <a:cubicBezTo>
                      <a:pt x="70" y="83"/>
                      <a:pt x="76" y="79"/>
                      <a:pt x="81" y="77"/>
                    </a:cubicBezTo>
                    <a:cubicBezTo>
                      <a:pt x="78" y="83"/>
                      <a:pt x="69" y="93"/>
                      <a:pt x="62" y="89"/>
                    </a:cubicBezTo>
                    <a:close/>
                    <a:moveTo>
                      <a:pt x="48" y="98"/>
                    </a:moveTo>
                    <a:cubicBezTo>
                      <a:pt x="48" y="92"/>
                      <a:pt x="56" y="85"/>
                      <a:pt x="60" y="82"/>
                    </a:cubicBezTo>
                    <a:cubicBezTo>
                      <a:pt x="60" y="87"/>
                      <a:pt x="57" y="93"/>
                      <a:pt x="52" y="96"/>
                    </a:cubicBezTo>
                    <a:cubicBezTo>
                      <a:pt x="57" y="94"/>
                      <a:pt x="64" y="92"/>
                      <a:pt x="70" y="92"/>
                    </a:cubicBezTo>
                    <a:cubicBezTo>
                      <a:pt x="65" y="97"/>
                      <a:pt x="54" y="103"/>
                      <a:pt x="48" y="98"/>
                    </a:cubicBezTo>
                    <a:close/>
                    <a:moveTo>
                      <a:pt x="32" y="102"/>
                    </a:moveTo>
                    <a:cubicBezTo>
                      <a:pt x="32" y="96"/>
                      <a:pt x="40" y="94"/>
                      <a:pt x="44" y="91"/>
                    </a:cubicBezTo>
                    <a:cubicBezTo>
                      <a:pt x="48" y="90"/>
                      <a:pt x="48" y="90"/>
                      <a:pt x="48" y="90"/>
                    </a:cubicBezTo>
                    <a:cubicBezTo>
                      <a:pt x="47" y="96"/>
                      <a:pt x="41" y="99"/>
                      <a:pt x="35" y="101"/>
                    </a:cubicBezTo>
                    <a:cubicBezTo>
                      <a:pt x="38" y="100"/>
                      <a:pt x="43" y="100"/>
                      <a:pt x="43" y="100"/>
                    </a:cubicBezTo>
                    <a:cubicBezTo>
                      <a:pt x="46" y="101"/>
                      <a:pt x="51" y="102"/>
                      <a:pt x="54" y="103"/>
                    </a:cubicBezTo>
                    <a:cubicBezTo>
                      <a:pt x="48" y="106"/>
                      <a:pt x="36" y="107"/>
                      <a:pt x="32" y="102"/>
                    </a:cubicBezTo>
                    <a:close/>
                    <a:moveTo>
                      <a:pt x="31" y="98"/>
                    </a:moveTo>
                    <a:cubicBezTo>
                      <a:pt x="27" y="102"/>
                      <a:pt x="22" y="106"/>
                      <a:pt x="16" y="107"/>
                    </a:cubicBezTo>
                    <a:cubicBezTo>
                      <a:pt x="17" y="100"/>
                      <a:pt x="28" y="95"/>
                      <a:pt x="33" y="94"/>
                    </a:cubicBezTo>
                    <a:cubicBezTo>
                      <a:pt x="33" y="95"/>
                      <a:pt x="32" y="97"/>
                      <a:pt x="31" y="98"/>
                    </a:cubicBezTo>
                    <a:close/>
                    <a:moveTo>
                      <a:pt x="17" y="99"/>
                    </a:moveTo>
                    <a:cubicBezTo>
                      <a:pt x="16" y="101"/>
                      <a:pt x="16" y="102"/>
                      <a:pt x="15" y="103"/>
                    </a:cubicBezTo>
                    <a:cubicBezTo>
                      <a:pt x="11" y="108"/>
                      <a:pt x="6" y="112"/>
                      <a:pt x="0" y="113"/>
                    </a:cubicBezTo>
                    <a:cubicBezTo>
                      <a:pt x="0" y="107"/>
                      <a:pt x="12" y="100"/>
                      <a:pt x="17" y="99"/>
                    </a:cubicBezTo>
                    <a:close/>
                    <a:moveTo>
                      <a:pt x="80" y="29"/>
                    </a:moveTo>
                    <a:cubicBezTo>
                      <a:pt x="75" y="27"/>
                      <a:pt x="69" y="18"/>
                      <a:pt x="66" y="14"/>
                    </a:cubicBezTo>
                    <a:cubicBezTo>
                      <a:pt x="71" y="14"/>
                      <a:pt x="76" y="18"/>
                      <a:pt x="78" y="23"/>
                    </a:cubicBezTo>
                    <a:cubicBezTo>
                      <a:pt x="77" y="17"/>
                      <a:pt x="77" y="11"/>
                      <a:pt x="77" y="6"/>
                    </a:cubicBezTo>
                    <a:cubicBezTo>
                      <a:pt x="81" y="11"/>
                      <a:pt x="86" y="24"/>
                      <a:pt x="80" y="29"/>
                    </a:cubicBezTo>
                    <a:close/>
                    <a:moveTo>
                      <a:pt x="33" y="106"/>
                    </a:moveTo>
                    <a:cubicBezTo>
                      <a:pt x="27" y="104"/>
                      <a:pt x="21" y="105"/>
                      <a:pt x="16" y="108"/>
                    </a:cubicBezTo>
                    <a:cubicBezTo>
                      <a:pt x="20" y="112"/>
                      <a:pt x="32" y="109"/>
                      <a:pt x="37" y="108"/>
                    </a:cubicBezTo>
                    <a:cubicBezTo>
                      <a:pt x="36" y="107"/>
                      <a:pt x="34" y="106"/>
                      <a:pt x="33" y="106"/>
                    </a:cubicBezTo>
                    <a:close/>
                    <a:moveTo>
                      <a:pt x="0" y="113"/>
                    </a:moveTo>
                    <a:cubicBezTo>
                      <a:pt x="5" y="118"/>
                      <a:pt x="16" y="115"/>
                      <a:pt x="22" y="113"/>
                    </a:cubicBezTo>
                    <a:cubicBezTo>
                      <a:pt x="16" y="110"/>
                      <a:pt x="6" y="110"/>
                      <a:pt x="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5" name="Freeform 204">
                <a:extLst>
                  <a:ext uri="{FF2B5EF4-FFF2-40B4-BE49-F238E27FC236}">
                    <a16:creationId xmlns:a16="http://schemas.microsoft.com/office/drawing/2014/main" id="{FB62306F-096F-4844-8B34-711E5369909E}"/>
                  </a:ext>
                </a:extLst>
              </p:cNvPr>
              <p:cNvSpPr>
                <a:spLocks/>
              </p:cNvSpPr>
              <p:nvPr/>
            </p:nvSpPr>
            <p:spPr bwMode="auto">
              <a:xfrm>
                <a:off x="6513823" y="4199704"/>
                <a:ext cx="471949" cy="476279"/>
              </a:xfrm>
              <a:custGeom>
                <a:avLst/>
                <a:gdLst>
                  <a:gd name="T0" fmla="*/ 98 w 105"/>
                  <a:gd name="T1" fmla="*/ 0 h 106"/>
                  <a:gd name="T2" fmla="*/ 98 w 105"/>
                  <a:gd name="T3" fmla="*/ 0 h 106"/>
                  <a:gd name="T4" fmla="*/ 101 w 105"/>
                  <a:gd name="T5" fmla="*/ 9 h 106"/>
                  <a:gd name="T6" fmla="*/ 103 w 105"/>
                  <a:gd name="T7" fmla="*/ 40 h 106"/>
                  <a:gd name="T8" fmla="*/ 89 w 105"/>
                  <a:gd name="T9" fmla="*/ 67 h 106"/>
                  <a:gd name="T10" fmla="*/ 65 w 105"/>
                  <a:gd name="T11" fmla="*/ 81 h 106"/>
                  <a:gd name="T12" fmla="*/ 65 w 105"/>
                  <a:gd name="T13" fmla="*/ 81 h 106"/>
                  <a:gd name="T14" fmla="*/ 40 w 105"/>
                  <a:gd name="T15" fmla="*/ 89 h 106"/>
                  <a:gd name="T16" fmla="*/ 40 w 105"/>
                  <a:gd name="T17" fmla="*/ 89 h 106"/>
                  <a:gd name="T18" fmla="*/ 0 w 105"/>
                  <a:gd name="T19" fmla="*/ 105 h 106"/>
                  <a:gd name="T20" fmla="*/ 1 w 105"/>
                  <a:gd name="T21" fmla="*/ 106 h 106"/>
                  <a:gd name="T22" fmla="*/ 40 w 105"/>
                  <a:gd name="T23" fmla="*/ 90 h 106"/>
                  <a:gd name="T24" fmla="*/ 40 w 105"/>
                  <a:gd name="T25" fmla="*/ 90 h 106"/>
                  <a:gd name="T26" fmla="*/ 65 w 105"/>
                  <a:gd name="T27" fmla="*/ 82 h 106"/>
                  <a:gd name="T28" fmla="*/ 65 w 105"/>
                  <a:gd name="T29" fmla="*/ 82 h 106"/>
                  <a:gd name="T30" fmla="*/ 89 w 105"/>
                  <a:gd name="T31" fmla="*/ 68 h 106"/>
                  <a:gd name="T32" fmla="*/ 103 w 105"/>
                  <a:gd name="T33" fmla="*/ 40 h 106"/>
                  <a:gd name="T34" fmla="*/ 102 w 105"/>
                  <a:gd name="T35" fmla="*/ 9 h 106"/>
                  <a:gd name="T36" fmla="*/ 98 w 105"/>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06">
                    <a:moveTo>
                      <a:pt x="98" y="0"/>
                    </a:moveTo>
                    <a:cubicBezTo>
                      <a:pt x="98" y="0"/>
                      <a:pt x="98" y="0"/>
                      <a:pt x="98" y="0"/>
                    </a:cubicBezTo>
                    <a:cubicBezTo>
                      <a:pt x="99" y="3"/>
                      <a:pt x="100" y="6"/>
                      <a:pt x="101" y="9"/>
                    </a:cubicBezTo>
                    <a:cubicBezTo>
                      <a:pt x="104" y="20"/>
                      <a:pt x="105" y="29"/>
                      <a:pt x="103" y="40"/>
                    </a:cubicBezTo>
                    <a:cubicBezTo>
                      <a:pt x="100" y="51"/>
                      <a:pt x="96" y="59"/>
                      <a:pt x="89" y="67"/>
                    </a:cubicBezTo>
                    <a:cubicBezTo>
                      <a:pt x="82" y="75"/>
                      <a:pt x="75" y="79"/>
                      <a:pt x="65" y="81"/>
                    </a:cubicBezTo>
                    <a:cubicBezTo>
                      <a:pt x="65" y="81"/>
                      <a:pt x="65" y="81"/>
                      <a:pt x="65" y="81"/>
                    </a:cubicBezTo>
                    <a:cubicBezTo>
                      <a:pt x="56" y="84"/>
                      <a:pt x="48" y="86"/>
                      <a:pt x="40" y="89"/>
                    </a:cubicBezTo>
                    <a:cubicBezTo>
                      <a:pt x="40" y="89"/>
                      <a:pt x="40" y="89"/>
                      <a:pt x="40" y="89"/>
                    </a:cubicBezTo>
                    <a:cubicBezTo>
                      <a:pt x="26" y="94"/>
                      <a:pt x="12" y="99"/>
                      <a:pt x="0" y="105"/>
                    </a:cubicBezTo>
                    <a:cubicBezTo>
                      <a:pt x="0" y="105"/>
                      <a:pt x="1" y="106"/>
                      <a:pt x="1" y="106"/>
                    </a:cubicBezTo>
                    <a:cubicBezTo>
                      <a:pt x="14" y="100"/>
                      <a:pt x="27" y="95"/>
                      <a:pt x="40" y="90"/>
                    </a:cubicBezTo>
                    <a:cubicBezTo>
                      <a:pt x="40" y="90"/>
                      <a:pt x="40" y="90"/>
                      <a:pt x="40" y="90"/>
                    </a:cubicBezTo>
                    <a:cubicBezTo>
                      <a:pt x="49" y="87"/>
                      <a:pt x="56" y="84"/>
                      <a:pt x="65" y="82"/>
                    </a:cubicBezTo>
                    <a:cubicBezTo>
                      <a:pt x="65" y="82"/>
                      <a:pt x="65" y="82"/>
                      <a:pt x="65" y="82"/>
                    </a:cubicBezTo>
                    <a:cubicBezTo>
                      <a:pt x="75" y="80"/>
                      <a:pt x="82" y="76"/>
                      <a:pt x="89" y="68"/>
                    </a:cubicBezTo>
                    <a:cubicBezTo>
                      <a:pt x="97" y="59"/>
                      <a:pt x="101" y="51"/>
                      <a:pt x="103" y="40"/>
                    </a:cubicBezTo>
                    <a:cubicBezTo>
                      <a:pt x="105" y="29"/>
                      <a:pt x="105" y="20"/>
                      <a:pt x="102" y="9"/>
                    </a:cubicBezTo>
                    <a:cubicBezTo>
                      <a:pt x="100" y="5"/>
                      <a:pt x="99" y="3"/>
                      <a:pt x="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grpSp>
        <p:nvGrpSpPr>
          <p:cNvPr id="86" name="组合 85">
            <a:extLst>
              <a:ext uri="{FF2B5EF4-FFF2-40B4-BE49-F238E27FC236}">
                <a16:creationId xmlns:a16="http://schemas.microsoft.com/office/drawing/2014/main" id="{B7CA79CF-08B3-43E2-8242-16A2391492DA}"/>
              </a:ext>
            </a:extLst>
          </p:cNvPr>
          <p:cNvGrpSpPr/>
          <p:nvPr/>
        </p:nvGrpSpPr>
        <p:grpSpPr>
          <a:xfrm>
            <a:off x="7231147" y="4973962"/>
            <a:ext cx="1704111" cy="1066632"/>
            <a:chOff x="653956" y="3068182"/>
            <a:chExt cx="2524137" cy="1579900"/>
          </a:xfrm>
        </p:grpSpPr>
        <p:sp>
          <p:nvSpPr>
            <p:cNvPr id="87" name="文本框 86">
              <a:extLst>
                <a:ext uri="{FF2B5EF4-FFF2-40B4-BE49-F238E27FC236}">
                  <a16:creationId xmlns:a16="http://schemas.microsoft.com/office/drawing/2014/main" id="{15DEF415-D968-4186-B581-8C25F18F832C}"/>
                </a:ext>
              </a:extLst>
            </p:cNvPr>
            <p:cNvSpPr txBox="1"/>
            <p:nvPr/>
          </p:nvSpPr>
          <p:spPr>
            <a:xfrm>
              <a:off x="1086220" y="3136891"/>
              <a:ext cx="1721317" cy="798550"/>
            </a:xfrm>
            <a:prstGeom prst="rect">
              <a:avLst/>
            </a:prstGeom>
            <a:noFill/>
          </p:spPr>
          <p:txBody>
            <a:bodyPr wrap="square" rtlCol="0">
              <a:spAutoFit/>
            </a:bodyPr>
            <a:lstStyle/>
            <a:p>
              <a:pPr algn="ctr">
                <a:lnSpc>
                  <a:spcPct val="130000"/>
                </a:lnSpc>
              </a:pPr>
              <a:r>
                <a:rPr lang="zh-CN" altLang="en-US" sz="2400" dirty="0">
                  <a:gradFill flip="none" rotWithShape="1">
                    <a:gsLst>
                      <a:gs pos="0">
                        <a:srgbClr val="FFDF94"/>
                      </a:gs>
                      <a:gs pos="100000">
                        <a:srgbClr val="F2A900"/>
                      </a:gs>
                    </a:gsLst>
                    <a:lin ang="2700000" scaled="1"/>
                    <a:tileRect/>
                  </a:gradFill>
                  <a:latin typeface="+mj-ea"/>
                  <a:ea typeface="+mj-ea"/>
                </a:rPr>
                <a:t>二等奖</a:t>
              </a:r>
            </a:p>
          </p:txBody>
        </p:sp>
        <p:sp>
          <p:nvSpPr>
            <p:cNvPr id="88" name="文本框 87">
              <a:extLst>
                <a:ext uri="{FF2B5EF4-FFF2-40B4-BE49-F238E27FC236}">
                  <a16:creationId xmlns:a16="http://schemas.microsoft.com/office/drawing/2014/main" id="{3A5A0EB1-1515-4839-826A-7366D0D5FC4A}"/>
                </a:ext>
              </a:extLst>
            </p:cNvPr>
            <p:cNvSpPr txBox="1"/>
            <p:nvPr/>
          </p:nvSpPr>
          <p:spPr>
            <a:xfrm>
              <a:off x="970229" y="3712916"/>
              <a:ext cx="1953301" cy="440020"/>
            </a:xfrm>
            <a:prstGeom prst="rect">
              <a:avLst/>
            </a:prstGeom>
            <a:noFill/>
          </p:spPr>
          <p:txBody>
            <a:bodyPr wrap="square" rtlCol="0">
              <a:spAutoFit/>
            </a:bodyPr>
            <a:lstStyle/>
            <a:p>
              <a:pPr algn="dist">
                <a:lnSpc>
                  <a:spcPct val="130000"/>
                </a:lnSpc>
              </a:pP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第</a:t>
              </a:r>
              <a:r>
                <a:rPr lang="en-US" altLang="zh-CN"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X</a:t>
              </a: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届</a:t>
              </a:r>
              <a:r>
                <a:rPr lang="en-US" altLang="zh-CN"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XXX</a:t>
              </a: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比赛</a:t>
              </a:r>
            </a:p>
          </p:txBody>
        </p:sp>
        <p:grpSp>
          <p:nvGrpSpPr>
            <p:cNvPr id="89" name="组合 88">
              <a:extLst>
                <a:ext uri="{FF2B5EF4-FFF2-40B4-BE49-F238E27FC236}">
                  <a16:creationId xmlns:a16="http://schemas.microsoft.com/office/drawing/2014/main" id="{BC07C007-FD7C-4F62-8E83-C2744DAE2A16}"/>
                </a:ext>
              </a:extLst>
            </p:cNvPr>
            <p:cNvGrpSpPr/>
            <p:nvPr/>
          </p:nvGrpSpPr>
          <p:grpSpPr>
            <a:xfrm>
              <a:off x="653956" y="3068182"/>
              <a:ext cx="2524137" cy="1579900"/>
              <a:chOff x="6132800" y="4121765"/>
              <a:chExt cx="885450" cy="554218"/>
            </a:xfrm>
            <a:gradFill flip="none" rotWithShape="1">
              <a:gsLst>
                <a:gs pos="100000">
                  <a:srgbClr val="FFCE5E"/>
                </a:gs>
                <a:gs pos="0">
                  <a:srgbClr val="FFEFC9"/>
                </a:gs>
              </a:gsLst>
              <a:lin ang="5400000" scaled="1"/>
              <a:tileRect/>
            </a:gradFill>
          </p:grpSpPr>
          <p:sp>
            <p:nvSpPr>
              <p:cNvPr id="90" name="Freeform 201">
                <a:extLst>
                  <a:ext uri="{FF2B5EF4-FFF2-40B4-BE49-F238E27FC236}">
                    <a16:creationId xmlns:a16="http://schemas.microsoft.com/office/drawing/2014/main" id="{122747BA-AC0D-4577-A887-6DFADCF12746}"/>
                  </a:ext>
                </a:extLst>
              </p:cNvPr>
              <p:cNvSpPr>
                <a:spLocks noEditPoints="1"/>
              </p:cNvSpPr>
              <p:nvPr/>
            </p:nvSpPr>
            <p:spPr bwMode="auto">
              <a:xfrm>
                <a:off x="6132800" y="4121767"/>
                <a:ext cx="404838" cy="530402"/>
              </a:xfrm>
              <a:custGeom>
                <a:avLst/>
                <a:gdLst>
                  <a:gd name="T0" fmla="*/ 24 w 90"/>
                  <a:gd name="T1" fmla="*/ 5 h 118"/>
                  <a:gd name="T2" fmla="*/ 13 w 90"/>
                  <a:gd name="T3" fmla="*/ 18 h 118"/>
                  <a:gd name="T4" fmla="*/ 27 w 90"/>
                  <a:gd name="T5" fmla="*/ 0 h 118"/>
                  <a:gd name="T6" fmla="*/ 24 w 90"/>
                  <a:gd name="T7" fmla="*/ 5 h 118"/>
                  <a:gd name="T8" fmla="*/ 8 w 90"/>
                  <a:gd name="T9" fmla="*/ 45 h 118"/>
                  <a:gd name="T10" fmla="*/ 17 w 90"/>
                  <a:gd name="T11" fmla="*/ 27 h 118"/>
                  <a:gd name="T12" fmla="*/ 8 w 90"/>
                  <a:gd name="T13" fmla="*/ 39 h 118"/>
                  <a:gd name="T14" fmla="*/ 4 w 90"/>
                  <a:gd name="T15" fmla="*/ 23 h 118"/>
                  <a:gd name="T16" fmla="*/ 8 w 90"/>
                  <a:gd name="T17" fmla="*/ 45 h 118"/>
                  <a:gd name="T18" fmla="*/ 10 w 90"/>
                  <a:gd name="T19" fmla="*/ 62 h 118"/>
                  <a:gd name="T20" fmla="*/ 15 w 90"/>
                  <a:gd name="T21" fmla="*/ 41 h 118"/>
                  <a:gd name="T22" fmla="*/ 9 w 90"/>
                  <a:gd name="T23" fmla="*/ 56 h 118"/>
                  <a:gd name="T24" fmla="*/ 1 w 90"/>
                  <a:gd name="T25" fmla="*/ 41 h 118"/>
                  <a:gd name="T26" fmla="*/ 10 w 90"/>
                  <a:gd name="T27" fmla="*/ 62 h 118"/>
                  <a:gd name="T28" fmla="*/ 17 w 90"/>
                  <a:gd name="T29" fmla="*/ 77 h 118"/>
                  <a:gd name="T30" fmla="*/ 16 w 90"/>
                  <a:gd name="T31" fmla="*/ 56 h 118"/>
                  <a:gd name="T32" fmla="*/ 14 w 90"/>
                  <a:gd name="T33" fmla="*/ 72 h 118"/>
                  <a:gd name="T34" fmla="*/ 2 w 90"/>
                  <a:gd name="T35" fmla="*/ 59 h 118"/>
                  <a:gd name="T36" fmla="*/ 17 w 90"/>
                  <a:gd name="T37" fmla="*/ 77 h 118"/>
                  <a:gd name="T38" fmla="*/ 28 w 90"/>
                  <a:gd name="T39" fmla="*/ 89 h 118"/>
                  <a:gd name="T40" fmla="*/ 21 w 90"/>
                  <a:gd name="T41" fmla="*/ 70 h 118"/>
                  <a:gd name="T42" fmla="*/ 24 w 90"/>
                  <a:gd name="T43" fmla="*/ 86 h 118"/>
                  <a:gd name="T44" fmla="*/ 9 w 90"/>
                  <a:gd name="T45" fmla="*/ 77 h 118"/>
                  <a:gd name="T46" fmla="*/ 28 w 90"/>
                  <a:gd name="T47" fmla="*/ 89 h 118"/>
                  <a:gd name="T48" fmla="*/ 42 w 90"/>
                  <a:gd name="T49" fmla="*/ 98 h 118"/>
                  <a:gd name="T50" fmla="*/ 30 w 90"/>
                  <a:gd name="T51" fmla="*/ 82 h 118"/>
                  <a:gd name="T52" fmla="*/ 38 w 90"/>
                  <a:gd name="T53" fmla="*/ 96 h 118"/>
                  <a:gd name="T54" fmla="*/ 20 w 90"/>
                  <a:gd name="T55" fmla="*/ 92 h 118"/>
                  <a:gd name="T56" fmla="*/ 42 w 90"/>
                  <a:gd name="T57" fmla="*/ 98 h 118"/>
                  <a:gd name="T58" fmla="*/ 58 w 90"/>
                  <a:gd name="T59" fmla="*/ 102 h 118"/>
                  <a:gd name="T60" fmla="*/ 45 w 90"/>
                  <a:gd name="T61" fmla="*/ 91 h 118"/>
                  <a:gd name="T62" fmla="*/ 41 w 90"/>
                  <a:gd name="T63" fmla="*/ 90 h 118"/>
                  <a:gd name="T64" fmla="*/ 55 w 90"/>
                  <a:gd name="T65" fmla="*/ 101 h 118"/>
                  <a:gd name="T66" fmla="*/ 47 w 90"/>
                  <a:gd name="T67" fmla="*/ 100 h 118"/>
                  <a:gd name="T68" fmla="*/ 36 w 90"/>
                  <a:gd name="T69" fmla="*/ 103 h 118"/>
                  <a:gd name="T70" fmla="*/ 58 w 90"/>
                  <a:gd name="T71" fmla="*/ 102 h 118"/>
                  <a:gd name="T72" fmla="*/ 59 w 90"/>
                  <a:gd name="T73" fmla="*/ 98 h 118"/>
                  <a:gd name="T74" fmla="*/ 74 w 90"/>
                  <a:gd name="T75" fmla="*/ 107 h 118"/>
                  <a:gd name="T76" fmla="*/ 56 w 90"/>
                  <a:gd name="T77" fmla="*/ 94 h 118"/>
                  <a:gd name="T78" fmla="*/ 59 w 90"/>
                  <a:gd name="T79" fmla="*/ 98 h 118"/>
                  <a:gd name="T80" fmla="*/ 73 w 90"/>
                  <a:gd name="T81" fmla="*/ 99 h 118"/>
                  <a:gd name="T82" fmla="*/ 75 w 90"/>
                  <a:gd name="T83" fmla="*/ 103 h 118"/>
                  <a:gd name="T84" fmla="*/ 90 w 90"/>
                  <a:gd name="T85" fmla="*/ 113 h 118"/>
                  <a:gd name="T86" fmla="*/ 73 w 90"/>
                  <a:gd name="T87" fmla="*/ 99 h 118"/>
                  <a:gd name="T88" fmla="*/ 10 w 90"/>
                  <a:gd name="T89" fmla="*/ 29 h 118"/>
                  <a:gd name="T90" fmla="*/ 24 w 90"/>
                  <a:gd name="T91" fmla="*/ 14 h 118"/>
                  <a:gd name="T92" fmla="*/ 12 w 90"/>
                  <a:gd name="T93" fmla="*/ 23 h 118"/>
                  <a:gd name="T94" fmla="*/ 12 w 90"/>
                  <a:gd name="T95" fmla="*/ 6 h 118"/>
                  <a:gd name="T96" fmla="*/ 10 w 90"/>
                  <a:gd name="T97" fmla="*/ 29 h 118"/>
                  <a:gd name="T98" fmla="*/ 57 w 90"/>
                  <a:gd name="T99" fmla="*/ 106 h 118"/>
                  <a:gd name="T100" fmla="*/ 74 w 90"/>
                  <a:gd name="T101" fmla="*/ 108 h 118"/>
                  <a:gd name="T102" fmla="*/ 52 w 90"/>
                  <a:gd name="T103" fmla="*/ 108 h 118"/>
                  <a:gd name="T104" fmla="*/ 57 w 90"/>
                  <a:gd name="T105" fmla="*/ 106 h 118"/>
                  <a:gd name="T106" fmla="*/ 90 w 90"/>
                  <a:gd name="T107" fmla="*/ 113 h 118"/>
                  <a:gd name="T108" fmla="*/ 68 w 90"/>
                  <a:gd name="T109" fmla="*/ 113 h 118"/>
                  <a:gd name="T110" fmla="*/ 9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24" y="5"/>
                    </a:moveTo>
                    <a:cubicBezTo>
                      <a:pt x="21" y="9"/>
                      <a:pt x="17" y="15"/>
                      <a:pt x="13" y="18"/>
                    </a:cubicBezTo>
                    <a:cubicBezTo>
                      <a:pt x="13" y="10"/>
                      <a:pt x="20" y="3"/>
                      <a:pt x="27" y="0"/>
                    </a:cubicBezTo>
                    <a:cubicBezTo>
                      <a:pt x="26" y="2"/>
                      <a:pt x="25" y="3"/>
                      <a:pt x="24" y="5"/>
                    </a:cubicBezTo>
                    <a:close/>
                    <a:moveTo>
                      <a:pt x="8" y="45"/>
                    </a:moveTo>
                    <a:cubicBezTo>
                      <a:pt x="12" y="43"/>
                      <a:pt x="16" y="32"/>
                      <a:pt x="17" y="27"/>
                    </a:cubicBezTo>
                    <a:cubicBezTo>
                      <a:pt x="12" y="29"/>
                      <a:pt x="9" y="34"/>
                      <a:pt x="8" y="39"/>
                    </a:cubicBezTo>
                    <a:cubicBezTo>
                      <a:pt x="8" y="33"/>
                      <a:pt x="6" y="28"/>
                      <a:pt x="4" y="23"/>
                    </a:cubicBezTo>
                    <a:cubicBezTo>
                      <a:pt x="2" y="29"/>
                      <a:pt x="1" y="41"/>
                      <a:pt x="8" y="45"/>
                    </a:cubicBezTo>
                    <a:close/>
                    <a:moveTo>
                      <a:pt x="10" y="62"/>
                    </a:moveTo>
                    <a:cubicBezTo>
                      <a:pt x="14" y="58"/>
                      <a:pt x="14" y="47"/>
                      <a:pt x="15" y="41"/>
                    </a:cubicBezTo>
                    <a:cubicBezTo>
                      <a:pt x="10" y="45"/>
                      <a:pt x="8" y="51"/>
                      <a:pt x="9" y="56"/>
                    </a:cubicBezTo>
                    <a:cubicBezTo>
                      <a:pt x="7" y="51"/>
                      <a:pt x="4" y="45"/>
                      <a:pt x="1" y="41"/>
                    </a:cubicBezTo>
                    <a:cubicBezTo>
                      <a:pt x="0" y="47"/>
                      <a:pt x="2" y="60"/>
                      <a:pt x="10" y="62"/>
                    </a:cubicBezTo>
                    <a:close/>
                    <a:moveTo>
                      <a:pt x="17" y="77"/>
                    </a:moveTo>
                    <a:cubicBezTo>
                      <a:pt x="20" y="72"/>
                      <a:pt x="17" y="62"/>
                      <a:pt x="16" y="56"/>
                    </a:cubicBezTo>
                    <a:cubicBezTo>
                      <a:pt x="13" y="61"/>
                      <a:pt x="12" y="67"/>
                      <a:pt x="14" y="72"/>
                    </a:cubicBezTo>
                    <a:cubicBezTo>
                      <a:pt x="11" y="68"/>
                      <a:pt x="7" y="63"/>
                      <a:pt x="2" y="59"/>
                    </a:cubicBezTo>
                    <a:cubicBezTo>
                      <a:pt x="4" y="66"/>
                      <a:pt x="9" y="78"/>
                      <a:pt x="17" y="77"/>
                    </a:cubicBezTo>
                    <a:close/>
                    <a:moveTo>
                      <a:pt x="28" y="89"/>
                    </a:moveTo>
                    <a:cubicBezTo>
                      <a:pt x="29" y="84"/>
                      <a:pt x="24" y="75"/>
                      <a:pt x="21" y="70"/>
                    </a:cubicBezTo>
                    <a:cubicBezTo>
                      <a:pt x="19" y="76"/>
                      <a:pt x="20" y="82"/>
                      <a:pt x="24" y="86"/>
                    </a:cubicBezTo>
                    <a:cubicBezTo>
                      <a:pt x="20" y="83"/>
                      <a:pt x="14" y="79"/>
                      <a:pt x="9" y="77"/>
                    </a:cubicBezTo>
                    <a:cubicBezTo>
                      <a:pt x="12" y="83"/>
                      <a:pt x="20" y="93"/>
                      <a:pt x="28" y="89"/>
                    </a:cubicBezTo>
                    <a:close/>
                    <a:moveTo>
                      <a:pt x="42" y="98"/>
                    </a:moveTo>
                    <a:cubicBezTo>
                      <a:pt x="42" y="92"/>
                      <a:pt x="34" y="85"/>
                      <a:pt x="30" y="82"/>
                    </a:cubicBezTo>
                    <a:cubicBezTo>
                      <a:pt x="29" y="87"/>
                      <a:pt x="33" y="93"/>
                      <a:pt x="38" y="96"/>
                    </a:cubicBezTo>
                    <a:cubicBezTo>
                      <a:pt x="33" y="94"/>
                      <a:pt x="25" y="92"/>
                      <a:pt x="20" y="92"/>
                    </a:cubicBezTo>
                    <a:cubicBezTo>
                      <a:pt x="25" y="97"/>
                      <a:pt x="36" y="103"/>
                      <a:pt x="42" y="98"/>
                    </a:cubicBezTo>
                    <a:close/>
                    <a:moveTo>
                      <a:pt x="58" y="102"/>
                    </a:moveTo>
                    <a:cubicBezTo>
                      <a:pt x="57" y="96"/>
                      <a:pt x="50" y="94"/>
                      <a:pt x="45" y="91"/>
                    </a:cubicBezTo>
                    <a:cubicBezTo>
                      <a:pt x="41" y="90"/>
                      <a:pt x="41" y="90"/>
                      <a:pt x="41" y="90"/>
                    </a:cubicBezTo>
                    <a:cubicBezTo>
                      <a:pt x="43" y="96"/>
                      <a:pt x="49" y="99"/>
                      <a:pt x="55" y="101"/>
                    </a:cubicBezTo>
                    <a:cubicBezTo>
                      <a:pt x="52" y="100"/>
                      <a:pt x="47" y="100"/>
                      <a:pt x="47" y="100"/>
                    </a:cubicBezTo>
                    <a:cubicBezTo>
                      <a:pt x="44" y="101"/>
                      <a:pt x="39" y="102"/>
                      <a:pt x="36" y="103"/>
                    </a:cubicBezTo>
                    <a:cubicBezTo>
                      <a:pt x="42" y="106"/>
                      <a:pt x="53" y="107"/>
                      <a:pt x="58" y="102"/>
                    </a:cubicBezTo>
                    <a:close/>
                    <a:moveTo>
                      <a:pt x="59" y="98"/>
                    </a:moveTo>
                    <a:cubicBezTo>
                      <a:pt x="63" y="102"/>
                      <a:pt x="68" y="106"/>
                      <a:pt x="74" y="107"/>
                    </a:cubicBezTo>
                    <a:cubicBezTo>
                      <a:pt x="73" y="100"/>
                      <a:pt x="62" y="95"/>
                      <a:pt x="56" y="94"/>
                    </a:cubicBezTo>
                    <a:cubicBezTo>
                      <a:pt x="57" y="95"/>
                      <a:pt x="58" y="97"/>
                      <a:pt x="59" y="98"/>
                    </a:cubicBezTo>
                    <a:close/>
                    <a:moveTo>
                      <a:pt x="73" y="99"/>
                    </a:moveTo>
                    <a:cubicBezTo>
                      <a:pt x="73" y="101"/>
                      <a:pt x="74" y="102"/>
                      <a:pt x="75" y="103"/>
                    </a:cubicBezTo>
                    <a:cubicBezTo>
                      <a:pt x="79" y="108"/>
                      <a:pt x="84" y="112"/>
                      <a:pt x="90" y="113"/>
                    </a:cubicBezTo>
                    <a:cubicBezTo>
                      <a:pt x="89" y="107"/>
                      <a:pt x="78" y="100"/>
                      <a:pt x="73" y="99"/>
                    </a:cubicBezTo>
                    <a:close/>
                    <a:moveTo>
                      <a:pt x="10" y="29"/>
                    </a:moveTo>
                    <a:cubicBezTo>
                      <a:pt x="15" y="27"/>
                      <a:pt x="21" y="18"/>
                      <a:pt x="24" y="14"/>
                    </a:cubicBezTo>
                    <a:cubicBezTo>
                      <a:pt x="19" y="14"/>
                      <a:pt x="14" y="18"/>
                      <a:pt x="12" y="23"/>
                    </a:cubicBezTo>
                    <a:cubicBezTo>
                      <a:pt x="13" y="17"/>
                      <a:pt x="13" y="11"/>
                      <a:pt x="12" y="6"/>
                    </a:cubicBezTo>
                    <a:cubicBezTo>
                      <a:pt x="9" y="11"/>
                      <a:pt x="4" y="24"/>
                      <a:pt x="10" y="29"/>
                    </a:cubicBezTo>
                    <a:close/>
                    <a:moveTo>
                      <a:pt x="57" y="106"/>
                    </a:moveTo>
                    <a:cubicBezTo>
                      <a:pt x="63" y="104"/>
                      <a:pt x="69" y="105"/>
                      <a:pt x="74" y="108"/>
                    </a:cubicBezTo>
                    <a:cubicBezTo>
                      <a:pt x="69" y="112"/>
                      <a:pt x="58" y="109"/>
                      <a:pt x="52" y="108"/>
                    </a:cubicBezTo>
                    <a:cubicBezTo>
                      <a:pt x="54" y="107"/>
                      <a:pt x="55" y="106"/>
                      <a:pt x="57" y="106"/>
                    </a:cubicBezTo>
                    <a:close/>
                    <a:moveTo>
                      <a:pt x="90" y="113"/>
                    </a:moveTo>
                    <a:cubicBezTo>
                      <a:pt x="85" y="118"/>
                      <a:pt x="73" y="115"/>
                      <a:pt x="68" y="113"/>
                    </a:cubicBezTo>
                    <a:cubicBezTo>
                      <a:pt x="74" y="110"/>
                      <a:pt x="84" y="110"/>
                      <a:pt x="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91" name="Freeform 202">
                <a:extLst>
                  <a:ext uri="{FF2B5EF4-FFF2-40B4-BE49-F238E27FC236}">
                    <a16:creationId xmlns:a16="http://schemas.microsoft.com/office/drawing/2014/main" id="{2643D218-FC1C-4DB3-B2D0-CBAA611E16E6}"/>
                  </a:ext>
                </a:extLst>
              </p:cNvPr>
              <p:cNvSpPr>
                <a:spLocks/>
              </p:cNvSpPr>
              <p:nvPr/>
            </p:nvSpPr>
            <p:spPr bwMode="auto">
              <a:xfrm>
                <a:off x="6158780" y="4199704"/>
                <a:ext cx="476279" cy="476279"/>
              </a:xfrm>
              <a:custGeom>
                <a:avLst/>
                <a:gdLst>
                  <a:gd name="T0" fmla="*/ 8 w 106"/>
                  <a:gd name="T1" fmla="*/ 0 h 106"/>
                  <a:gd name="T2" fmla="*/ 8 w 106"/>
                  <a:gd name="T3" fmla="*/ 0 h 106"/>
                  <a:gd name="T4" fmla="*/ 5 w 106"/>
                  <a:gd name="T5" fmla="*/ 9 h 106"/>
                  <a:gd name="T6" fmla="*/ 3 w 106"/>
                  <a:gd name="T7" fmla="*/ 40 h 106"/>
                  <a:gd name="T8" fmla="*/ 17 w 106"/>
                  <a:gd name="T9" fmla="*/ 67 h 106"/>
                  <a:gd name="T10" fmla="*/ 41 w 106"/>
                  <a:gd name="T11" fmla="*/ 81 h 106"/>
                  <a:gd name="T12" fmla="*/ 41 w 106"/>
                  <a:gd name="T13" fmla="*/ 81 h 106"/>
                  <a:gd name="T14" fmla="*/ 66 w 106"/>
                  <a:gd name="T15" fmla="*/ 89 h 106"/>
                  <a:gd name="T16" fmla="*/ 66 w 106"/>
                  <a:gd name="T17" fmla="*/ 89 h 106"/>
                  <a:gd name="T18" fmla="*/ 106 w 106"/>
                  <a:gd name="T19" fmla="*/ 105 h 106"/>
                  <a:gd name="T20" fmla="*/ 105 w 106"/>
                  <a:gd name="T21" fmla="*/ 106 h 106"/>
                  <a:gd name="T22" fmla="*/ 65 w 106"/>
                  <a:gd name="T23" fmla="*/ 90 h 106"/>
                  <a:gd name="T24" fmla="*/ 65 w 106"/>
                  <a:gd name="T25" fmla="*/ 90 h 106"/>
                  <a:gd name="T26" fmla="*/ 41 w 106"/>
                  <a:gd name="T27" fmla="*/ 82 h 106"/>
                  <a:gd name="T28" fmla="*/ 41 w 106"/>
                  <a:gd name="T29" fmla="*/ 82 h 106"/>
                  <a:gd name="T30" fmla="*/ 16 w 106"/>
                  <a:gd name="T31" fmla="*/ 68 h 106"/>
                  <a:gd name="T32" fmla="*/ 3 w 106"/>
                  <a:gd name="T33" fmla="*/ 40 h 106"/>
                  <a:gd name="T34" fmla="*/ 4 w 106"/>
                  <a:gd name="T35" fmla="*/ 9 h 106"/>
                  <a:gd name="T36" fmla="*/ 8 w 106"/>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6">
                    <a:moveTo>
                      <a:pt x="8" y="0"/>
                    </a:moveTo>
                    <a:cubicBezTo>
                      <a:pt x="8" y="0"/>
                      <a:pt x="8" y="0"/>
                      <a:pt x="8" y="0"/>
                    </a:cubicBezTo>
                    <a:cubicBezTo>
                      <a:pt x="7" y="3"/>
                      <a:pt x="6" y="6"/>
                      <a:pt x="5" y="9"/>
                    </a:cubicBezTo>
                    <a:cubicBezTo>
                      <a:pt x="1" y="20"/>
                      <a:pt x="1" y="29"/>
                      <a:pt x="3" y="40"/>
                    </a:cubicBezTo>
                    <a:cubicBezTo>
                      <a:pt x="6" y="51"/>
                      <a:pt x="9" y="59"/>
                      <a:pt x="17" y="67"/>
                    </a:cubicBezTo>
                    <a:cubicBezTo>
                      <a:pt x="24" y="75"/>
                      <a:pt x="31" y="79"/>
                      <a:pt x="41" y="81"/>
                    </a:cubicBezTo>
                    <a:cubicBezTo>
                      <a:pt x="41" y="81"/>
                      <a:pt x="41" y="81"/>
                      <a:pt x="41" y="81"/>
                    </a:cubicBezTo>
                    <a:cubicBezTo>
                      <a:pt x="50" y="84"/>
                      <a:pt x="58" y="86"/>
                      <a:pt x="66" y="89"/>
                    </a:cubicBezTo>
                    <a:cubicBezTo>
                      <a:pt x="66" y="89"/>
                      <a:pt x="66" y="89"/>
                      <a:pt x="66" y="89"/>
                    </a:cubicBezTo>
                    <a:cubicBezTo>
                      <a:pt x="80" y="94"/>
                      <a:pt x="93" y="99"/>
                      <a:pt x="106" y="105"/>
                    </a:cubicBezTo>
                    <a:cubicBezTo>
                      <a:pt x="105" y="105"/>
                      <a:pt x="105" y="106"/>
                      <a:pt x="105" y="106"/>
                    </a:cubicBezTo>
                    <a:cubicBezTo>
                      <a:pt x="92" y="100"/>
                      <a:pt x="79" y="95"/>
                      <a:pt x="65" y="90"/>
                    </a:cubicBezTo>
                    <a:cubicBezTo>
                      <a:pt x="65" y="90"/>
                      <a:pt x="65" y="90"/>
                      <a:pt x="65" y="90"/>
                    </a:cubicBezTo>
                    <a:cubicBezTo>
                      <a:pt x="57" y="87"/>
                      <a:pt x="49" y="84"/>
                      <a:pt x="41" y="82"/>
                    </a:cubicBezTo>
                    <a:cubicBezTo>
                      <a:pt x="41" y="82"/>
                      <a:pt x="41" y="82"/>
                      <a:pt x="41" y="82"/>
                    </a:cubicBezTo>
                    <a:cubicBezTo>
                      <a:pt x="31" y="80"/>
                      <a:pt x="24" y="76"/>
                      <a:pt x="16" y="68"/>
                    </a:cubicBezTo>
                    <a:cubicBezTo>
                      <a:pt x="9" y="59"/>
                      <a:pt x="5" y="51"/>
                      <a:pt x="3" y="40"/>
                    </a:cubicBezTo>
                    <a:cubicBezTo>
                      <a:pt x="0" y="29"/>
                      <a:pt x="1" y="20"/>
                      <a:pt x="4" y="9"/>
                    </a:cubicBezTo>
                    <a:cubicBezTo>
                      <a:pt x="5" y="5"/>
                      <a:pt x="6"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92" name="Freeform 203">
                <a:extLst>
                  <a:ext uri="{FF2B5EF4-FFF2-40B4-BE49-F238E27FC236}">
                    <a16:creationId xmlns:a16="http://schemas.microsoft.com/office/drawing/2014/main" id="{0B90E427-8110-46C2-A25C-DA7E42FF6BBA}"/>
                  </a:ext>
                </a:extLst>
              </p:cNvPr>
              <p:cNvSpPr>
                <a:spLocks noEditPoints="1"/>
              </p:cNvSpPr>
              <p:nvPr/>
            </p:nvSpPr>
            <p:spPr bwMode="auto">
              <a:xfrm>
                <a:off x="6613412" y="4121765"/>
                <a:ext cx="404838" cy="530402"/>
              </a:xfrm>
              <a:custGeom>
                <a:avLst/>
                <a:gdLst>
                  <a:gd name="T0" fmla="*/ 66 w 90"/>
                  <a:gd name="T1" fmla="*/ 5 h 118"/>
                  <a:gd name="T2" fmla="*/ 76 w 90"/>
                  <a:gd name="T3" fmla="*/ 18 h 118"/>
                  <a:gd name="T4" fmla="*/ 63 w 90"/>
                  <a:gd name="T5" fmla="*/ 0 h 118"/>
                  <a:gd name="T6" fmla="*/ 66 w 90"/>
                  <a:gd name="T7" fmla="*/ 5 h 118"/>
                  <a:gd name="T8" fmla="*/ 82 w 90"/>
                  <a:gd name="T9" fmla="*/ 45 h 118"/>
                  <a:gd name="T10" fmla="*/ 72 w 90"/>
                  <a:gd name="T11" fmla="*/ 27 h 118"/>
                  <a:gd name="T12" fmla="*/ 82 w 90"/>
                  <a:gd name="T13" fmla="*/ 39 h 118"/>
                  <a:gd name="T14" fmla="*/ 86 w 90"/>
                  <a:gd name="T15" fmla="*/ 23 h 118"/>
                  <a:gd name="T16" fmla="*/ 82 w 90"/>
                  <a:gd name="T17" fmla="*/ 45 h 118"/>
                  <a:gd name="T18" fmla="*/ 80 w 90"/>
                  <a:gd name="T19" fmla="*/ 62 h 118"/>
                  <a:gd name="T20" fmla="*/ 75 w 90"/>
                  <a:gd name="T21" fmla="*/ 41 h 118"/>
                  <a:gd name="T22" fmla="*/ 81 w 90"/>
                  <a:gd name="T23" fmla="*/ 56 h 118"/>
                  <a:gd name="T24" fmla="*/ 89 w 90"/>
                  <a:gd name="T25" fmla="*/ 41 h 118"/>
                  <a:gd name="T26" fmla="*/ 80 w 90"/>
                  <a:gd name="T27" fmla="*/ 62 h 118"/>
                  <a:gd name="T28" fmla="*/ 73 w 90"/>
                  <a:gd name="T29" fmla="*/ 77 h 118"/>
                  <a:gd name="T30" fmla="*/ 74 w 90"/>
                  <a:gd name="T31" fmla="*/ 56 h 118"/>
                  <a:gd name="T32" fmla="*/ 76 w 90"/>
                  <a:gd name="T33" fmla="*/ 72 h 118"/>
                  <a:gd name="T34" fmla="*/ 88 w 90"/>
                  <a:gd name="T35" fmla="*/ 59 h 118"/>
                  <a:gd name="T36" fmla="*/ 73 w 90"/>
                  <a:gd name="T37" fmla="*/ 77 h 118"/>
                  <a:gd name="T38" fmla="*/ 62 w 90"/>
                  <a:gd name="T39" fmla="*/ 89 h 118"/>
                  <a:gd name="T40" fmla="*/ 69 w 90"/>
                  <a:gd name="T41" fmla="*/ 70 h 118"/>
                  <a:gd name="T42" fmla="*/ 66 w 90"/>
                  <a:gd name="T43" fmla="*/ 86 h 118"/>
                  <a:gd name="T44" fmla="*/ 81 w 90"/>
                  <a:gd name="T45" fmla="*/ 77 h 118"/>
                  <a:gd name="T46" fmla="*/ 62 w 90"/>
                  <a:gd name="T47" fmla="*/ 89 h 118"/>
                  <a:gd name="T48" fmla="*/ 48 w 90"/>
                  <a:gd name="T49" fmla="*/ 98 h 118"/>
                  <a:gd name="T50" fmla="*/ 60 w 90"/>
                  <a:gd name="T51" fmla="*/ 82 h 118"/>
                  <a:gd name="T52" fmla="*/ 52 w 90"/>
                  <a:gd name="T53" fmla="*/ 96 h 118"/>
                  <a:gd name="T54" fmla="*/ 70 w 90"/>
                  <a:gd name="T55" fmla="*/ 92 h 118"/>
                  <a:gd name="T56" fmla="*/ 48 w 90"/>
                  <a:gd name="T57" fmla="*/ 98 h 118"/>
                  <a:gd name="T58" fmla="*/ 32 w 90"/>
                  <a:gd name="T59" fmla="*/ 102 h 118"/>
                  <a:gd name="T60" fmla="*/ 44 w 90"/>
                  <a:gd name="T61" fmla="*/ 91 h 118"/>
                  <a:gd name="T62" fmla="*/ 48 w 90"/>
                  <a:gd name="T63" fmla="*/ 90 h 118"/>
                  <a:gd name="T64" fmla="*/ 35 w 90"/>
                  <a:gd name="T65" fmla="*/ 101 h 118"/>
                  <a:gd name="T66" fmla="*/ 43 w 90"/>
                  <a:gd name="T67" fmla="*/ 100 h 118"/>
                  <a:gd name="T68" fmla="*/ 54 w 90"/>
                  <a:gd name="T69" fmla="*/ 103 h 118"/>
                  <a:gd name="T70" fmla="*/ 32 w 90"/>
                  <a:gd name="T71" fmla="*/ 102 h 118"/>
                  <a:gd name="T72" fmla="*/ 31 w 90"/>
                  <a:gd name="T73" fmla="*/ 98 h 118"/>
                  <a:gd name="T74" fmla="*/ 16 w 90"/>
                  <a:gd name="T75" fmla="*/ 107 h 118"/>
                  <a:gd name="T76" fmla="*/ 33 w 90"/>
                  <a:gd name="T77" fmla="*/ 94 h 118"/>
                  <a:gd name="T78" fmla="*/ 31 w 90"/>
                  <a:gd name="T79" fmla="*/ 98 h 118"/>
                  <a:gd name="T80" fmla="*/ 17 w 90"/>
                  <a:gd name="T81" fmla="*/ 99 h 118"/>
                  <a:gd name="T82" fmla="*/ 15 w 90"/>
                  <a:gd name="T83" fmla="*/ 103 h 118"/>
                  <a:gd name="T84" fmla="*/ 0 w 90"/>
                  <a:gd name="T85" fmla="*/ 113 h 118"/>
                  <a:gd name="T86" fmla="*/ 17 w 90"/>
                  <a:gd name="T87" fmla="*/ 99 h 118"/>
                  <a:gd name="T88" fmla="*/ 80 w 90"/>
                  <a:gd name="T89" fmla="*/ 29 h 118"/>
                  <a:gd name="T90" fmla="*/ 66 w 90"/>
                  <a:gd name="T91" fmla="*/ 14 h 118"/>
                  <a:gd name="T92" fmla="*/ 78 w 90"/>
                  <a:gd name="T93" fmla="*/ 23 h 118"/>
                  <a:gd name="T94" fmla="*/ 77 w 90"/>
                  <a:gd name="T95" fmla="*/ 6 h 118"/>
                  <a:gd name="T96" fmla="*/ 80 w 90"/>
                  <a:gd name="T97" fmla="*/ 29 h 118"/>
                  <a:gd name="T98" fmla="*/ 33 w 90"/>
                  <a:gd name="T99" fmla="*/ 106 h 118"/>
                  <a:gd name="T100" fmla="*/ 16 w 90"/>
                  <a:gd name="T101" fmla="*/ 108 h 118"/>
                  <a:gd name="T102" fmla="*/ 37 w 90"/>
                  <a:gd name="T103" fmla="*/ 108 h 118"/>
                  <a:gd name="T104" fmla="*/ 33 w 90"/>
                  <a:gd name="T105" fmla="*/ 106 h 118"/>
                  <a:gd name="T106" fmla="*/ 0 w 90"/>
                  <a:gd name="T107" fmla="*/ 113 h 118"/>
                  <a:gd name="T108" fmla="*/ 22 w 90"/>
                  <a:gd name="T109" fmla="*/ 113 h 118"/>
                  <a:gd name="T110" fmla="*/ 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66" y="5"/>
                    </a:moveTo>
                    <a:cubicBezTo>
                      <a:pt x="68" y="9"/>
                      <a:pt x="72" y="15"/>
                      <a:pt x="76" y="18"/>
                    </a:cubicBezTo>
                    <a:cubicBezTo>
                      <a:pt x="77" y="10"/>
                      <a:pt x="70" y="3"/>
                      <a:pt x="63" y="0"/>
                    </a:cubicBezTo>
                    <a:cubicBezTo>
                      <a:pt x="64" y="2"/>
                      <a:pt x="65" y="3"/>
                      <a:pt x="66" y="5"/>
                    </a:cubicBezTo>
                    <a:close/>
                    <a:moveTo>
                      <a:pt x="82" y="45"/>
                    </a:moveTo>
                    <a:cubicBezTo>
                      <a:pt x="78" y="43"/>
                      <a:pt x="74" y="32"/>
                      <a:pt x="72" y="27"/>
                    </a:cubicBezTo>
                    <a:cubicBezTo>
                      <a:pt x="77" y="29"/>
                      <a:pt x="81" y="34"/>
                      <a:pt x="82" y="39"/>
                    </a:cubicBezTo>
                    <a:cubicBezTo>
                      <a:pt x="82" y="33"/>
                      <a:pt x="84" y="28"/>
                      <a:pt x="86" y="23"/>
                    </a:cubicBezTo>
                    <a:cubicBezTo>
                      <a:pt x="88" y="29"/>
                      <a:pt x="89" y="41"/>
                      <a:pt x="82" y="45"/>
                    </a:cubicBezTo>
                    <a:close/>
                    <a:moveTo>
                      <a:pt x="80" y="62"/>
                    </a:moveTo>
                    <a:cubicBezTo>
                      <a:pt x="76" y="58"/>
                      <a:pt x="75" y="47"/>
                      <a:pt x="75" y="41"/>
                    </a:cubicBezTo>
                    <a:cubicBezTo>
                      <a:pt x="79" y="45"/>
                      <a:pt x="81" y="51"/>
                      <a:pt x="81" y="56"/>
                    </a:cubicBezTo>
                    <a:cubicBezTo>
                      <a:pt x="83" y="51"/>
                      <a:pt x="86" y="45"/>
                      <a:pt x="89" y="41"/>
                    </a:cubicBezTo>
                    <a:cubicBezTo>
                      <a:pt x="90" y="47"/>
                      <a:pt x="87" y="60"/>
                      <a:pt x="80" y="62"/>
                    </a:cubicBezTo>
                    <a:close/>
                    <a:moveTo>
                      <a:pt x="73" y="77"/>
                    </a:moveTo>
                    <a:cubicBezTo>
                      <a:pt x="70" y="72"/>
                      <a:pt x="73" y="62"/>
                      <a:pt x="74" y="56"/>
                    </a:cubicBezTo>
                    <a:cubicBezTo>
                      <a:pt x="77" y="61"/>
                      <a:pt x="78" y="67"/>
                      <a:pt x="76" y="72"/>
                    </a:cubicBezTo>
                    <a:cubicBezTo>
                      <a:pt x="79" y="68"/>
                      <a:pt x="83" y="63"/>
                      <a:pt x="88" y="59"/>
                    </a:cubicBezTo>
                    <a:cubicBezTo>
                      <a:pt x="86" y="66"/>
                      <a:pt x="81" y="78"/>
                      <a:pt x="73" y="77"/>
                    </a:cubicBezTo>
                    <a:close/>
                    <a:moveTo>
                      <a:pt x="62" y="89"/>
                    </a:moveTo>
                    <a:cubicBezTo>
                      <a:pt x="61" y="84"/>
                      <a:pt x="66" y="75"/>
                      <a:pt x="69" y="70"/>
                    </a:cubicBezTo>
                    <a:cubicBezTo>
                      <a:pt x="71" y="76"/>
                      <a:pt x="69" y="82"/>
                      <a:pt x="66" y="86"/>
                    </a:cubicBezTo>
                    <a:cubicBezTo>
                      <a:pt x="70" y="83"/>
                      <a:pt x="76" y="79"/>
                      <a:pt x="81" y="77"/>
                    </a:cubicBezTo>
                    <a:cubicBezTo>
                      <a:pt x="78" y="83"/>
                      <a:pt x="69" y="93"/>
                      <a:pt x="62" y="89"/>
                    </a:cubicBezTo>
                    <a:close/>
                    <a:moveTo>
                      <a:pt x="48" y="98"/>
                    </a:moveTo>
                    <a:cubicBezTo>
                      <a:pt x="48" y="92"/>
                      <a:pt x="56" y="85"/>
                      <a:pt x="60" y="82"/>
                    </a:cubicBezTo>
                    <a:cubicBezTo>
                      <a:pt x="60" y="87"/>
                      <a:pt x="57" y="93"/>
                      <a:pt x="52" y="96"/>
                    </a:cubicBezTo>
                    <a:cubicBezTo>
                      <a:pt x="57" y="94"/>
                      <a:pt x="64" y="92"/>
                      <a:pt x="70" y="92"/>
                    </a:cubicBezTo>
                    <a:cubicBezTo>
                      <a:pt x="65" y="97"/>
                      <a:pt x="54" y="103"/>
                      <a:pt x="48" y="98"/>
                    </a:cubicBezTo>
                    <a:close/>
                    <a:moveTo>
                      <a:pt x="32" y="102"/>
                    </a:moveTo>
                    <a:cubicBezTo>
                      <a:pt x="32" y="96"/>
                      <a:pt x="40" y="94"/>
                      <a:pt x="44" y="91"/>
                    </a:cubicBezTo>
                    <a:cubicBezTo>
                      <a:pt x="48" y="90"/>
                      <a:pt x="48" y="90"/>
                      <a:pt x="48" y="90"/>
                    </a:cubicBezTo>
                    <a:cubicBezTo>
                      <a:pt x="47" y="96"/>
                      <a:pt x="41" y="99"/>
                      <a:pt x="35" y="101"/>
                    </a:cubicBezTo>
                    <a:cubicBezTo>
                      <a:pt x="38" y="100"/>
                      <a:pt x="43" y="100"/>
                      <a:pt x="43" y="100"/>
                    </a:cubicBezTo>
                    <a:cubicBezTo>
                      <a:pt x="46" y="101"/>
                      <a:pt x="51" y="102"/>
                      <a:pt x="54" y="103"/>
                    </a:cubicBezTo>
                    <a:cubicBezTo>
                      <a:pt x="48" y="106"/>
                      <a:pt x="36" y="107"/>
                      <a:pt x="32" y="102"/>
                    </a:cubicBezTo>
                    <a:close/>
                    <a:moveTo>
                      <a:pt x="31" y="98"/>
                    </a:moveTo>
                    <a:cubicBezTo>
                      <a:pt x="27" y="102"/>
                      <a:pt x="22" y="106"/>
                      <a:pt x="16" y="107"/>
                    </a:cubicBezTo>
                    <a:cubicBezTo>
                      <a:pt x="17" y="100"/>
                      <a:pt x="28" y="95"/>
                      <a:pt x="33" y="94"/>
                    </a:cubicBezTo>
                    <a:cubicBezTo>
                      <a:pt x="33" y="95"/>
                      <a:pt x="32" y="97"/>
                      <a:pt x="31" y="98"/>
                    </a:cubicBezTo>
                    <a:close/>
                    <a:moveTo>
                      <a:pt x="17" y="99"/>
                    </a:moveTo>
                    <a:cubicBezTo>
                      <a:pt x="16" y="101"/>
                      <a:pt x="16" y="102"/>
                      <a:pt x="15" y="103"/>
                    </a:cubicBezTo>
                    <a:cubicBezTo>
                      <a:pt x="11" y="108"/>
                      <a:pt x="6" y="112"/>
                      <a:pt x="0" y="113"/>
                    </a:cubicBezTo>
                    <a:cubicBezTo>
                      <a:pt x="0" y="107"/>
                      <a:pt x="12" y="100"/>
                      <a:pt x="17" y="99"/>
                    </a:cubicBezTo>
                    <a:close/>
                    <a:moveTo>
                      <a:pt x="80" y="29"/>
                    </a:moveTo>
                    <a:cubicBezTo>
                      <a:pt x="75" y="27"/>
                      <a:pt x="69" y="18"/>
                      <a:pt x="66" y="14"/>
                    </a:cubicBezTo>
                    <a:cubicBezTo>
                      <a:pt x="71" y="14"/>
                      <a:pt x="76" y="18"/>
                      <a:pt x="78" y="23"/>
                    </a:cubicBezTo>
                    <a:cubicBezTo>
                      <a:pt x="77" y="17"/>
                      <a:pt x="77" y="11"/>
                      <a:pt x="77" y="6"/>
                    </a:cubicBezTo>
                    <a:cubicBezTo>
                      <a:pt x="81" y="11"/>
                      <a:pt x="86" y="24"/>
                      <a:pt x="80" y="29"/>
                    </a:cubicBezTo>
                    <a:close/>
                    <a:moveTo>
                      <a:pt x="33" y="106"/>
                    </a:moveTo>
                    <a:cubicBezTo>
                      <a:pt x="27" y="104"/>
                      <a:pt x="21" y="105"/>
                      <a:pt x="16" y="108"/>
                    </a:cubicBezTo>
                    <a:cubicBezTo>
                      <a:pt x="20" y="112"/>
                      <a:pt x="32" y="109"/>
                      <a:pt x="37" y="108"/>
                    </a:cubicBezTo>
                    <a:cubicBezTo>
                      <a:pt x="36" y="107"/>
                      <a:pt x="34" y="106"/>
                      <a:pt x="33" y="106"/>
                    </a:cubicBezTo>
                    <a:close/>
                    <a:moveTo>
                      <a:pt x="0" y="113"/>
                    </a:moveTo>
                    <a:cubicBezTo>
                      <a:pt x="5" y="118"/>
                      <a:pt x="16" y="115"/>
                      <a:pt x="22" y="113"/>
                    </a:cubicBezTo>
                    <a:cubicBezTo>
                      <a:pt x="16" y="110"/>
                      <a:pt x="6" y="110"/>
                      <a:pt x="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93" name="Freeform 204">
                <a:extLst>
                  <a:ext uri="{FF2B5EF4-FFF2-40B4-BE49-F238E27FC236}">
                    <a16:creationId xmlns:a16="http://schemas.microsoft.com/office/drawing/2014/main" id="{F7B3F77F-C1C8-43D0-92DD-A2043A03CDCB}"/>
                  </a:ext>
                </a:extLst>
              </p:cNvPr>
              <p:cNvSpPr>
                <a:spLocks/>
              </p:cNvSpPr>
              <p:nvPr/>
            </p:nvSpPr>
            <p:spPr bwMode="auto">
              <a:xfrm>
                <a:off x="6513823" y="4199704"/>
                <a:ext cx="471949" cy="476279"/>
              </a:xfrm>
              <a:custGeom>
                <a:avLst/>
                <a:gdLst>
                  <a:gd name="T0" fmla="*/ 98 w 105"/>
                  <a:gd name="T1" fmla="*/ 0 h 106"/>
                  <a:gd name="T2" fmla="*/ 98 w 105"/>
                  <a:gd name="T3" fmla="*/ 0 h 106"/>
                  <a:gd name="T4" fmla="*/ 101 w 105"/>
                  <a:gd name="T5" fmla="*/ 9 h 106"/>
                  <a:gd name="T6" fmla="*/ 103 w 105"/>
                  <a:gd name="T7" fmla="*/ 40 h 106"/>
                  <a:gd name="T8" fmla="*/ 89 w 105"/>
                  <a:gd name="T9" fmla="*/ 67 h 106"/>
                  <a:gd name="T10" fmla="*/ 65 w 105"/>
                  <a:gd name="T11" fmla="*/ 81 h 106"/>
                  <a:gd name="T12" fmla="*/ 65 w 105"/>
                  <a:gd name="T13" fmla="*/ 81 h 106"/>
                  <a:gd name="T14" fmla="*/ 40 w 105"/>
                  <a:gd name="T15" fmla="*/ 89 h 106"/>
                  <a:gd name="T16" fmla="*/ 40 w 105"/>
                  <a:gd name="T17" fmla="*/ 89 h 106"/>
                  <a:gd name="T18" fmla="*/ 0 w 105"/>
                  <a:gd name="T19" fmla="*/ 105 h 106"/>
                  <a:gd name="T20" fmla="*/ 1 w 105"/>
                  <a:gd name="T21" fmla="*/ 106 h 106"/>
                  <a:gd name="T22" fmla="*/ 40 w 105"/>
                  <a:gd name="T23" fmla="*/ 90 h 106"/>
                  <a:gd name="T24" fmla="*/ 40 w 105"/>
                  <a:gd name="T25" fmla="*/ 90 h 106"/>
                  <a:gd name="T26" fmla="*/ 65 w 105"/>
                  <a:gd name="T27" fmla="*/ 82 h 106"/>
                  <a:gd name="T28" fmla="*/ 65 w 105"/>
                  <a:gd name="T29" fmla="*/ 82 h 106"/>
                  <a:gd name="T30" fmla="*/ 89 w 105"/>
                  <a:gd name="T31" fmla="*/ 68 h 106"/>
                  <a:gd name="T32" fmla="*/ 103 w 105"/>
                  <a:gd name="T33" fmla="*/ 40 h 106"/>
                  <a:gd name="T34" fmla="*/ 102 w 105"/>
                  <a:gd name="T35" fmla="*/ 9 h 106"/>
                  <a:gd name="T36" fmla="*/ 98 w 105"/>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06">
                    <a:moveTo>
                      <a:pt x="98" y="0"/>
                    </a:moveTo>
                    <a:cubicBezTo>
                      <a:pt x="98" y="0"/>
                      <a:pt x="98" y="0"/>
                      <a:pt x="98" y="0"/>
                    </a:cubicBezTo>
                    <a:cubicBezTo>
                      <a:pt x="99" y="3"/>
                      <a:pt x="100" y="6"/>
                      <a:pt x="101" y="9"/>
                    </a:cubicBezTo>
                    <a:cubicBezTo>
                      <a:pt x="104" y="20"/>
                      <a:pt x="105" y="29"/>
                      <a:pt x="103" y="40"/>
                    </a:cubicBezTo>
                    <a:cubicBezTo>
                      <a:pt x="100" y="51"/>
                      <a:pt x="96" y="59"/>
                      <a:pt x="89" y="67"/>
                    </a:cubicBezTo>
                    <a:cubicBezTo>
                      <a:pt x="82" y="75"/>
                      <a:pt x="75" y="79"/>
                      <a:pt x="65" y="81"/>
                    </a:cubicBezTo>
                    <a:cubicBezTo>
                      <a:pt x="65" y="81"/>
                      <a:pt x="65" y="81"/>
                      <a:pt x="65" y="81"/>
                    </a:cubicBezTo>
                    <a:cubicBezTo>
                      <a:pt x="56" y="84"/>
                      <a:pt x="48" y="86"/>
                      <a:pt x="40" y="89"/>
                    </a:cubicBezTo>
                    <a:cubicBezTo>
                      <a:pt x="40" y="89"/>
                      <a:pt x="40" y="89"/>
                      <a:pt x="40" y="89"/>
                    </a:cubicBezTo>
                    <a:cubicBezTo>
                      <a:pt x="26" y="94"/>
                      <a:pt x="12" y="99"/>
                      <a:pt x="0" y="105"/>
                    </a:cubicBezTo>
                    <a:cubicBezTo>
                      <a:pt x="0" y="105"/>
                      <a:pt x="1" y="106"/>
                      <a:pt x="1" y="106"/>
                    </a:cubicBezTo>
                    <a:cubicBezTo>
                      <a:pt x="14" y="100"/>
                      <a:pt x="27" y="95"/>
                      <a:pt x="40" y="90"/>
                    </a:cubicBezTo>
                    <a:cubicBezTo>
                      <a:pt x="40" y="90"/>
                      <a:pt x="40" y="90"/>
                      <a:pt x="40" y="90"/>
                    </a:cubicBezTo>
                    <a:cubicBezTo>
                      <a:pt x="49" y="87"/>
                      <a:pt x="56" y="84"/>
                      <a:pt x="65" y="82"/>
                    </a:cubicBezTo>
                    <a:cubicBezTo>
                      <a:pt x="65" y="82"/>
                      <a:pt x="65" y="82"/>
                      <a:pt x="65" y="82"/>
                    </a:cubicBezTo>
                    <a:cubicBezTo>
                      <a:pt x="75" y="80"/>
                      <a:pt x="82" y="76"/>
                      <a:pt x="89" y="68"/>
                    </a:cubicBezTo>
                    <a:cubicBezTo>
                      <a:pt x="97" y="59"/>
                      <a:pt x="101" y="51"/>
                      <a:pt x="103" y="40"/>
                    </a:cubicBezTo>
                    <a:cubicBezTo>
                      <a:pt x="105" y="29"/>
                      <a:pt x="105" y="20"/>
                      <a:pt x="102" y="9"/>
                    </a:cubicBezTo>
                    <a:cubicBezTo>
                      <a:pt x="100" y="5"/>
                      <a:pt x="99" y="3"/>
                      <a:pt x="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grpSp>
        <p:nvGrpSpPr>
          <p:cNvPr id="94" name="组合 93">
            <a:extLst>
              <a:ext uri="{FF2B5EF4-FFF2-40B4-BE49-F238E27FC236}">
                <a16:creationId xmlns:a16="http://schemas.microsoft.com/office/drawing/2014/main" id="{5439AAAD-E917-4F3E-B7C1-33D45216A88D}"/>
              </a:ext>
            </a:extLst>
          </p:cNvPr>
          <p:cNvGrpSpPr/>
          <p:nvPr/>
        </p:nvGrpSpPr>
        <p:grpSpPr>
          <a:xfrm>
            <a:off x="9218350" y="4973962"/>
            <a:ext cx="1704111" cy="1066632"/>
            <a:chOff x="653956" y="3068182"/>
            <a:chExt cx="2524137" cy="1579900"/>
          </a:xfrm>
        </p:grpSpPr>
        <p:sp>
          <p:nvSpPr>
            <p:cNvPr id="95" name="文本框 94">
              <a:extLst>
                <a:ext uri="{FF2B5EF4-FFF2-40B4-BE49-F238E27FC236}">
                  <a16:creationId xmlns:a16="http://schemas.microsoft.com/office/drawing/2014/main" id="{51034B67-A53C-4258-A42B-7172533A27CB}"/>
                </a:ext>
              </a:extLst>
            </p:cNvPr>
            <p:cNvSpPr txBox="1"/>
            <p:nvPr/>
          </p:nvSpPr>
          <p:spPr>
            <a:xfrm>
              <a:off x="1086220" y="3136891"/>
              <a:ext cx="1721317" cy="798550"/>
            </a:xfrm>
            <a:prstGeom prst="rect">
              <a:avLst/>
            </a:prstGeom>
            <a:noFill/>
          </p:spPr>
          <p:txBody>
            <a:bodyPr wrap="square" rtlCol="0">
              <a:spAutoFit/>
            </a:bodyPr>
            <a:lstStyle/>
            <a:p>
              <a:pPr algn="ctr">
                <a:lnSpc>
                  <a:spcPct val="130000"/>
                </a:lnSpc>
              </a:pPr>
              <a:r>
                <a:rPr lang="zh-CN" altLang="en-US" sz="2400">
                  <a:gradFill flip="none" rotWithShape="1">
                    <a:gsLst>
                      <a:gs pos="0">
                        <a:srgbClr val="FFDF94"/>
                      </a:gs>
                      <a:gs pos="100000">
                        <a:srgbClr val="F2A900"/>
                      </a:gs>
                    </a:gsLst>
                    <a:lin ang="2700000" scaled="1"/>
                    <a:tileRect/>
                  </a:gradFill>
                  <a:latin typeface="+mj-ea"/>
                  <a:ea typeface="+mj-ea"/>
                </a:rPr>
                <a:t>优秀奖</a:t>
              </a:r>
              <a:endParaRPr lang="zh-CN" altLang="en-US" sz="2400" dirty="0">
                <a:gradFill flip="none" rotWithShape="1">
                  <a:gsLst>
                    <a:gs pos="0">
                      <a:srgbClr val="FFDF94"/>
                    </a:gs>
                    <a:gs pos="100000">
                      <a:srgbClr val="F2A900"/>
                    </a:gs>
                  </a:gsLst>
                  <a:lin ang="2700000" scaled="1"/>
                  <a:tileRect/>
                </a:gradFill>
                <a:latin typeface="+mj-ea"/>
                <a:ea typeface="+mj-ea"/>
              </a:endParaRPr>
            </a:p>
          </p:txBody>
        </p:sp>
        <p:sp>
          <p:nvSpPr>
            <p:cNvPr id="96" name="文本框 95">
              <a:extLst>
                <a:ext uri="{FF2B5EF4-FFF2-40B4-BE49-F238E27FC236}">
                  <a16:creationId xmlns:a16="http://schemas.microsoft.com/office/drawing/2014/main" id="{39062550-E7D9-456B-B850-9C8961B48888}"/>
                </a:ext>
              </a:extLst>
            </p:cNvPr>
            <p:cNvSpPr txBox="1"/>
            <p:nvPr/>
          </p:nvSpPr>
          <p:spPr>
            <a:xfrm>
              <a:off x="970229" y="3712916"/>
              <a:ext cx="1953301" cy="440020"/>
            </a:xfrm>
            <a:prstGeom prst="rect">
              <a:avLst/>
            </a:prstGeom>
            <a:noFill/>
          </p:spPr>
          <p:txBody>
            <a:bodyPr wrap="square" rtlCol="0">
              <a:spAutoFit/>
            </a:bodyPr>
            <a:lstStyle/>
            <a:p>
              <a:pPr algn="dist">
                <a:lnSpc>
                  <a:spcPct val="130000"/>
                </a:lnSpc>
              </a:pP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第</a:t>
              </a:r>
              <a:r>
                <a:rPr lang="en-US" altLang="zh-CN"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X</a:t>
              </a: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届</a:t>
              </a:r>
              <a:r>
                <a:rPr lang="en-US" altLang="zh-CN"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XXX</a:t>
              </a:r>
              <a:r>
                <a:rPr lang="zh-CN" altLang="en-US" sz="1100" spc="100" dirty="0">
                  <a:gradFill flip="none" rotWithShape="1">
                    <a:gsLst>
                      <a:gs pos="0">
                        <a:srgbClr val="FFEFC9">
                          <a:lumMod val="20000"/>
                          <a:lumOff val="80000"/>
                        </a:srgbClr>
                      </a:gs>
                      <a:gs pos="100000">
                        <a:srgbClr val="FFDF94">
                          <a:lumMod val="40000"/>
                          <a:lumOff val="60000"/>
                        </a:srgbClr>
                      </a:gs>
                    </a:gsLst>
                    <a:lin ang="2700000" scaled="1"/>
                    <a:tileRect/>
                  </a:gradFill>
                  <a:latin typeface="+mn-ea"/>
                </a:rPr>
                <a:t>比赛</a:t>
              </a:r>
            </a:p>
          </p:txBody>
        </p:sp>
        <p:grpSp>
          <p:nvGrpSpPr>
            <p:cNvPr id="97" name="组合 96">
              <a:extLst>
                <a:ext uri="{FF2B5EF4-FFF2-40B4-BE49-F238E27FC236}">
                  <a16:creationId xmlns:a16="http://schemas.microsoft.com/office/drawing/2014/main" id="{F655B3DD-52BB-4A88-92BC-1FF40ABF6E3E}"/>
                </a:ext>
              </a:extLst>
            </p:cNvPr>
            <p:cNvGrpSpPr/>
            <p:nvPr/>
          </p:nvGrpSpPr>
          <p:grpSpPr>
            <a:xfrm>
              <a:off x="653956" y="3068182"/>
              <a:ext cx="2524137" cy="1579900"/>
              <a:chOff x="6132800" y="4121765"/>
              <a:chExt cx="885450" cy="554218"/>
            </a:xfrm>
            <a:gradFill flip="none" rotWithShape="1">
              <a:gsLst>
                <a:gs pos="100000">
                  <a:srgbClr val="FFCE5E"/>
                </a:gs>
                <a:gs pos="0">
                  <a:srgbClr val="FFEFC9"/>
                </a:gs>
              </a:gsLst>
              <a:lin ang="5400000" scaled="1"/>
              <a:tileRect/>
            </a:gradFill>
          </p:grpSpPr>
          <p:sp>
            <p:nvSpPr>
              <p:cNvPr id="98" name="Freeform 201">
                <a:extLst>
                  <a:ext uri="{FF2B5EF4-FFF2-40B4-BE49-F238E27FC236}">
                    <a16:creationId xmlns:a16="http://schemas.microsoft.com/office/drawing/2014/main" id="{BB47027A-1D38-47AB-99BB-2A1C4F3520DC}"/>
                  </a:ext>
                </a:extLst>
              </p:cNvPr>
              <p:cNvSpPr>
                <a:spLocks noEditPoints="1"/>
              </p:cNvSpPr>
              <p:nvPr/>
            </p:nvSpPr>
            <p:spPr bwMode="auto">
              <a:xfrm>
                <a:off x="6132800" y="4121767"/>
                <a:ext cx="404838" cy="530402"/>
              </a:xfrm>
              <a:custGeom>
                <a:avLst/>
                <a:gdLst>
                  <a:gd name="T0" fmla="*/ 24 w 90"/>
                  <a:gd name="T1" fmla="*/ 5 h 118"/>
                  <a:gd name="T2" fmla="*/ 13 w 90"/>
                  <a:gd name="T3" fmla="*/ 18 h 118"/>
                  <a:gd name="T4" fmla="*/ 27 w 90"/>
                  <a:gd name="T5" fmla="*/ 0 h 118"/>
                  <a:gd name="T6" fmla="*/ 24 w 90"/>
                  <a:gd name="T7" fmla="*/ 5 h 118"/>
                  <a:gd name="T8" fmla="*/ 8 w 90"/>
                  <a:gd name="T9" fmla="*/ 45 h 118"/>
                  <a:gd name="T10" fmla="*/ 17 w 90"/>
                  <a:gd name="T11" fmla="*/ 27 h 118"/>
                  <a:gd name="T12" fmla="*/ 8 w 90"/>
                  <a:gd name="T13" fmla="*/ 39 h 118"/>
                  <a:gd name="T14" fmla="*/ 4 w 90"/>
                  <a:gd name="T15" fmla="*/ 23 h 118"/>
                  <a:gd name="T16" fmla="*/ 8 w 90"/>
                  <a:gd name="T17" fmla="*/ 45 h 118"/>
                  <a:gd name="T18" fmla="*/ 10 w 90"/>
                  <a:gd name="T19" fmla="*/ 62 h 118"/>
                  <a:gd name="T20" fmla="*/ 15 w 90"/>
                  <a:gd name="T21" fmla="*/ 41 h 118"/>
                  <a:gd name="T22" fmla="*/ 9 w 90"/>
                  <a:gd name="T23" fmla="*/ 56 h 118"/>
                  <a:gd name="T24" fmla="*/ 1 w 90"/>
                  <a:gd name="T25" fmla="*/ 41 h 118"/>
                  <a:gd name="T26" fmla="*/ 10 w 90"/>
                  <a:gd name="T27" fmla="*/ 62 h 118"/>
                  <a:gd name="T28" fmla="*/ 17 w 90"/>
                  <a:gd name="T29" fmla="*/ 77 h 118"/>
                  <a:gd name="T30" fmla="*/ 16 w 90"/>
                  <a:gd name="T31" fmla="*/ 56 h 118"/>
                  <a:gd name="T32" fmla="*/ 14 w 90"/>
                  <a:gd name="T33" fmla="*/ 72 h 118"/>
                  <a:gd name="T34" fmla="*/ 2 w 90"/>
                  <a:gd name="T35" fmla="*/ 59 h 118"/>
                  <a:gd name="T36" fmla="*/ 17 w 90"/>
                  <a:gd name="T37" fmla="*/ 77 h 118"/>
                  <a:gd name="T38" fmla="*/ 28 w 90"/>
                  <a:gd name="T39" fmla="*/ 89 h 118"/>
                  <a:gd name="T40" fmla="*/ 21 w 90"/>
                  <a:gd name="T41" fmla="*/ 70 h 118"/>
                  <a:gd name="T42" fmla="*/ 24 w 90"/>
                  <a:gd name="T43" fmla="*/ 86 h 118"/>
                  <a:gd name="T44" fmla="*/ 9 w 90"/>
                  <a:gd name="T45" fmla="*/ 77 h 118"/>
                  <a:gd name="T46" fmla="*/ 28 w 90"/>
                  <a:gd name="T47" fmla="*/ 89 h 118"/>
                  <a:gd name="T48" fmla="*/ 42 w 90"/>
                  <a:gd name="T49" fmla="*/ 98 h 118"/>
                  <a:gd name="T50" fmla="*/ 30 w 90"/>
                  <a:gd name="T51" fmla="*/ 82 h 118"/>
                  <a:gd name="T52" fmla="*/ 38 w 90"/>
                  <a:gd name="T53" fmla="*/ 96 h 118"/>
                  <a:gd name="T54" fmla="*/ 20 w 90"/>
                  <a:gd name="T55" fmla="*/ 92 h 118"/>
                  <a:gd name="T56" fmla="*/ 42 w 90"/>
                  <a:gd name="T57" fmla="*/ 98 h 118"/>
                  <a:gd name="T58" fmla="*/ 58 w 90"/>
                  <a:gd name="T59" fmla="*/ 102 h 118"/>
                  <a:gd name="T60" fmla="*/ 45 w 90"/>
                  <a:gd name="T61" fmla="*/ 91 h 118"/>
                  <a:gd name="T62" fmla="*/ 41 w 90"/>
                  <a:gd name="T63" fmla="*/ 90 h 118"/>
                  <a:gd name="T64" fmla="*/ 55 w 90"/>
                  <a:gd name="T65" fmla="*/ 101 h 118"/>
                  <a:gd name="T66" fmla="*/ 47 w 90"/>
                  <a:gd name="T67" fmla="*/ 100 h 118"/>
                  <a:gd name="T68" fmla="*/ 36 w 90"/>
                  <a:gd name="T69" fmla="*/ 103 h 118"/>
                  <a:gd name="T70" fmla="*/ 58 w 90"/>
                  <a:gd name="T71" fmla="*/ 102 h 118"/>
                  <a:gd name="T72" fmla="*/ 59 w 90"/>
                  <a:gd name="T73" fmla="*/ 98 h 118"/>
                  <a:gd name="T74" fmla="*/ 74 w 90"/>
                  <a:gd name="T75" fmla="*/ 107 h 118"/>
                  <a:gd name="T76" fmla="*/ 56 w 90"/>
                  <a:gd name="T77" fmla="*/ 94 h 118"/>
                  <a:gd name="T78" fmla="*/ 59 w 90"/>
                  <a:gd name="T79" fmla="*/ 98 h 118"/>
                  <a:gd name="T80" fmla="*/ 73 w 90"/>
                  <a:gd name="T81" fmla="*/ 99 h 118"/>
                  <a:gd name="T82" fmla="*/ 75 w 90"/>
                  <a:gd name="T83" fmla="*/ 103 h 118"/>
                  <a:gd name="T84" fmla="*/ 90 w 90"/>
                  <a:gd name="T85" fmla="*/ 113 h 118"/>
                  <a:gd name="T86" fmla="*/ 73 w 90"/>
                  <a:gd name="T87" fmla="*/ 99 h 118"/>
                  <a:gd name="T88" fmla="*/ 10 w 90"/>
                  <a:gd name="T89" fmla="*/ 29 h 118"/>
                  <a:gd name="T90" fmla="*/ 24 w 90"/>
                  <a:gd name="T91" fmla="*/ 14 h 118"/>
                  <a:gd name="T92" fmla="*/ 12 w 90"/>
                  <a:gd name="T93" fmla="*/ 23 h 118"/>
                  <a:gd name="T94" fmla="*/ 12 w 90"/>
                  <a:gd name="T95" fmla="*/ 6 h 118"/>
                  <a:gd name="T96" fmla="*/ 10 w 90"/>
                  <a:gd name="T97" fmla="*/ 29 h 118"/>
                  <a:gd name="T98" fmla="*/ 57 w 90"/>
                  <a:gd name="T99" fmla="*/ 106 h 118"/>
                  <a:gd name="T100" fmla="*/ 74 w 90"/>
                  <a:gd name="T101" fmla="*/ 108 h 118"/>
                  <a:gd name="T102" fmla="*/ 52 w 90"/>
                  <a:gd name="T103" fmla="*/ 108 h 118"/>
                  <a:gd name="T104" fmla="*/ 57 w 90"/>
                  <a:gd name="T105" fmla="*/ 106 h 118"/>
                  <a:gd name="T106" fmla="*/ 90 w 90"/>
                  <a:gd name="T107" fmla="*/ 113 h 118"/>
                  <a:gd name="T108" fmla="*/ 68 w 90"/>
                  <a:gd name="T109" fmla="*/ 113 h 118"/>
                  <a:gd name="T110" fmla="*/ 9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24" y="5"/>
                    </a:moveTo>
                    <a:cubicBezTo>
                      <a:pt x="21" y="9"/>
                      <a:pt x="17" y="15"/>
                      <a:pt x="13" y="18"/>
                    </a:cubicBezTo>
                    <a:cubicBezTo>
                      <a:pt x="13" y="10"/>
                      <a:pt x="20" y="3"/>
                      <a:pt x="27" y="0"/>
                    </a:cubicBezTo>
                    <a:cubicBezTo>
                      <a:pt x="26" y="2"/>
                      <a:pt x="25" y="3"/>
                      <a:pt x="24" y="5"/>
                    </a:cubicBezTo>
                    <a:close/>
                    <a:moveTo>
                      <a:pt x="8" y="45"/>
                    </a:moveTo>
                    <a:cubicBezTo>
                      <a:pt x="12" y="43"/>
                      <a:pt x="16" y="32"/>
                      <a:pt x="17" y="27"/>
                    </a:cubicBezTo>
                    <a:cubicBezTo>
                      <a:pt x="12" y="29"/>
                      <a:pt x="9" y="34"/>
                      <a:pt x="8" y="39"/>
                    </a:cubicBezTo>
                    <a:cubicBezTo>
                      <a:pt x="8" y="33"/>
                      <a:pt x="6" y="28"/>
                      <a:pt x="4" y="23"/>
                    </a:cubicBezTo>
                    <a:cubicBezTo>
                      <a:pt x="2" y="29"/>
                      <a:pt x="1" y="41"/>
                      <a:pt x="8" y="45"/>
                    </a:cubicBezTo>
                    <a:close/>
                    <a:moveTo>
                      <a:pt x="10" y="62"/>
                    </a:moveTo>
                    <a:cubicBezTo>
                      <a:pt x="14" y="58"/>
                      <a:pt x="14" y="47"/>
                      <a:pt x="15" y="41"/>
                    </a:cubicBezTo>
                    <a:cubicBezTo>
                      <a:pt x="10" y="45"/>
                      <a:pt x="8" y="51"/>
                      <a:pt x="9" y="56"/>
                    </a:cubicBezTo>
                    <a:cubicBezTo>
                      <a:pt x="7" y="51"/>
                      <a:pt x="4" y="45"/>
                      <a:pt x="1" y="41"/>
                    </a:cubicBezTo>
                    <a:cubicBezTo>
                      <a:pt x="0" y="47"/>
                      <a:pt x="2" y="60"/>
                      <a:pt x="10" y="62"/>
                    </a:cubicBezTo>
                    <a:close/>
                    <a:moveTo>
                      <a:pt x="17" y="77"/>
                    </a:moveTo>
                    <a:cubicBezTo>
                      <a:pt x="20" y="72"/>
                      <a:pt x="17" y="62"/>
                      <a:pt x="16" y="56"/>
                    </a:cubicBezTo>
                    <a:cubicBezTo>
                      <a:pt x="13" y="61"/>
                      <a:pt x="12" y="67"/>
                      <a:pt x="14" y="72"/>
                    </a:cubicBezTo>
                    <a:cubicBezTo>
                      <a:pt x="11" y="68"/>
                      <a:pt x="7" y="63"/>
                      <a:pt x="2" y="59"/>
                    </a:cubicBezTo>
                    <a:cubicBezTo>
                      <a:pt x="4" y="66"/>
                      <a:pt x="9" y="78"/>
                      <a:pt x="17" y="77"/>
                    </a:cubicBezTo>
                    <a:close/>
                    <a:moveTo>
                      <a:pt x="28" y="89"/>
                    </a:moveTo>
                    <a:cubicBezTo>
                      <a:pt x="29" y="84"/>
                      <a:pt x="24" y="75"/>
                      <a:pt x="21" y="70"/>
                    </a:cubicBezTo>
                    <a:cubicBezTo>
                      <a:pt x="19" y="76"/>
                      <a:pt x="20" y="82"/>
                      <a:pt x="24" y="86"/>
                    </a:cubicBezTo>
                    <a:cubicBezTo>
                      <a:pt x="20" y="83"/>
                      <a:pt x="14" y="79"/>
                      <a:pt x="9" y="77"/>
                    </a:cubicBezTo>
                    <a:cubicBezTo>
                      <a:pt x="12" y="83"/>
                      <a:pt x="20" y="93"/>
                      <a:pt x="28" y="89"/>
                    </a:cubicBezTo>
                    <a:close/>
                    <a:moveTo>
                      <a:pt x="42" y="98"/>
                    </a:moveTo>
                    <a:cubicBezTo>
                      <a:pt x="42" y="92"/>
                      <a:pt x="34" y="85"/>
                      <a:pt x="30" y="82"/>
                    </a:cubicBezTo>
                    <a:cubicBezTo>
                      <a:pt x="29" y="87"/>
                      <a:pt x="33" y="93"/>
                      <a:pt x="38" y="96"/>
                    </a:cubicBezTo>
                    <a:cubicBezTo>
                      <a:pt x="33" y="94"/>
                      <a:pt x="25" y="92"/>
                      <a:pt x="20" y="92"/>
                    </a:cubicBezTo>
                    <a:cubicBezTo>
                      <a:pt x="25" y="97"/>
                      <a:pt x="36" y="103"/>
                      <a:pt x="42" y="98"/>
                    </a:cubicBezTo>
                    <a:close/>
                    <a:moveTo>
                      <a:pt x="58" y="102"/>
                    </a:moveTo>
                    <a:cubicBezTo>
                      <a:pt x="57" y="96"/>
                      <a:pt x="50" y="94"/>
                      <a:pt x="45" y="91"/>
                    </a:cubicBezTo>
                    <a:cubicBezTo>
                      <a:pt x="41" y="90"/>
                      <a:pt x="41" y="90"/>
                      <a:pt x="41" y="90"/>
                    </a:cubicBezTo>
                    <a:cubicBezTo>
                      <a:pt x="43" y="96"/>
                      <a:pt x="49" y="99"/>
                      <a:pt x="55" y="101"/>
                    </a:cubicBezTo>
                    <a:cubicBezTo>
                      <a:pt x="52" y="100"/>
                      <a:pt x="47" y="100"/>
                      <a:pt x="47" y="100"/>
                    </a:cubicBezTo>
                    <a:cubicBezTo>
                      <a:pt x="44" y="101"/>
                      <a:pt x="39" y="102"/>
                      <a:pt x="36" y="103"/>
                    </a:cubicBezTo>
                    <a:cubicBezTo>
                      <a:pt x="42" y="106"/>
                      <a:pt x="53" y="107"/>
                      <a:pt x="58" y="102"/>
                    </a:cubicBezTo>
                    <a:close/>
                    <a:moveTo>
                      <a:pt x="59" y="98"/>
                    </a:moveTo>
                    <a:cubicBezTo>
                      <a:pt x="63" y="102"/>
                      <a:pt x="68" y="106"/>
                      <a:pt x="74" y="107"/>
                    </a:cubicBezTo>
                    <a:cubicBezTo>
                      <a:pt x="73" y="100"/>
                      <a:pt x="62" y="95"/>
                      <a:pt x="56" y="94"/>
                    </a:cubicBezTo>
                    <a:cubicBezTo>
                      <a:pt x="57" y="95"/>
                      <a:pt x="58" y="97"/>
                      <a:pt x="59" y="98"/>
                    </a:cubicBezTo>
                    <a:close/>
                    <a:moveTo>
                      <a:pt x="73" y="99"/>
                    </a:moveTo>
                    <a:cubicBezTo>
                      <a:pt x="73" y="101"/>
                      <a:pt x="74" y="102"/>
                      <a:pt x="75" y="103"/>
                    </a:cubicBezTo>
                    <a:cubicBezTo>
                      <a:pt x="79" y="108"/>
                      <a:pt x="84" y="112"/>
                      <a:pt x="90" y="113"/>
                    </a:cubicBezTo>
                    <a:cubicBezTo>
                      <a:pt x="89" y="107"/>
                      <a:pt x="78" y="100"/>
                      <a:pt x="73" y="99"/>
                    </a:cubicBezTo>
                    <a:close/>
                    <a:moveTo>
                      <a:pt x="10" y="29"/>
                    </a:moveTo>
                    <a:cubicBezTo>
                      <a:pt x="15" y="27"/>
                      <a:pt x="21" y="18"/>
                      <a:pt x="24" y="14"/>
                    </a:cubicBezTo>
                    <a:cubicBezTo>
                      <a:pt x="19" y="14"/>
                      <a:pt x="14" y="18"/>
                      <a:pt x="12" y="23"/>
                    </a:cubicBezTo>
                    <a:cubicBezTo>
                      <a:pt x="13" y="17"/>
                      <a:pt x="13" y="11"/>
                      <a:pt x="12" y="6"/>
                    </a:cubicBezTo>
                    <a:cubicBezTo>
                      <a:pt x="9" y="11"/>
                      <a:pt x="4" y="24"/>
                      <a:pt x="10" y="29"/>
                    </a:cubicBezTo>
                    <a:close/>
                    <a:moveTo>
                      <a:pt x="57" y="106"/>
                    </a:moveTo>
                    <a:cubicBezTo>
                      <a:pt x="63" y="104"/>
                      <a:pt x="69" y="105"/>
                      <a:pt x="74" y="108"/>
                    </a:cubicBezTo>
                    <a:cubicBezTo>
                      <a:pt x="69" y="112"/>
                      <a:pt x="58" y="109"/>
                      <a:pt x="52" y="108"/>
                    </a:cubicBezTo>
                    <a:cubicBezTo>
                      <a:pt x="54" y="107"/>
                      <a:pt x="55" y="106"/>
                      <a:pt x="57" y="106"/>
                    </a:cubicBezTo>
                    <a:close/>
                    <a:moveTo>
                      <a:pt x="90" y="113"/>
                    </a:moveTo>
                    <a:cubicBezTo>
                      <a:pt x="85" y="118"/>
                      <a:pt x="73" y="115"/>
                      <a:pt x="68" y="113"/>
                    </a:cubicBezTo>
                    <a:cubicBezTo>
                      <a:pt x="74" y="110"/>
                      <a:pt x="84" y="110"/>
                      <a:pt x="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99" name="Freeform 202">
                <a:extLst>
                  <a:ext uri="{FF2B5EF4-FFF2-40B4-BE49-F238E27FC236}">
                    <a16:creationId xmlns:a16="http://schemas.microsoft.com/office/drawing/2014/main" id="{F7F758B4-530F-4D56-AE7E-898CD7B2402C}"/>
                  </a:ext>
                </a:extLst>
              </p:cNvPr>
              <p:cNvSpPr>
                <a:spLocks/>
              </p:cNvSpPr>
              <p:nvPr/>
            </p:nvSpPr>
            <p:spPr bwMode="auto">
              <a:xfrm>
                <a:off x="6158780" y="4199704"/>
                <a:ext cx="476279" cy="476279"/>
              </a:xfrm>
              <a:custGeom>
                <a:avLst/>
                <a:gdLst>
                  <a:gd name="T0" fmla="*/ 8 w 106"/>
                  <a:gd name="T1" fmla="*/ 0 h 106"/>
                  <a:gd name="T2" fmla="*/ 8 w 106"/>
                  <a:gd name="T3" fmla="*/ 0 h 106"/>
                  <a:gd name="T4" fmla="*/ 5 w 106"/>
                  <a:gd name="T5" fmla="*/ 9 h 106"/>
                  <a:gd name="T6" fmla="*/ 3 w 106"/>
                  <a:gd name="T7" fmla="*/ 40 h 106"/>
                  <a:gd name="T8" fmla="*/ 17 w 106"/>
                  <a:gd name="T9" fmla="*/ 67 h 106"/>
                  <a:gd name="T10" fmla="*/ 41 w 106"/>
                  <a:gd name="T11" fmla="*/ 81 h 106"/>
                  <a:gd name="T12" fmla="*/ 41 w 106"/>
                  <a:gd name="T13" fmla="*/ 81 h 106"/>
                  <a:gd name="T14" fmla="*/ 66 w 106"/>
                  <a:gd name="T15" fmla="*/ 89 h 106"/>
                  <a:gd name="T16" fmla="*/ 66 w 106"/>
                  <a:gd name="T17" fmla="*/ 89 h 106"/>
                  <a:gd name="T18" fmla="*/ 106 w 106"/>
                  <a:gd name="T19" fmla="*/ 105 h 106"/>
                  <a:gd name="T20" fmla="*/ 105 w 106"/>
                  <a:gd name="T21" fmla="*/ 106 h 106"/>
                  <a:gd name="T22" fmla="*/ 65 w 106"/>
                  <a:gd name="T23" fmla="*/ 90 h 106"/>
                  <a:gd name="T24" fmla="*/ 65 w 106"/>
                  <a:gd name="T25" fmla="*/ 90 h 106"/>
                  <a:gd name="T26" fmla="*/ 41 w 106"/>
                  <a:gd name="T27" fmla="*/ 82 h 106"/>
                  <a:gd name="T28" fmla="*/ 41 w 106"/>
                  <a:gd name="T29" fmla="*/ 82 h 106"/>
                  <a:gd name="T30" fmla="*/ 16 w 106"/>
                  <a:gd name="T31" fmla="*/ 68 h 106"/>
                  <a:gd name="T32" fmla="*/ 3 w 106"/>
                  <a:gd name="T33" fmla="*/ 40 h 106"/>
                  <a:gd name="T34" fmla="*/ 4 w 106"/>
                  <a:gd name="T35" fmla="*/ 9 h 106"/>
                  <a:gd name="T36" fmla="*/ 8 w 106"/>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6">
                    <a:moveTo>
                      <a:pt x="8" y="0"/>
                    </a:moveTo>
                    <a:cubicBezTo>
                      <a:pt x="8" y="0"/>
                      <a:pt x="8" y="0"/>
                      <a:pt x="8" y="0"/>
                    </a:cubicBezTo>
                    <a:cubicBezTo>
                      <a:pt x="7" y="3"/>
                      <a:pt x="6" y="6"/>
                      <a:pt x="5" y="9"/>
                    </a:cubicBezTo>
                    <a:cubicBezTo>
                      <a:pt x="1" y="20"/>
                      <a:pt x="1" y="29"/>
                      <a:pt x="3" y="40"/>
                    </a:cubicBezTo>
                    <a:cubicBezTo>
                      <a:pt x="6" y="51"/>
                      <a:pt x="9" y="59"/>
                      <a:pt x="17" y="67"/>
                    </a:cubicBezTo>
                    <a:cubicBezTo>
                      <a:pt x="24" y="75"/>
                      <a:pt x="31" y="79"/>
                      <a:pt x="41" y="81"/>
                    </a:cubicBezTo>
                    <a:cubicBezTo>
                      <a:pt x="41" y="81"/>
                      <a:pt x="41" y="81"/>
                      <a:pt x="41" y="81"/>
                    </a:cubicBezTo>
                    <a:cubicBezTo>
                      <a:pt x="50" y="84"/>
                      <a:pt x="58" y="86"/>
                      <a:pt x="66" y="89"/>
                    </a:cubicBezTo>
                    <a:cubicBezTo>
                      <a:pt x="66" y="89"/>
                      <a:pt x="66" y="89"/>
                      <a:pt x="66" y="89"/>
                    </a:cubicBezTo>
                    <a:cubicBezTo>
                      <a:pt x="80" y="94"/>
                      <a:pt x="93" y="99"/>
                      <a:pt x="106" y="105"/>
                    </a:cubicBezTo>
                    <a:cubicBezTo>
                      <a:pt x="105" y="105"/>
                      <a:pt x="105" y="106"/>
                      <a:pt x="105" y="106"/>
                    </a:cubicBezTo>
                    <a:cubicBezTo>
                      <a:pt x="92" y="100"/>
                      <a:pt x="79" y="95"/>
                      <a:pt x="65" y="90"/>
                    </a:cubicBezTo>
                    <a:cubicBezTo>
                      <a:pt x="65" y="90"/>
                      <a:pt x="65" y="90"/>
                      <a:pt x="65" y="90"/>
                    </a:cubicBezTo>
                    <a:cubicBezTo>
                      <a:pt x="57" y="87"/>
                      <a:pt x="49" y="84"/>
                      <a:pt x="41" y="82"/>
                    </a:cubicBezTo>
                    <a:cubicBezTo>
                      <a:pt x="41" y="82"/>
                      <a:pt x="41" y="82"/>
                      <a:pt x="41" y="82"/>
                    </a:cubicBezTo>
                    <a:cubicBezTo>
                      <a:pt x="31" y="80"/>
                      <a:pt x="24" y="76"/>
                      <a:pt x="16" y="68"/>
                    </a:cubicBezTo>
                    <a:cubicBezTo>
                      <a:pt x="9" y="59"/>
                      <a:pt x="5" y="51"/>
                      <a:pt x="3" y="40"/>
                    </a:cubicBezTo>
                    <a:cubicBezTo>
                      <a:pt x="0" y="29"/>
                      <a:pt x="1" y="20"/>
                      <a:pt x="4" y="9"/>
                    </a:cubicBezTo>
                    <a:cubicBezTo>
                      <a:pt x="5" y="5"/>
                      <a:pt x="6"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00" name="Freeform 203">
                <a:extLst>
                  <a:ext uri="{FF2B5EF4-FFF2-40B4-BE49-F238E27FC236}">
                    <a16:creationId xmlns:a16="http://schemas.microsoft.com/office/drawing/2014/main" id="{D0BF4DDC-751F-4DEC-A8E1-60F6133DF664}"/>
                  </a:ext>
                </a:extLst>
              </p:cNvPr>
              <p:cNvSpPr>
                <a:spLocks noEditPoints="1"/>
              </p:cNvSpPr>
              <p:nvPr/>
            </p:nvSpPr>
            <p:spPr bwMode="auto">
              <a:xfrm>
                <a:off x="6613412" y="4121765"/>
                <a:ext cx="404838" cy="530402"/>
              </a:xfrm>
              <a:custGeom>
                <a:avLst/>
                <a:gdLst>
                  <a:gd name="T0" fmla="*/ 66 w 90"/>
                  <a:gd name="T1" fmla="*/ 5 h 118"/>
                  <a:gd name="T2" fmla="*/ 76 w 90"/>
                  <a:gd name="T3" fmla="*/ 18 h 118"/>
                  <a:gd name="T4" fmla="*/ 63 w 90"/>
                  <a:gd name="T5" fmla="*/ 0 h 118"/>
                  <a:gd name="T6" fmla="*/ 66 w 90"/>
                  <a:gd name="T7" fmla="*/ 5 h 118"/>
                  <a:gd name="T8" fmla="*/ 82 w 90"/>
                  <a:gd name="T9" fmla="*/ 45 h 118"/>
                  <a:gd name="T10" fmla="*/ 72 w 90"/>
                  <a:gd name="T11" fmla="*/ 27 h 118"/>
                  <a:gd name="T12" fmla="*/ 82 w 90"/>
                  <a:gd name="T13" fmla="*/ 39 h 118"/>
                  <a:gd name="T14" fmla="*/ 86 w 90"/>
                  <a:gd name="T15" fmla="*/ 23 h 118"/>
                  <a:gd name="T16" fmla="*/ 82 w 90"/>
                  <a:gd name="T17" fmla="*/ 45 h 118"/>
                  <a:gd name="T18" fmla="*/ 80 w 90"/>
                  <a:gd name="T19" fmla="*/ 62 h 118"/>
                  <a:gd name="T20" fmla="*/ 75 w 90"/>
                  <a:gd name="T21" fmla="*/ 41 h 118"/>
                  <a:gd name="T22" fmla="*/ 81 w 90"/>
                  <a:gd name="T23" fmla="*/ 56 h 118"/>
                  <a:gd name="T24" fmla="*/ 89 w 90"/>
                  <a:gd name="T25" fmla="*/ 41 h 118"/>
                  <a:gd name="T26" fmla="*/ 80 w 90"/>
                  <a:gd name="T27" fmla="*/ 62 h 118"/>
                  <a:gd name="T28" fmla="*/ 73 w 90"/>
                  <a:gd name="T29" fmla="*/ 77 h 118"/>
                  <a:gd name="T30" fmla="*/ 74 w 90"/>
                  <a:gd name="T31" fmla="*/ 56 h 118"/>
                  <a:gd name="T32" fmla="*/ 76 w 90"/>
                  <a:gd name="T33" fmla="*/ 72 h 118"/>
                  <a:gd name="T34" fmla="*/ 88 w 90"/>
                  <a:gd name="T35" fmla="*/ 59 h 118"/>
                  <a:gd name="T36" fmla="*/ 73 w 90"/>
                  <a:gd name="T37" fmla="*/ 77 h 118"/>
                  <a:gd name="T38" fmla="*/ 62 w 90"/>
                  <a:gd name="T39" fmla="*/ 89 h 118"/>
                  <a:gd name="T40" fmla="*/ 69 w 90"/>
                  <a:gd name="T41" fmla="*/ 70 h 118"/>
                  <a:gd name="T42" fmla="*/ 66 w 90"/>
                  <a:gd name="T43" fmla="*/ 86 h 118"/>
                  <a:gd name="T44" fmla="*/ 81 w 90"/>
                  <a:gd name="T45" fmla="*/ 77 h 118"/>
                  <a:gd name="T46" fmla="*/ 62 w 90"/>
                  <a:gd name="T47" fmla="*/ 89 h 118"/>
                  <a:gd name="T48" fmla="*/ 48 w 90"/>
                  <a:gd name="T49" fmla="*/ 98 h 118"/>
                  <a:gd name="T50" fmla="*/ 60 w 90"/>
                  <a:gd name="T51" fmla="*/ 82 h 118"/>
                  <a:gd name="T52" fmla="*/ 52 w 90"/>
                  <a:gd name="T53" fmla="*/ 96 h 118"/>
                  <a:gd name="T54" fmla="*/ 70 w 90"/>
                  <a:gd name="T55" fmla="*/ 92 h 118"/>
                  <a:gd name="T56" fmla="*/ 48 w 90"/>
                  <a:gd name="T57" fmla="*/ 98 h 118"/>
                  <a:gd name="T58" fmla="*/ 32 w 90"/>
                  <a:gd name="T59" fmla="*/ 102 h 118"/>
                  <a:gd name="T60" fmla="*/ 44 w 90"/>
                  <a:gd name="T61" fmla="*/ 91 h 118"/>
                  <a:gd name="T62" fmla="*/ 48 w 90"/>
                  <a:gd name="T63" fmla="*/ 90 h 118"/>
                  <a:gd name="T64" fmla="*/ 35 w 90"/>
                  <a:gd name="T65" fmla="*/ 101 h 118"/>
                  <a:gd name="T66" fmla="*/ 43 w 90"/>
                  <a:gd name="T67" fmla="*/ 100 h 118"/>
                  <a:gd name="T68" fmla="*/ 54 w 90"/>
                  <a:gd name="T69" fmla="*/ 103 h 118"/>
                  <a:gd name="T70" fmla="*/ 32 w 90"/>
                  <a:gd name="T71" fmla="*/ 102 h 118"/>
                  <a:gd name="T72" fmla="*/ 31 w 90"/>
                  <a:gd name="T73" fmla="*/ 98 h 118"/>
                  <a:gd name="T74" fmla="*/ 16 w 90"/>
                  <a:gd name="T75" fmla="*/ 107 h 118"/>
                  <a:gd name="T76" fmla="*/ 33 w 90"/>
                  <a:gd name="T77" fmla="*/ 94 h 118"/>
                  <a:gd name="T78" fmla="*/ 31 w 90"/>
                  <a:gd name="T79" fmla="*/ 98 h 118"/>
                  <a:gd name="T80" fmla="*/ 17 w 90"/>
                  <a:gd name="T81" fmla="*/ 99 h 118"/>
                  <a:gd name="T82" fmla="*/ 15 w 90"/>
                  <a:gd name="T83" fmla="*/ 103 h 118"/>
                  <a:gd name="T84" fmla="*/ 0 w 90"/>
                  <a:gd name="T85" fmla="*/ 113 h 118"/>
                  <a:gd name="T86" fmla="*/ 17 w 90"/>
                  <a:gd name="T87" fmla="*/ 99 h 118"/>
                  <a:gd name="T88" fmla="*/ 80 w 90"/>
                  <a:gd name="T89" fmla="*/ 29 h 118"/>
                  <a:gd name="T90" fmla="*/ 66 w 90"/>
                  <a:gd name="T91" fmla="*/ 14 h 118"/>
                  <a:gd name="T92" fmla="*/ 78 w 90"/>
                  <a:gd name="T93" fmla="*/ 23 h 118"/>
                  <a:gd name="T94" fmla="*/ 77 w 90"/>
                  <a:gd name="T95" fmla="*/ 6 h 118"/>
                  <a:gd name="T96" fmla="*/ 80 w 90"/>
                  <a:gd name="T97" fmla="*/ 29 h 118"/>
                  <a:gd name="T98" fmla="*/ 33 w 90"/>
                  <a:gd name="T99" fmla="*/ 106 h 118"/>
                  <a:gd name="T100" fmla="*/ 16 w 90"/>
                  <a:gd name="T101" fmla="*/ 108 h 118"/>
                  <a:gd name="T102" fmla="*/ 37 w 90"/>
                  <a:gd name="T103" fmla="*/ 108 h 118"/>
                  <a:gd name="T104" fmla="*/ 33 w 90"/>
                  <a:gd name="T105" fmla="*/ 106 h 118"/>
                  <a:gd name="T106" fmla="*/ 0 w 90"/>
                  <a:gd name="T107" fmla="*/ 113 h 118"/>
                  <a:gd name="T108" fmla="*/ 22 w 90"/>
                  <a:gd name="T109" fmla="*/ 113 h 118"/>
                  <a:gd name="T110" fmla="*/ 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66" y="5"/>
                    </a:moveTo>
                    <a:cubicBezTo>
                      <a:pt x="68" y="9"/>
                      <a:pt x="72" y="15"/>
                      <a:pt x="76" y="18"/>
                    </a:cubicBezTo>
                    <a:cubicBezTo>
                      <a:pt x="77" y="10"/>
                      <a:pt x="70" y="3"/>
                      <a:pt x="63" y="0"/>
                    </a:cubicBezTo>
                    <a:cubicBezTo>
                      <a:pt x="64" y="2"/>
                      <a:pt x="65" y="3"/>
                      <a:pt x="66" y="5"/>
                    </a:cubicBezTo>
                    <a:close/>
                    <a:moveTo>
                      <a:pt x="82" y="45"/>
                    </a:moveTo>
                    <a:cubicBezTo>
                      <a:pt x="78" y="43"/>
                      <a:pt x="74" y="32"/>
                      <a:pt x="72" y="27"/>
                    </a:cubicBezTo>
                    <a:cubicBezTo>
                      <a:pt x="77" y="29"/>
                      <a:pt x="81" y="34"/>
                      <a:pt x="82" y="39"/>
                    </a:cubicBezTo>
                    <a:cubicBezTo>
                      <a:pt x="82" y="33"/>
                      <a:pt x="84" y="28"/>
                      <a:pt x="86" y="23"/>
                    </a:cubicBezTo>
                    <a:cubicBezTo>
                      <a:pt x="88" y="29"/>
                      <a:pt x="89" y="41"/>
                      <a:pt x="82" y="45"/>
                    </a:cubicBezTo>
                    <a:close/>
                    <a:moveTo>
                      <a:pt x="80" y="62"/>
                    </a:moveTo>
                    <a:cubicBezTo>
                      <a:pt x="76" y="58"/>
                      <a:pt x="75" y="47"/>
                      <a:pt x="75" y="41"/>
                    </a:cubicBezTo>
                    <a:cubicBezTo>
                      <a:pt x="79" y="45"/>
                      <a:pt x="81" y="51"/>
                      <a:pt x="81" y="56"/>
                    </a:cubicBezTo>
                    <a:cubicBezTo>
                      <a:pt x="83" y="51"/>
                      <a:pt x="86" y="45"/>
                      <a:pt x="89" y="41"/>
                    </a:cubicBezTo>
                    <a:cubicBezTo>
                      <a:pt x="90" y="47"/>
                      <a:pt x="87" y="60"/>
                      <a:pt x="80" y="62"/>
                    </a:cubicBezTo>
                    <a:close/>
                    <a:moveTo>
                      <a:pt x="73" y="77"/>
                    </a:moveTo>
                    <a:cubicBezTo>
                      <a:pt x="70" y="72"/>
                      <a:pt x="73" y="62"/>
                      <a:pt x="74" y="56"/>
                    </a:cubicBezTo>
                    <a:cubicBezTo>
                      <a:pt x="77" y="61"/>
                      <a:pt x="78" y="67"/>
                      <a:pt x="76" y="72"/>
                    </a:cubicBezTo>
                    <a:cubicBezTo>
                      <a:pt x="79" y="68"/>
                      <a:pt x="83" y="63"/>
                      <a:pt x="88" y="59"/>
                    </a:cubicBezTo>
                    <a:cubicBezTo>
                      <a:pt x="86" y="66"/>
                      <a:pt x="81" y="78"/>
                      <a:pt x="73" y="77"/>
                    </a:cubicBezTo>
                    <a:close/>
                    <a:moveTo>
                      <a:pt x="62" y="89"/>
                    </a:moveTo>
                    <a:cubicBezTo>
                      <a:pt x="61" y="84"/>
                      <a:pt x="66" y="75"/>
                      <a:pt x="69" y="70"/>
                    </a:cubicBezTo>
                    <a:cubicBezTo>
                      <a:pt x="71" y="76"/>
                      <a:pt x="69" y="82"/>
                      <a:pt x="66" y="86"/>
                    </a:cubicBezTo>
                    <a:cubicBezTo>
                      <a:pt x="70" y="83"/>
                      <a:pt x="76" y="79"/>
                      <a:pt x="81" y="77"/>
                    </a:cubicBezTo>
                    <a:cubicBezTo>
                      <a:pt x="78" y="83"/>
                      <a:pt x="69" y="93"/>
                      <a:pt x="62" y="89"/>
                    </a:cubicBezTo>
                    <a:close/>
                    <a:moveTo>
                      <a:pt x="48" y="98"/>
                    </a:moveTo>
                    <a:cubicBezTo>
                      <a:pt x="48" y="92"/>
                      <a:pt x="56" y="85"/>
                      <a:pt x="60" y="82"/>
                    </a:cubicBezTo>
                    <a:cubicBezTo>
                      <a:pt x="60" y="87"/>
                      <a:pt x="57" y="93"/>
                      <a:pt x="52" y="96"/>
                    </a:cubicBezTo>
                    <a:cubicBezTo>
                      <a:pt x="57" y="94"/>
                      <a:pt x="64" y="92"/>
                      <a:pt x="70" y="92"/>
                    </a:cubicBezTo>
                    <a:cubicBezTo>
                      <a:pt x="65" y="97"/>
                      <a:pt x="54" y="103"/>
                      <a:pt x="48" y="98"/>
                    </a:cubicBezTo>
                    <a:close/>
                    <a:moveTo>
                      <a:pt x="32" y="102"/>
                    </a:moveTo>
                    <a:cubicBezTo>
                      <a:pt x="32" y="96"/>
                      <a:pt x="40" y="94"/>
                      <a:pt x="44" y="91"/>
                    </a:cubicBezTo>
                    <a:cubicBezTo>
                      <a:pt x="48" y="90"/>
                      <a:pt x="48" y="90"/>
                      <a:pt x="48" y="90"/>
                    </a:cubicBezTo>
                    <a:cubicBezTo>
                      <a:pt x="47" y="96"/>
                      <a:pt x="41" y="99"/>
                      <a:pt x="35" y="101"/>
                    </a:cubicBezTo>
                    <a:cubicBezTo>
                      <a:pt x="38" y="100"/>
                      <a:pt x="43" y="100"/>
                      <a:pt x="43" y="100"/>
                    </a:cubicBezTo>
                    <a:cubicBezTo>
                      <a:pt x="46" y="101"/>
                      <a:pt x="51" y="102"/>
                      <a:pt x="54" y="103"/>
                    </a:cubicBezTo>
                    <a:cubicBezTo>
                      <a:pt x="48" y="106"/>
                      <a:pt x="36" y="107"/>
                      <a:pt x="32" y="102"/>
                    </a:cubicBezTo>
                    <a:close/>
                    <a:moveTo>
                      <a:pt x="31" y="98"/>
                    </a:moveTo>
                    <a:cubicBezTo>
                      <a:pt x="27" y="102"/>
                      <a:pt x="22" y="106"/>
                      <a:pt x="16" y="107"/>
                    </a:cubicBezTo>
                    <a:cubicBezTo>
                      <a:pt x="17" y="100"/>
                      <a:pt x="28" y="95"/>
                      <a:pt x="33" y="94"/>
                    </a:cubicBezTo>
                    <a:cubicBezTo>
                      <a:pt x="33" y="95"/>
                      <a:pt x="32" y="97"/>
                      <a:pt x="31" y="98"/>
                    </a:cubicBezTo>
                    <a:close/>
                    <a:moveTo>
                      <a:pt x="17" y="99"/>
                    </a:moveTo>
                    <a:cubicBezTo>
                      <a:pt x="16" y="101"/>
                      <a:pt x="16" y="102"/>
                      <a:pt x="15" y="103"/>
                    </a:cubicBezTo>
                    <a:cubicBezTo>
                      <a:pt x="11" y="108"/>
                      <a:pt x="6" y="112"/>
                      <a:pt x="0" y="113"/>
                    </a:cubicBezTo>
                    <a:cubicBezTo>
                      <a:pt x="0" y="107"/>
                      <a:pt x="12" y="100"/>
                      <a:pt x="17" y="99"/>
                    </a:cubicBezTo>
                    <a:close/>
                    <a:moveTo>
                      <a:pt x="80" y="29"/>
                    </a:moveTo>
                    <a:cubicBezTo>
                      <a:pt x="75" y="27"/>
                      <a:pt x="69" y="18"/>
                      <a:pt x="66" y="14"/>
                    </a:cubicBezTo>
                    <a:cubicBezTo>
                      <a:pt x="71" y="14"/>
                      <a:pt x="76" y="18"/>
                      <a:pt x="78" y="23"/>
                    </a:cubicBezTo>
                    <a:cubicBezTo>
                      <a:pt x="77" y="17"/>
                      <a:pt x="77" y="11"/>
                      <a:pt x="77" y="6"/>
                    </a:cubicBezTo>
                    <a:cubicBezTo>
                      <a:pt x="81" y="11"/>
                      <a:pt x="86" y="24"/>
                      <a:pt x="80" y="29"/>
                    </a:cubicBezTo>
                    <a:close/>
                    <a:moveTo>
                      <a:pt x="33" y="106"/>
                    </a:moveTo>
                    <a:cubicBezTo>
                      <a:pt x="27" y="104"/>
                      <a:pt x="21" y="105"/>
                      <a:pt x="16" y="108"/>
                    </a:cubicBezTo>
                    <a:cubicBezTo>
                      <a:pt x="20" y="112"/>
                      <a:pt x="32" y="109"/>
                      <a:pt x="37" y="108"/>
                    </a:cubicBezTo>
                    <a:cubicBezTo>
                      <a:pt x="36" y="107"/>
                      <a:pt x="34" y="106"/>
                      <a:pt x="33" y="106"/>
                    </a:cubicBezTo>
                    <a:close/>
                    <a:moveTo>
                      <a:pt x="0" y="113"/>
                    </a:moveTo>
                    <a:cubicBezTo>
                      <a:pt x="5" y="118"/>
                      <a:pt x="16" y="115"/>
                      <a:pt x="22" y="113"/>
                    </a:cubicBezTo>
                    <a:cubicBezTo>
                      <a:pt x="16" y="110"/>
                      <a:pt x="6" y="110"/>
                      <a:pt x="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01" name="Freeform 204">
                <a:extLst>
                  <a:ext uri="{FF2B5EF4-FFF2-40B4-BE49-F238E27FC236}">
                    <a16:creationId xmlns:a16="http://schemas.microsoft.com/office/drawing/2014/main" id="{124398C4-8E31-4EE2-94EF-B64CC6C18F99}"/>
                  </a:ext>
                </a:extLst>
              </p:cNvPr>
              <p:cNvSpPr>
                <a:spLocks/>
              </p:cNvSpPr>
              <p:nvPr/>
            </p:nvSpPr>
            <p:spPr bwMode="auto">
              <a:xfrm>
                <a:off x="6513823" y="4199704"/>
                <a:ext cx="471949" cy="476279"/>
              </a:xfrm>
              <a:custGeom>
                <a:avLst/>
                <a:gdLst>
                  <a:gd name="T0" fmla="*/ 98 w 105"/>
                  <a:gd name="T1" fmla="*/ 0 h 106"/>
                  <a:gd name="T2" fmla="*/ 98 w 105"/>
                  <a:gd name="T3" fmla="*/ 0 h 106"/>
                  <a:gd name="T4" fmla="*/ 101 w 105"/>
                  <a:gd name="T5" fmla="*/ 9 h 106"/>
                  <a:gd name="T6" fmla="*/ 103 w 105"/>
                  <a:gd name="T7" fmla="*/ 40 h 106"/>
                  <a:gd name="T8" fmla="*/ 89 w 105"/>
                  <a:gd name="T9" fmla="*/ 67 h 106"/>
                  <a:gd name="T10" fmla="*/ 65 w 105"/>
                  <a:gd name="T11" fmla="*/ 81 h 106"/>
                  <a:gd name="T12" fmla="*/ 65 w 105"/>
                  <a:gd name="T13" fmla="*/ 81 h 106"/>
                  <a:gd name="T14" fmla="*/ 40 w 105"/>
                  <a:gd name="T15" fmla="*/ 89 h 106"/>
                  <a:gd name="T16" fmla="*/ 40 w 105"/>
                  <a:gd name="T17" fmla="*/ 89 h 106"/>
                  <a:gd name="T18" fmla="*/ 0 w 105"/>
                  <a:gd name="T19" fmla="*/ 105 h 106"/>
                  <a:gd name="T20" fmla="*/ 1 w 105"/>
                  <a:gd name="T21" fmla="*/ 106 h 106"/>
                  <a:gd name="T22" fmla="*/ 40 w 105"/>
                  <a:gd name="T23" fmla="*/ 90 h 106"/>
                  <a:gd name="T24" fmla="*/ 40 w 105"/>
                  <a:gd name="T25" fmla="*/ 90 h 106"/>
                  <a:gd name="T26" fmla="*/ 65 w 105"/>
                  <a:gd name="T27" fmla="*/ 82 h 106"/>
                  <a:gd name="T28" fmla="*/ 65 w 105"/>
                  <a:gd name="T29" fmla="*/ 82 h 106"/>
                  <a:gd name="T30" fmla="*/ 89 w 105"/>
                  <a:gd name="T31" fmla="*/ 68 h 106"/>
                  <a:gd name="T32" fmla="*/ 103 w 105"/>
                  <a:gd name="T33" fmla="*/ 40 h 106"/>
                  <a:gd name="T34" fmla="*/ 102 w 105"/>
                  <a:gd name="T35" fmla="*/ 9 h 106"/>
                  <a:gd name="T36" fmla="*/ 98 w 105"/>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06">
                    <a:moveTo>
                      <a:pt x="98" y="0"/>
                    </a:moveTo>
                    <a:cubicBezTo>
                      <a:pt x="98" y="0"/>
                      <a:pt x="98" y="0"/>
                      <a:pt x="98" y="0"/>
                    </a:cubicBezTo>
                    <a:cubicBezTo>
                      <a:pt x="99" y="3"/>
                      <a:pt x="100" y="6"/>
                      <a:pt x="101" y="9"/>
                    </a:cubicBezTo>
                    <a:cubicBezTo>
                      <a:pt x="104" y="20"/>
                      <a:pt x="105" y="29"/>
                      <a:pt x="103" y="40"/>
                    </a:cubicBezTo>
                    <a:cubicBezTo>
                      <a:pt x="100" y="51"/>
                      <a:pt x="96" y="59"/>
                      <a:pt x="89" y="67"/>
                    </a:cubicBezTo>
                    <a:cubicBezTo>
                      <a:pt x="82" y="75"/>
                      <a:pt x="75" y="79"/>
                      <a:pt x="65" y="81"/>
                    </a:cubicBezTo>
                    <a:cubicBezTo>
                      <a:pt x="65" y="81"/>
                      <a:pt x="65" y="81"/>
                      <a:pt x="65" y="81"/>
                    </a:cubicBezTo>
                    <a:cubicBezTo>
                      <a:pt x="56" y="84"/>
                      <a:pt x="48" y="86"/>
                      <a:pt x="40" y="89"/>
                    </a:cubicBezTo>
                    <a:cubicBezTo>
                      <a:pt x="40" y="89"/>
                      <a:pt x="40" y="89"/>
                      <a:pt x="40" y="89"/>
                    </a:cubicBezTo>
                    <a:cubicBezTo>
                      <a:pt x="26" y="94"/>
                      <a:pt x="12" y="99"/>
                      <a:pt x="0" y="105"/>
                    </a:cubicBezTo>
                    <a:cubicBezTo>
                      <a:pt x="0" y="105"/>
                      <a:pt x="1" y="106"/>
                      <a:pt x="1" y="106"/>
                    </a:cubicBezTo>
                    <a:cubicBezTo>
                      <a:pt x="14" y="100"/>
                      <a:pt x="27" y="95"/>
                      <a:pt x="40" y="90"/>
                    </a:cubicBezTo>
                    <a:cubicBezTo>
                      <a:pt x="40" y="90"/>
                      <a:pt x="40" y="90"/>
                      <a:pt x="40" y="90"/>
                    </a:cubicBezTo>
                    <a:cubicBezTo>
                      <a:pt x="49" y="87"/>
                      <a:pt x="56" y="84"/>
                      <a:pt x="65" y="82"/>
                    </a:cubicBezTo>
                    <a:cubicBezTo>
                      <a:pt x="65" y="82"/>
                      <a:pt x="65" y="82"/>
                      <a:pt x="65" y="82"/>
                    </a:cubicBezTo>
                    <a:cubicBezTo>
                      <a:pt x="75" y="80"/>
                      <a:pt x="82" y="76"/>
                      <a:pt x="89" y="68"/>
                    </a:cubicBezTo>
                    <a:cubicBezTo>
                      <a:pt x="97" y="59"/>
                      <a:pt x="101" y="51"/>
                      <a:pt x="103" y="40"/>
                    </a:cubicBezTo>
                    <a:cubicBezTo>
                      <a:pt x="105" y="29"/>
                      <a:pt x="105" y="20"/>
                      <a:pt x="102" y="9"/>
                    </a:cubicBezTo>
                    <a:cubicBezTo>
                      <a:pt x="100" y="5"/>
                      <a:pt x="99" y="3"/>
                      <a:pt x="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grpSp>
        <p:nvGrpSpPr>
          <p:cNvPr id="102" name="组合 101">
            <a:extLst>
              <a:ext uri="{FF2B5EF4-FFF2-40B4-BE49-F238E27FC236}">
                <a16:creationId xmlns:a16="http://schemas.microsoft.com/office/drawing/2014/main" id="{A7FAE84A-04B7-4031-87A4-EF332D452650}"/>
              </a:ext>
            </a:extLst>
          </p:cNvPr>
          <p:cNvGrpSpPr/>
          <p:nvPr/>
        </p:nvGrpSpPr>
        <p:grpSpPr>
          <a:xfrm>
            <a:off x="3524241" y="692150"/>
            <a:ext cx="5143518" cy="0"/>
            <a:chOff x="3548075" y="692150"/>
            <a:chExt cx="5143518" cy="0"/>
          </a:xfrm>
        </p:grpSpPr>
        <p:cxnSp>
          <p:nvCxnSpPr>
            <p:cNvPr id="103" name="直接连接符 102">
              <a:extLst>
                <a:ext uri="{FF2B5EF4-FFF2-40B4-BE49-F238E27FC236}">
                  <a16:creationId xmlns:a16="http://schemas.microsoft.com/office/drawing/2014/main" id="{06F15A0A-F8B2-4F6A-9656-8A80FC06EBC8}"/>
                </a:ext>
              </a:extLst>
            </p:cNvPr>
            <p:cNvCxnSpPr/>
            <p:nvPr/>
          </p:nvCxnSpPr>
          <p:spPr>
            <a:xfrm>
              <a:off x="7138746" y="692150"/>
              <a:ext cx="1552847" cy="0"/>
            </a:xfrm>
            <a:prstGeom prst="line">
              <a:avLst/>
            </a:prstGeom>
            <a:ln w="19050">
              <a:gradFill flip="none" rotWithShape="1">
                <a:gsLst>
                  <a:gs pos="100000">
                    <a:schemeClr val="accent4">
                      <a:lumMod val="80000"/>
                      <a:lumOff val="20000"/>
                      <a:alpha val="0"/>
                    </a:schemeClr>
                  </a:gs>
                  <a:gs pos="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F6EB050A-ABCF-437D-8A7D-FC380FF55957}"/>
                </a:ext>
              </a:extLst>
            </p:cNvPr>
            <p:cNvCxnSpPr>
              <a:cxnSpLocks/>
            </p:cNvCxnSpPr>
            <p:nvPr/>
          </p:nvCxnSpPr>
          <p:spPr>
            <a:xfrm flipH="1">
              <a:off x="3548075" y="692150"/>
              <a:ext cx="1552847" cy="0"/>
            </a:xfrm>
            <a:prstGeom prst="line">
              <a:avLst/>
            </a:prstGeom>
            <a:ln w="19050">
              <a:gradFill flip="none" rotWithShape="1">
                <a:gsLst>
                  <a:gs pos="100000">
                    <a:schemeClr val="accent4">
                      <a:lumMod val="80000"/>
                      <a:lumOff val="20000"/>
                      <a:alpha val="0"/>
                    </a:schemeClr>
                  </a:gs>
                  <a:gs pos="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2047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34">
            <a:extLst>
              <a:ext uri="{FF2B5EF4-FFF2-40B4-BE49-F238E27FC236}">
                <a16:creationId xmlns:a16="http://schemas.microsoft.com/office/drawing/2014/main" id="{77117A5A-FA33-4225-928B-21CB338F370A}"/>
              </a:ext>
            </a:extLst>
          </p:cNvPr>
          <p:cNvSpPr txBox="1">
            <a:spLocks/>
          </p:cNvSpPr>
          <p:nvPr/>
        </p:nvSpPr>
        <p:spPr>
          <a:xfrm>
            <a:off x="2000250" y="2305050"/>
            <a:ext cx="8191500" cy="2247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Font typeface="Arial" panose="020B0604020202020204" pitchFamily="34" charset="0"/>
              <a:buNone/>
            </a:pPr>
            <a:r>
              <a:rPr lang="zh-CN" altLang="en-US" sz="4800">
                <a:solidFill>
                  <a:schemeClr val="bg1"/>
                </a:solidFill>
                <a:latin typeface="+mj-ea"/>
                <a:ea typeface="+mj-ea"/>
              </a:rPr>
              <a:t>如果你需要用一句话</a:t>
            </a:r>
            <a:endParaRPr lang="en-US" altLang="zh-CN" sz="4800">
              <a:solidFill>
                <a:schemeClr val="bg1"/>
              </a:solidFill>
              <a:latin typeface="+mj-ea"/>
              <a:ea typeface="+mj-ea"/>
            </a:endParaRPr>
          </a:p>
          <a:p>
            <a:pPr marL="0" indent="0" algn="ctr">
              <a:lnSpc>
                <a:spcPct val="130000"/>
              </a:lnSpc>
              <a:buFont typeface="Arial" panose="020B0604020202020204" pitchFamily="34" charset="0"/>
              <a:buNone/>
            </a:pPr>
            <a:r>
              <a:rPr lang="zh-CN" altLang="en-US" sz="4800">
                <a:solidFill>
                  <a:schemeClr val="bg1"/>
                </a:solidFill>
                <a:latin typeface="+mj-ea"/>
                <a:ea typeface="+mj-ea"/>
              </a:rPr>
              <a:t>来总结你的观点</a:t>
            </a:r>
            <a:endParaRPr lang="zh-CN" altLang="en-US" sz="4800" dirty="0">
              <a:solidFill>
                <a:schemeClr val="bg1"/>
              </a:solidFill>
              <a:latin typeface="+mj-ea"/>
              <a:ea typeface="+mj-ea"/>
            </a:endParaRPr>
          </a:p>
        </p:txBody>
      </p:sp>
      <p:grpSp>
        <p:nvGrpSpPr>
          <p:cNvPr id="4" name="组合 3">
            <a:extLst>
              <a:ext uri="{FF2B5EF4-FFF2-40B4-BE49-F238E27FC236}">
                <a16:creationId xmlns:a16="http://schemas.microsoft.com/office/drawing/2014/main" id="{A899A126-6E88-4F25-A312-63D271BC047A}"/>
              </a:ext>
            </a:extLst>
          </p:cNvPr>
          <p:cNvGrpSpPr/>
          <p:nvPr/>
        </p:nvGrpSpPr>
        <p:grpSpPr>
          <a:xfrm>
            <a:off x="1928585" y="1600445"/>
            <a:ext cx="8443053" cy="4358326"/>
            <a:chOff x="3007448" y="4638929"/>
            <a:chExt cx="6346984" cy="3276329"/>
          </a:xfrm>
        </p:grpSpPr>
        <p:sp>
          <p:nvSpPr>
            <p:cNvPr id="5" name="矩形 4">
              <a:extLst>
                <a:ext uri="{FF2B5EF4-FFF2-40B4-BE49-F238E27FC236}">
                  <a16:creationId xmlns:a16="http://schemas.microsoft.com/office/drawing/2014/main" id="{E11BD4DC-D903-4D7D-A064-8373013506B0}"/>
                </a:ext>
              </a:extLst>
            </p:cNvPr>
            <p:cNvSpPr/>
            <p:nvPr/>
          </p:nvSpPr>
          <p:spPr>
            <a:xfrm>
              <a:off x="3007448" y="4638929"/>
              <a:ext cx="804004" cy="1665850"/>
            </a:xfrm>
            <a:prstGeom prst="rect">
              <a:avLst/>
            </a:prstGeom>
          </p:spPr>
          <p:txBody>
            <a:bodyPr wrap="none">
              <a:spAutoFit/>
            </a:bodyPr>
            <a:lstStyle/>
            <a:p>
              <a:r>
                <a:rPr lang="en-US" altLang="zh-CN" sz="13800" b="1" dirty="0">
                  <a:solidFill>
                    <a:schemeClr val="bg1"/>
                  </a:solidFill>
                </a:rPr>
                <a:t>“</a:t>
              </a:r>
              <a:endParaRPr lang="zh-CN" altLang="en-US" sz="13800" dirty="0">
                <a:solidFill>
                  <a:schemeClr val="bg1"/>
                </a:solidFill>
              </a:endParaRPr>
            </a:p>
          </p:txBody>
        </p:sp>
        <p:sp>
          <p:nvSpPr>
            <p:cNvPr id="6" name="矩形 5">
              <a:extLst>
                <a:ext uri="{FF2B5EF4-FFF2-40B4-BE49-F238E27FC236}">
                  <a16:creationId xmlns:a16="http://schemas.microsoft.com/office/drawing/2014/main" id="{62CDCBA0-AB15-4AE9-B2E2-F1E1696431A1}"/>
                </a:ext>
              </a:extLst>
            </p:cNvPr>
            <p:cNvSpPr/>
            <p:nvPr/>
          </p:nvSpPr>
          <p:spPr>
            <a:xfrm>
              <a:off x="8550428" y="6249408"/>
              <a:ext cx="804004" cy="1665850"/>
            </a:xfrm>
            <a:prstGeom prst="rect">
              <a:avLst/>
            </a:prstGeom>
          </p:spPr>
          <p:txBody>
            <a:bodyPr wrap="none">
              <a:spAutoFit/>
            </a:bodyPr>
            <a:lstStyle/>
            <a:p>
              <a:r>
                <a:rPr lang="en-US" altLang="zh-CN" sz="13800" b="1" dirty="0">
                  <a:solidFill>
                    <a:schemeClr val="bg1"/>
                  </a:solidFill>
                </a:rPr>
                <a:t>”</a:t>
              </a:r>
              <a:endParaRPr lang="zh-CN" altLang="en-US" sz="13800" dirty="0">
                <a:solidFill>
                  <a:schemeClr val="bg1"/>
                </a:solidFill>
              </a:endParaRPr>
            </a:p>
          </p:txBody>
        </p:sp>
        <p:sp>
          <p:nvSpPr>
            <p:cNvPr id="7" name="任意多边形: 形状 6">
              <a:extLst>
                <a:ext uri="{FF2B5EF4-FFF2-40B4-BE49-F238E27FC236}">
                  <a16:creationId xmlns:a16="http://schemas.microsoft.com/office/drawing/2014/main" id="{A9D62BBA-7ED3-41F8-B74A-0F8E19623606}"/>
                </a:ext>
              </a:extLst>
            </p:cNvPr>
            <p:cNvSpPr/>
            <p:nvPr/>
          </p:nvSpPr>
          <p:spPr>
            <a:xfrm>
              <a:off x="3320194" y="4995662"/>
              <a:ext cx="5640135" cy="2035734"/>
            </a:xfrm>
            <a:custGeom>
              <a:avLst/>
              <a:gdLst>
                <a:gd name="connsiteX0" fmla="*/ 0 w 9327453"/>
                <a:gd name="connsiteY0" fmla="*/ 617310 h 1220642"/>
                <a:gd name="connsiteX1" fmla="*/ 11462 w 9327453"/>
                <a:gd name="connsiteY1" fmla="*/ 617310 h 1220642"/>
                <a:gd name="connsiteX2" fmla="*/ 11462 w 9327453"/>
                <a:gd name="connsiteY2" fmla="*/ 1209180 h 1220642"/>
                <a:gd name="connsiteX3" fmla="*/ 8610083 w 9327453"/>
                <a:gd name="connsiteY3" fmla="*/ 1209180 h 1220642"/>
                <a:gd name="connsiteX4" fmla="*/ 8610083 w 9327453"/>
                <a:gd name="connsiteY4" fmla="*/ 1220642 h 1220642"/>
                <a:gd name="connsiteX5" fmla="*/ 0 w 9327453"/>
                <a:gd name="connsiteY5" fmla="*/ 1220642 h 1220642"/>
                <a:gd name="connsiteX6" fmla="*/ 806988 w 9327453"/>
                <a:gd name="connsiteY6" fmla="*/ 0 h 1220642"/>
                <a:gd name="connsiteX7" fmla="*/ 9327453 w 9327453"/>
                <a:gd name="connsiteY7" fmla="*/ 0 h 1220642"/>
                <a:gd name="connsiteX8" fmla="*/ 9327453 w 9327453"/>
                <a:gd name="connsiteY8" fmla="*/ 594591 h 1220642"/>
                <a:gd name="connsiteX9" fmla="*/ 9315991 w 9327453"/>
                <a:gd name="connsiteY9" fmla="*/ 594591 h 1220642"/>
                <a:gd name="connsiteX10" fmla="*/ 9315991 w 9327453"/>
                <a:gd name="connsiteY10" fmla="*/ 11462 h 1220642"/>
                <a:gd name="connsiteX11" fmla="*/ 806988 w 9327453"/>
                <a:gd name="connsiteY11" fmla="*/ 11462 h 122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27453" h="1220642">
                  <a:moveTo>
                    <a:pt x="0" y="617310"/>
                  </a:moveTo>
                  <a:lnTo>
                    <a:pt x="11462" y="617310"/>
                  </a:lnTo>
                  <a:lnTo>
                    <a:pt x="11462" y="1209180"/>
                  </a:lnTo>
                  <a:lnTo>
                    <a:pt x="8610083" y="1209180"/>
                  </a:lnTo>
                  <a:lnTo>
                    <a:pt x="8610083" y="1220642"/>
                  </a:lnTo>
                  <a:lnTo>
                    <a:pt x="0" y="1220642"/>
                  </a:lnTo>
                  <a:close/>
                  <a:moveTo>
                    <a:pt x="806988" y="0"/>
                  </a:moveTo>
                  <a:lnTo>
                    <a:pt x="9327453" y="0"/>
                  </a:lnTo>
                  <a:lnTo>
                    <a:pt x="9327453" y="594591"/>
                  </a:lnTo>
                  <a:lnTo>
                    <a:pt x="9315991" y="594591"/>
                  </a:lnTo>
                  <a:lnTo>
                    <a:pt x="9315991" y="11462"/>
                  </a:lnTo>
                  <a:lnTo>
                    <a:pt x="806988" y="11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grpSp>
    </p:spTree>
    <p:custDataLst>
      <p:tags r:id="rId1"/>
    </p:custDataLst>
    <p:extLst>
      <p:ext uri="{BB962C8B-B14F-4D97-AF65-F5344CB8AC3E}">
        <p14:creationId xmlns:p14="http://schemas.microsoft.com/office/powerpoint/2010/main" val="77949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文本框 216">
            <a:extLst>
              <a:ext uri="{FF2B5EF4-FFF2-40B4-BE49-F238E27FC236}">
                <a16:creationId xmlns:a16="http://schemas.microsoft.com/office/drawing/2014/main" id="{89D32E6A-6E88-4502-A59F-724E7916DCCA}"/>
              </a:ext>
            </a:extLst>
          </p:cNvPr>
          <p:cNvSpPr txBox="1"/>
          <p:nvPr/>
        </p:nvSpPr>
        <p:spPr>
          <a:xfrm>
            <a:off x="3344412" y="829736"/>
            <a:ext cx="5503176" cy="1569660"/>
          </a:xfrm>
          <a:prstGeom prst="rect">
            <a:avLst/>
          </a:prstGeom>
          <a:noFill/>
        </p:spPr>
        <p:txBody>
          <a:bodyPr wrap="square" rtlCol="0">
            <a:spAutoFit/>
          </a:bodyPr>
          <a:lstStyle/>
          <a:p>
            <a:pPr algn="ctr"/>
            <a:r>
              <a:rPr lang="en-US" altLang="zh-CN" sz="9600" dirty="0">
                <a:solidFill>
                  <a:schemeClr val="bg1">
                    <a:lumMod val="95000"/>
                  </a:schemeClr>
                </a:solidFill>
                <a:latin typeface="+mj-ea"/>
                <a:ea typeface="+mj-ea"/>
              </a:rPr>
              <a:t>Manual</a:t>
            </a:r>
            <a:endParaRPr lang="zh-CN" altLang="en-US" sz="9600" dirty="0">
              <a:solidFill>
                <a:schemeClr val="bg1">
                  <a:lumMod val="95000"/>
                </a:schemeClr>
              </a:solidFill>
              <a:latin typeface="+mj-ea"/>
              <a:ea typeface="+mj-ea"/>
            </a:endParaRPr>
          </a:p>
        </p:txBody>
      </p:sp>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77CE1B6-320A-4A4D-B0D3-F406A2AB5491}"/>
              </a:ext>
            </a:extLst>
          </p:cNvPr>
          <p:cNvSpPr txBox="1"/>
          <p:nvPr/>
        </p:nvSpPr>
        <p:spPr>
          <a:xfrm>
            <a:off x="3870951" y="850369"/>
            <a:ext cx="4450099" cy="830997"/>
          </a:xfrm>
          <a:prstGeom prst="rect">
            <a:avLst/>
          </a:prstGeom>
          <a:noFill/>
        </p:spPr>
        <p:txBody>
          <a:bodyPr wrap="square" rtlCol="0">
            <a:spAutoFit/>
          </a:bodyPr>
          <a:lstStyle/>
          <a:p>
            <a:pPr algn="ctr"/>
            <a:r>
              <a:rPr lang="zh-CN" altLang="en-US" sz="4800" dirty="0">
                <a:solidFill>
                  <a:schemeClr val="accent1"/>
                </a:solidFill>
                <a:latin typeface="+mj-ea"/>
                <a:ea typeface="+mj-ea"/>
              </a:rPr>
              <a:t>使用手册</a:t>
            </a:r>
          </a:p>
        </p:txBody>
      </p:sp>
      <p:pic>
        <p:nvPicPr>
          <p:cNvPr id="4" name="图片 3" descr="图片包含 游戏机, 轮子, 画, 钟表&#10;&#10;描述已自动生成">
            <a:extLst>
              <a:ext uri="{FF2B5EF4-FFF2-40B4-BE49-F238E27FC236}">
                <a16:creationId xmlns:a16="http://schemas.microsoft.com/office/drawing/2014/main" id="{315CA87E-9AD7-414F-8AB1-70327E2B8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3492" y="2028041"/>
            <a:ext cx="2839815" cy="2839815"/>
          </a:xfrm>
          <a:prstGeom prst="rect">
            <a:avLst/>
          </a:prstGeom>
        </p:spPr>
      </p:pic>
      <p:sp>
        <p:nvSpPr>
          <p:cNvPr id="5" name="文本框 4">
            <a:extLst>
              <a:ext uri="{FF2B5EF4-FFF2-40B4-BE49-F238E27FC236}">
                <a16:creationId xmlns:a16="http://schemas.microsoft.com/office/drawing/2014/main" id="{BAFDF613-A536-4634-922B-1F9459D98C22}"/>
              </a:ext>
            </a:extLst>
          </p:cNvPr>
          <p:cNvSpPr txBox="1"/>
          <p:nvPr/>
        </p:nvSpPr>
        <p:spPr>
          <a:xfrm>
            <a:off x="2663865" y="5112993"/>
            <a:ext cx="6864270" cy="369332"/>
          </a:xfrm>
          <a:prstGeom prst="rect">
            <a:avLst/>
          </a:prstGeom>
          <a:noFill/>
        </p:spPr>
        <p:txBody>
          <a:bodyPr wrap="square" rtlCol="0">
            <a:spAutoFit/>
          </a:bodyPr>
          <a:lstStyle/>
          <a:p>
            <a:pPr algn="ctr"/>
            <a:r>
              <a:rPr lang="zh-CN" altLang="en-US" dirty="0"/>
              <a:t>微信扫码观看</a:t>
            </a:r>
            <a:r>
              <a:rPr lang="en-US" altLang="zh-CN" dirty="0"/>
              <a:t>《</a:t>
            </a:r>
            <a:r>
              <a:rPr lang="zh-CN" altLang="en-US" dirty="0"/>
              <a:t>用好</a:t>
            </a:r>
            <a:r>
              <a:rPr lang="en-US" altLang="zh-CN" dirty="0"/>
              <a:t>PPT</a:t>
            </a:r>
            <a:r>
              <a:rPr lang="zh-CN" altLang="en-US" dirty="0"/>
              <a:t>的加减乘除四步法</a:t>
            </a:r>
            <a:r>
              <a:rPr lang="en-US" altLang="zh-CN" dirty="0"/>
              <a:t>》</a:t>
            </a:r>
            <a:r>
              <a:rPr lang="zh-CN" altLang="en-US" dirty="0"/>
              <a:t>模板配套课程</a:t>
            </a:r>
          </a:p>
        </p:txBody>
      </p:sp>
    </p:spTree>
    <p:extLst>
      <p:ext uri="{BB962C8B-B14F-4D97-AF65-F5344CB8AC3E}">
        <p14:creationId xmlns:p14="http://schemas.microsoft.com/office/powerpoint/2010/main" val="718109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a:extLst>
              <a:ext uri="{FF2B5EF4-FFF2-40B4-BE49-F238E27FC236}">
                <a16:creationId xmlns:a16="http://schemas.microsoft.com/office/drawing/2014/main" id="{8D16EE5E-8B97-497E-B36E-E7C5879AEA4E}"/>
              </a:ext>
            </a:extLst>
          </p:cNvPr>
          <p:cNvGrpSpPr/>
          <p:nvPr/>
        </p:nvGrpSpPr>
        <p:grpSpPr>
          <a:xfrm>
            <a:off x="695325" y="898040"/>
            <a:ext cx="10801350" cy="540037"/>
            <a:chOff x="695325" y="898040"/>
            <a:chExt cx="10801350" cy="540037"/>
          </a:xfrm>
        </p:grpSpPr>
        <p:grpSp>
          <p:nvGrpSpPr>
            <p:cNvPr id="111" name="组合 110">
              <a:extLst>
                <a:ext uri="{FF2B5EF4-FFF2-40B4-BE49-F238E27FC236}">
                  <a16:creationId xmlns:a16="http://schemas.microsoft.com/office/drawing/2014/main" id="{2A90D40A-4269-4126-A9BA-E917669BBACC}"/>
                </a:ext>
              </a:extLst>
            </p:cNvPr>
            <p:cNvGrpSpPr/>
            <p:nvPr/>
          </p:nvGrpSpPr>
          <p:grpSpPr>
            <a:xfrm>
              <a:off x="695325" y="898040"/>
              <a:ext cx="10801350" cy="92377"/>
              <a:chOff x="695325" y="1048193"/>
              <a:chExt cx="10801350" cy="92377"/>
            </a:xfrm>
          </p:grpSpPr>
          <p:sp>
            <p:nvSpPr>
              <p:cNvPr id="122" name="矩形: 圆角 121">
                <a:extLst>
                  <a:ext uri="{FF2B5EF4-FFF2-40B4-BE49-F238E27FC236}">
                    <a16:creationId xmlns:a16="http://schemas.microsoft.com/office/drawing/2014/main" id="{4E5AD222-4854-4212-840C-E17A91E143E6}"/>
                  </a:ext>
                </a:extLst>
              </p:cNvPr>
              <p:cNvSpPr/>
              <p:nvPr/>
            </p:nvSpPr>
            <p:spPr>
              <a:xfrm>
                <a:off x="695325" y="1048193"/>
                <a:ext cx="10801350" cy="9237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圆角 122">
                <a:extLst>
                  <a:ext uri="{FF2B5EF4-FFF2-40B4-BE49-F238E27FC236}">
                    <a16:creationId xmlns:a16="http://schemas.microsoft.com/office/drawing/2014/main" id="{2AA786CE-11A8-4EB9-9ADA-1F6D27D0F2A7}"/>
                  </a:ext>
                </a:extLst>
              </p:cNvPr>
              <p:cNvSpPr/>
              <p:nvPr/>
            </p:nvSpPr>
            <p:spPr>
              <a:xfrm>
                <a:off x="695326" y="1048193"/>
                <a:ext cx="1764029" cy="92377"/>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81000" dir="5400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2" name="组合 111">
              <a:extLst>
                <a:ext uri="{FF2B5EF4-FFF2-40B4-BE49-F238E27FC236}">
                  <a16:creationId xmlns:a16="http://schemas.microsoft.com/office/drawing/2014/main" id="{ADB2A8E4-08F4-4A0F-A8DB-0E6EAA9C4F1C}"/>
                </a:ext>
              </a:extLst>
            </p:cNvPr>
            <p:cNvGrpSpPr/>
            <p:nvPr/>
          </p:nvGrpSpPr>
          <p:grpSpPr>
            <a:xfrm>
              <a:off x="1309952" y="1130300"/>
              <a:ext cx="9572097" cy="307777"/>
              <a:chOff x="1530264" y="1130300"/>
              <a:chExt cx="9572097" cy="307777"/>
            </a:xfrm>
          </p:grpSpPr>
          <p:sp>
            <p:nvSpPr>
              <p:cNvPr id="113" name="文本框 112">
                <a:extLst>
                  <a:ext uri="{FF2B5EF4-FFF2-40B4-BE49-F238E27FC236}">
                    <a16:creationId xmlns:a16="http://schemas.microsoft.com/office/drawing/2014/main" id="{8D8004D7-7496-4023-B56D-05C9413D34FA}"/>
                  </a:ext>
                </a:extLst>
              </p:cNvPr>
              <p:cNvSpPr txBox="1"/>
              <p:nvPr/>
            </p:nvSpPr>
            <p:spPr>
              <a:xfrm>
                <a:off x="1530264" y="1130300"/>
                <a:ext cx="1325062" cy="307777"/>
              </a:xfrm>
              <a:prstGeom prst="rect">
                <a:avLst/>
              </a:prstGeom>
              <a:noFill/>
            </p:spPr>
            <p:txBody>
              <a:bodyPr wrap="square" lIns="0" tIns="0" rIns="0" bIns="0" rtlCol="0">
                <a:spAutoFit/>
              </a:bodyPr>
              <a:lstStyle/>
              <a:p>
                <a:pPr algn="ctr"/>
                <a:r>
                  <a:rPr lang="zh-CN" altLang="en-US" sz="20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一键换色</a:t>
                </a:r>
              </a:p>
            </p:txBody>
          </p:sp>
          <p:sp>
            <p:nvSpPr>
              <p:cNvPr id="114" name="文本框 113">
                <a:extLst>
                  <a:ext uri="{FF2B5EF4-FFF2-40B4-BE49-F238E27FC236}">
                    <a16:creationId xmlns:a16="http://schemas.microsoft.com/office/drawing/2014/main" id="{6574654E-8F5F-4064-9A34-BB3C6D2A7545}"/>
                  </a:ext>
                </a:extLst>
              </p:cNvPr>
              <p:cNvSpPr txBox="1"/>
              <p:nvPr/>
            </p:nvSpPr>
            <p:spPr>
              <a:xfrm>
                <a:off x="3592023"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版式恢复</a:t>
                </a:r>
              </a:p>
            </p:txBody>
          </p:sp>
          <p:sp>
            <p:nvSpPr>
              <p:cNvPr id="119" name="文本框 118">
                <a:extLst>
                  <a:ext uri="{FF2B5EF4-FFF2-40B4-BE49-F238E27FC236}">
                    <a16:creationId xmlns:a16="http://schemas.microsoft.com/office/drawing/2014/main" id="{418A85B8-728D-41E3-98F3-60D46D562593}"/>
                  </a:ext>
                </a:extLst>
              </p:cNvPr>
              <p:cNvSpPr txBox="1"/>
              <p:nvPr/>
            </p:nvSpPr>
            <p:spPr>
              <a:xfrm>
                <a:off x="9777299"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字体嵌入</a:t>
                </a:r>
              </a:p>
            </p:txBody>
          </p:sp>
          <p:sp>
            <p:nvSpPr>
              <p:cNvPr id="120" name="文本框 119">
                <a:extLst>
                  <a:ext uri="{FF2B5EF4-FFF2-40B4-BE49-F238E27FC236}">
                    <a16:creationId xmlns:a16="http://schemas.microsoft.com/office/drawing/2014/main" id="{C091AD98-A4FB-465D-ADD1-F4A52B52561B}"/>
                  </a:ext>
                </a:extLst>
              </p:cNvPr>
              <p:cNvSpPr txBox="1"/>
              <p:nvPr/>
            </p:nvSpPr>
            <p:spPr>
              <a:xfrm>
                <a:off x="5653782"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图标修改</a:t>
                </a:r>
              </a:p>
            </p:txBody>
          </p:sp>
          <p:sp>
            <p:nvSpPr>
              <p:cNvPr id="121" name="文本框 120">
                <a:extLst>
                  <a:ext uri="{FF2B5EF4-FFF2-40B4-BE49-F238E27FC236}">
                    <a16:creationId xmlns:a16="http://schemas.microsoft.com/office/drawing/2014/main" id="{A32738A6-5249-4822-8166-F573664F3A22}"/>
                  </a:ext>
                </a:extLst>
              </p:cNvPr>
              <p:cNvSpPr txBox="1"/>
              <p:nvPr/>
            </p:nvSpPr>
            <p:spPr>
              <a:xfrm>
                <a:off x="7624784" y="1130300"/>
                <a:ext cx="1506576" cy="307777"/>
              </a:xfrm>
              <a:prstGeom prst="rect">
                <a:avLst/>
              </a:prstGeom>
              <a:noFill/>
            </p:spPr>
            <p:txBody>
              <a:bodyPr wrap="square" lIns="0" tIns="0" rIns="0" bIns="0" rtlCol="0">
                <a:spAutoFit/>
              </a:bodyPr>
              <a:lstStyle/>
              <a:p>
                <a:pPr algn="ctr"/>
                <a:r>
                  <a:rPr lang="en-US" altLang="zh-CN" sz="2000" dirty="0" err="1">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iSlide</a:t>
                </a: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图示库</a:t>
                </a:r>
              </a:p>
            </p:txBody>
          </p:sp>
        </p:grpSp>
      </p:grpSp>
      <p:sp>
        <p:nvSpPr>
          <p:cNvPr id="217" name="文本框 216">
            <a:extLst>
              <a:ext uri="{FF2B5EF4-FFF2-40B4-BE49-F238E27FC236}">
                <a16:creationId xmlns:a16="http://schemas.microsoft.com/office/drawing/2014/main" id="{C784CA05-4202-4D03-8D82-7E16F8039E45}"/>
              </a:ext>
            </a:extLst>
          </p:cNvPr>
          <p:cNvSpPr txBox="1"/>
          <p:nvPr/>
        </p:nvSpPr>
        <p:spPr>
          <a:xfrm>
            <a:off x="1400537" y="3716910"/>
            <a:ext cx="2895317" cy="369332"/>
          </a:xfrm>
          <a:prstGeom prst="rect">
            <a:avLst/>
          </a:prstGeom>
          <a:noFill/>
        </p:spPr>
        <p:txBody>
          <a:bodyPr wrap="square" lIns="0" tIns="0" rIns="0" bIns="0" rtlCol="0">
            <a:spAutoFit/>
          </a:bodyPr>
          <a:lstStyle/>
          <a:p>
            <a:r>
              <a:rPr lang="zh-CN" altLang="en-US" sz="2400" dirty="0">
                <a:latin typeface="+mj-ea"/>
                <a:ea typeface="+mj-ea"/>
              </a:rPr>
              <a:t>一键更改主题色</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218" name="文本框 217">
            <a:extLst>
              <a:ext uri="{FF2B5EF4-FFF2-40B4-BE49-F238E27FC236}">
                <a16:creationId xmlns:a16="http://schemas.microsoft.com/office/drawing/2014/main" id="{C52C0287-90F6-46C0-AF59-CC0475072AD0}"/>
              </a:ext>
            </a:extLst>
          </p:cNvPr>
          <p:cNvSpPr txBox="1"/>
          <p:nvPr/>
        </p:nvSpPr>
        <p:spPr>
          <a:xfrm>
            <a:off x="1412112" y="4386448"/>
            <a:ext cx="4228400"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本套模板一键更改主题色，比如更改为民院</a:t>
            </a:r>
            <a:r>
              <a:rPr lang="en-US" altLang="zh-CN" dirty="0">
                <a:solidFill>
                  <a:schemeClr val="tx2">
                    <a:lumMod val="75000"/>
                  </a:schemeClr>
                </a:solidFill>
                <a:latin typeface="+mn-ea"/>
              </a:rPr>
              <a:t>LOGO</a:t>
            </a:r>
            <a:r>
              <a:rPr lang="zh-CN" altLang="en-US" dirty="0">
                <a:solidFill>
                  <a:schemeClr val="tx2">
                    <a:lumMod val="75000"/>
                  </a:schemeClr>
                </a:solidFill>
                <a:latin typeface="+mn-ea"/>
              </a:rPr>
              <a:t>中的绿色，民院官网的红色等，具体操作方法如下：</a:t>
            </a:r>
          </a:p>
        </p:txBody>
      </p:sp>
      <p:cxnSp>
        <p:nvCxnSpPr>
          <p:cNvPr id="219" name="直接连接符 218">
            <a:extLst>
              <a:ext uri="{FF2B5EF4-FFF2-40B4-BE49-F238E27FC236}">
                <a16:creationId xmlns:a16="http://schemas.microsoft.com/office/drawing/2014/main" id="{B345D447-2F7F-482E-8862-ABA5187525D7}"/>
              </a:ext>
            </a:extLst>
          </p:cNvPr>
          <p:cNvCxnSpPr>
            <a:cxnSpLocks/>
          </p:cNvCxnSpPr>
          <p:nvPr/>
        </p:nvCxnSpPr>
        <p:spPr>
          <a:xfrm>
            <a:off x="1400537" y="4286865"/>
            <a:ext cx="234822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20" name="文本框 219">
            <a:extLst>
              <a:ext uri="{FF2B5EF4-FFF2-40B4-BE49-F238E27FC236}">
                <a16:creationId xmlns:a16="http://schemas.microsoft.com/office/drawing/2014/main" id="{E7CE16B1-ECFE-4BB7-96A5-FF34406DD297}"/>
              </a:ext>
            </a:extLst>
          </p:cNvPr>
          <p:cNvSpPr txBox="1"/>
          <p:nvPr/>
        </p:nvSpPr>
        <p:spPr>
          <a:xfrm>
            <a:off x="6447102" y="4111305"/>
            <a:ext cx="4228400" cy="1519262"/>
          </a:xfrm>
          <a:prstGeom prst="rect">
            <a:avLst/>
          </a:prstGeom>
          <a:noFill/>
        </p:spPr>
        <p:txBody>
          <a:bodyPr wrap="square" lIns="0" tIns="0" rIns="0" bIns="0" rtlCol="0">
            <a:spAutoFit/>
          </a:bodyPr>
          <a:lstStyle/>
          <a:p>
            <a:pPr marL="342900" indent="-342900">
              <a:lnSpc>
                <a:spcPct val="140000"/>
              </a:lnSpc>
              <a:buFont typeface="+mj-ea"/>
              <a:buAutoNum type="circleNumDbPlain"/>
            </a:pPr>
            <a:r>
              <a:rPr lang="zh-CN" altLang="en-US" dirty="0">
                <a:solidFill>
                  <a:schemeClr val="accent1"/>
                </a:solidFill>
                <a:latin typeface="+mn-ea"/>
              </a:rPr>
              <a:t>打开</a:t>
            </a:r>
            <a:r>
              <a:rPr lang="en-US" altLang="zh-CN" dirty="0">
                <a:solidFill>
                  <a:schemeClr val="accent1"/>
                </a:solidFill>
                <a:latin typeface="+mn-ea"/>
              </a:rPr>
              <a:t>【</a:t>
            </a:r>
            <a:r>
              <a:rPr lang="zh-CN" altLang="en-US" dirty="0">
                <a:solidFill>
                  <a:schemeClr val="accent1"/>
                </a:solidFill>
                <a:latin typeface="+mn-ea"/>
              </a:rPr>
              <a:t>设计</a:t>
            </a:r>
            <a:r>
              <a:rPr lang="en-US" altLang="zh-CN" dirty="0">
                <a:solidFill>
                  <a:schemeClr val="accent1"/>
                </a:solidFill>
                <a:latin typeface="+mn-ea"/>
              </a:rPr>
              <a:t>】</a:t>
            </a:r>
            <a:r>
              <a:rPr lang="zh-CN" altLang="en-US" dirty="0">
                <a:solidFill>
                  <a:schemeClr val="accent1"/>
                </a:solidFill>
                <a:latin typeface="+mn-ea"/>
              </a:rPr>
              <a:t>选项卡</a:t>
            </a:r>
            <a:endParaRPr lang="en-US" altLang="zh-CN" dirty="0">
              <a:solidFill>
                <a:schemeClr val="accent1"/>
              </a:solidFill>
              <a:latin typeface="+mn-ea"/>
            </a:endParaRPr>
          </a:p>
          <a:p>
            <a:pPr marL="342900" indent="-342900">
              <a:lnSpc>
                <a:spcPct val="140000"/>
              </a:lnSpc>
              <a:buFont typeface="+mj-ea"/>
              <a:buAutoNum type="circleNumDbPlain"/>
            </a:pPr>
            <a:r>
              <a:rPr lang="zh-CN" altLang="en-US" dirty="0">
                <a:solidFill>
                  <a:schemeClr val="accent1"/>
                </a:solidFill>
                <a:latin typeface="+mn-ea"/>
              </a:rPr>
              <a:t>在</a:t>
            </a:r>
            <a:r>
              <a:rPr lang="en-US" altLang="zh-CN" dirty="0">
                <a:solidFill>
                  <a:schemeClr val="accent1"/>
                </a:solidFill>
                <a:latin typeface="+mn-ea"/>
              </a:rPr>
              <a:t>【</a:t>
            </a:r>
            <a:r>
              <a:rPr lang="zh-CN" altLang="en-US" dirty="0">
                <a:solidFill>
                  <a:schemeClr val="accent1"/>
                </a:solidFill>
                <a:latin typeface="+mn-ea"/>
              </a:rPr>
              <a:t>变体</a:t>
            </a:r>
            <a:r>
              <a:rPr lang="en-US" altLang="zh-CN" dirty="0">
                <a:solidFill>
                  <a:schemeClr val="accent1"/>
                </a:solidFill>
                <a:latin typeface="+mn-ea"/>
              </a:rPr>
              <a:t>】</a:t>
            </a:r>
            <a:r>
              <a:rPr lang="zh-CN" altLang="en-US" dirty="0">
                <a:solidFill>
                  <a:schemeClr val="accent1"/>
                </a:solidFill>
                <a:latin typeface="+mn-ea"/>
              </a:rPr>
              <a:t>下找到并点击下拉小箭头</a:t>
            </a:r>
            <a:endParaRPr lang="en-US" altLang="zh-CN" dirty="0">
              <a:solidFill>
                <a:schemeClr val="accent1"/>
              </a:solidFill>
              <a:latin typeface="+mn-ea"/>
            </a:endParaRPr>
          </a:p>
          <a:p>
            <a:pPr marL="342900" indent="-342900">
              <a:lnSpc>
                <a:spcPct val="140000"/>
              </a:lnSpc>
              <a:buFont typeface="+mj-ea"/>
              <a:buAutoNum type="circleNumDbPlain"/>
            </a:pPr>
            <a:r>
              <a:rPr lang="zh-CN" altLang="en-US" dirty="0">
                <a:solidFill>
                  <a:schemeClr val="accent1"/>
                </a:solidFill>
                <a:latin typeface="+mn-ea"/>
              </a:rPr>
              <a:t>打开</a:t>
            </a:r>
            <a:r>
              <a:rPr lang="en-US" altLang="zh-CN" dirty="0">
                <a:solidFill>
                  <a:schemeClr val="accent1"/>
                </a:solidFill>
                <a:latin typeface="+mn-ea"/>
              </a:rPr>
              <a:t>【</a:t>
            </a:r>
            <a:r>
              <a:rPr lang="zh-CN" altLang="en-US" dirty="0">
                <a:solidFill>
                  <a:schemeClr val="accent1"/>
                </a:solidFill>
                <a:latin typeface="+mn-ea"/>
              </a:rPr>
              <a:t>颜色</a:t>
            </a:r>
            <a:r>
              <a:rPr lang="en-US" altLang="zh-CN" dirty="0">
                <a:solidFill>
                  <a:schemeClr val="accent1"/>
                </a:solidFill>
                <a:latin typeface="+mn-ea"/>
              </a:rPr>
              <a:t>】</a:t>
            </a:r>
            <a:r>
              <a:rPr lang="zh-CN" altLang="en-US" dirty="0">
                <a:solidFill>
                  <a:schemeClr val="accent1"/>
                </a:solidFill>
                <a:latin typeface="+mn-ea"/>
              </a:rPr>
              <a:t>选择</a:t>
            </a:r>
            <a:r>
              <a:rPr lang="en-US" altLang="zh-CN" dirty="0">
                <a:solidFill>
                  <a:schemeClr val="accent1"/>
                </a:solidFill>
                <a:latin typeface="+mn-ea"/>
              </a:rPr>
              <a:t>Office</a:t>
            </a:r>
            <a:r>
              <a:rPr lang="zh-CN" altLang="en-US" dirty="0">
                <a:solidFill>
                  <a:schemeClr val="accent1"/>
                </a:solidFill>
                <a:latin typeface="+mn-ea"/>
              </a:rPr>
              <a:t>预设颜色，或者自定义</a:t>
            </a:r>
          </a:p>
        </p:txBody>
      </p:sp>
      <p:pic>
        <p:nvPicPr>
          <p:cNvPr id="4" name="图片 3">
            <a:extLst>
              <a:ext uri="{FF2B5EF4-FFF2-40B4-BE49-F238E27FC236}">
                <a16:creationId xmlns:a16="http://schemas.microsoft.com/office/drawing/2014/main" id="{D30A869E-0EA9-4870-893A-9546A163C499}"/>
              </a:ext>
            </a:extLst>
          </p:cNvPr>
          <p:cNvPicPr>
            <a:picLocks noChangeAspect="1"/>
          </p:cNvPicPr>
          <p:nvPr/>
        </p:nvPicPr>
        <p:blipFill>
          <a:blip r:embed="rId5"/>
          <a:stretch>
            <a:fillRect/>
          </a:stretch>
        </p:blipFill>
        <p:spPr>
          <a:xfrm>
            <a:off x="695325" y="2042311"/>
            <a:ext cx="10801350" cy="1199326"/>
          </a:xfrm>
          <a:prstGeom prst="rect">
            <a:avLst/>
          </a:prstGeom>
        </p:spPr>
      </p:pic>
    </p:spTree>
    <p:extLst>
      <p:ext uri="{BB962C8B-B14F-4D97-AF65-F5344CB8AC3E}">
        <p14:creationId xmlns:p14="http://schemas.microsoft.com/office/powerpoint/2010/main" val="429567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a:extLst>
              <a:ext uri="{FF2B5EF4-FFF2-40B4-BE49-F238E27FC236}">
                <a16:creationId xmlns:a16="http://schemas.microsoft.com/office/drawing/2014/main" id="{8D16EE5E-8B97-497E-B36E-E7C5879AEA4E}"/>
              </a:ext>
            </a:extLst>
          </p:cNvPr>
          <p:cNvGrpSpPr/>
          <p:nvPr/>
        </p:nvGrpSpPr>
        <p:grpSpPr>
          <a:xfrm>
            <a:off x="695325" y="898040"/>
            <a:ext cx="10801350" cy="540037"/>
            <a:chOff x="695325" y="898040"/>
            <a:chExt cx="10801350" cy="540037"/>
          </a:xfrm>
        </p:grpSpPr>
        <p:grpSp>
          <p:nvGrpSpPr>
            <p:cNvPr id="111" name="组合 110">
              <a:extLst>
                <a:ext uri="{FF2B5EF4-FFF2-40B4-BE49-F238E27FC236}">
                  <a16:creationId xmlns:a16="http://schemas.microsoft.com/office/drawing/2014/main" id="{2A90D40A-4269-4126-A9BA-E917669BBACC}"/>
                </a:ext>
              </a:extLst>
            </p:cNvPr>
            <p:cNvGrpSpPr/>
            <p:nvPr/>
          </p:nvGrpSpPr>
          <p:grpSpPr>
            <a:xfrm>
              <a:off x="695325" y="898040"/>
              <a:ext cx="10801350" cy="92377"/>
              <a:chOff x="695325" y="1048193"/>
              <a:chExt cx="10801350" cy="92377"/>
            </a:xfrm>
          </p:grpSpPr>
          <p:sp>
            <p:nvSpPr>
              <p:cNvPr id="122" name="矩形: 圆角 121">
                <a:extLst>
                  <a:ext uri="{FF2B5EF4-FFF2-40B4-BE49-F238E27FC236}">
                    <a16:creationId xmlns:a16="http://schemas.microsoft.com/office/drawing/2014/main" id="{4E5AD222-4854-4212-840C-E17A91E143E6}"/>
                  </a:ext>
                </a:extLst>
              </p:cNvPr>
              <p:cNvSpPr/>
              <p:nvPr/>
            </p:nvSpPr>
            <p:spPr>
              <a:xfrm>
                <a:off x="695325" y="1048193"/>
                <a:ext cx="10801350" cy="9237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圆角 122">
                <a:extLst>
                  <a:ext uri="{FF2B5EF4-FFF2-40B4-BE49-F238E27FC236}">
                    <a16:creationId xmlns:a16="http://schemas.microsoft.com/office/drawing/2014/main" id="{2AA786CE-11A8-4EB9-9ADA-1F6D27D0F2A7}"/>
                  </a:ext>
                </a:extLst>
              </p:cNvPr>
              <p:cNvSpPr/>
              <p:nvPr/>
            </p:nvSpPr>
            <p:spPr>
              <a:xfrm>
                <a:off x="695326" y="1048193"/>
                <a:ext cx="1764029" cy="92377"/>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81000" dir="5400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2" name="组合 111">
              <a:extLst>
                <a:ext uri="{FF2B5EF4-FFF2-40B4-BE49-F238E27FC236}">
                  <a16:creationId xmlns:a16="http://schemas.microsoft.com/office/drawing/2014/main" id="{ADB2A8E4-08F4-4A0F-A8DB-0E6EAA9C4F1C}"/>
                </a:ext>
              </a:extLst>
            </p:cNvPr>
            <p:cNvGrpSpPr/>
            <p:nvPr/>
          </p:nvGrpSpPr>
          <p:grpSpPr>
            <a:xfrm>
              <a:off x="1309952" y="1130300"/>
              <a:ext cx="9572097" cy="307777"/>
              <a:chOff x="1530264" y="1130300"/>
              <a:chExt cx="9572097" cy="307777"/>
            </a:xfrm>
          </p:grpSpPr>
          <p:sp>
            <p:nvSpPr>
              <p:cNvPr id="113" name="文本框 112">
                <a:extLst>
                  <a:ext uri="{FF2B5EF4-FFF2-40B4-BE49-F238E27FC236}">
                    <a16:creationId xmlns:a16="http://schemas.microsoft.com/office/drawing/2014/main" id="{8D8004D7-7496-4023-B56D-05C9413D34FA}"/>
                  </a:ext>
                </a:extLst>
              </p:cNvPr>
              <p:cNvSpPr txBox="1"/>
              <p:nvPr/>
            </p:nvSpPr>
            <p:spPr>
              <a:xfrm>
                <a:off x="1530264"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一键换色</a:t>
                </a:r>
              </a:p>
            </p:txBody>
          </p:sp>
          <p:sp>
            <p:nvSpPr>
              <p:cNvPr id="114" name="文本框 113">
                <a:extLst>
                  <a:ext uri="{FF2B5EF4-FFF2-40B4-BE49-F238E27FC236}">
                    <a16:creationId xmlns:a16="http://schemas.microsoft.com/office/drawing/2014/main" id="{6574654E-8F5F-4064-9A34-BB3C6D2A7545}"/>
                  </a:ext>
                </a:extLst>
              </p:cNvPr>
              <p:cNvSpPr txBox="1"/>
              <p:nvPr/>
            </p:nvSpPr>
            <p:spPr>
              <a:xfrm>
                <a:off x="3592023" y="1130300"/>
                <a:ext cx="1325062" cy="307777"/>
              </a:xfrm>
              <a:prstGeom prst="rect">
                <a:avLst/>
              </a:prstGeom>
              <a:noFill/>
            </p:spPr>
            <p:txBody>
              <a:bodyPr wrap="square" lIns="0" tIns="0" rIns="0" bIns="0" rtlCol="0">
                <a:spAutoFit/>
              </a:bodyPr>
              <a:lstStyle/>
              <a:p>
                <a:pPr algn="ctr"/>
                <a:r>
                  <a:rPr lang="zh-CN" altLang="en-US" sz="20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版式恢复</a:t>
                </a:r>
              </a:p>
            </p:txBody>
          </p:sp>
          <p:sp>
            <p:nvSpPr>
              <p:cNvPr id="119" name="文本框 118">
                <a:extLst>
                  <a:ext uri="{FF2B5EF4-FFF2-40B4-BE49-F238E27FC236}">
                    <a16:creationId xmlns:a16="http://schemas.microsoft.com/office/drawing/2014/main" id="{418A85B8-728D-41E3-98F3-60D46D562593}"/>
                  </a:ext>
                </a:extLst>
              </p:cNvPr>
              <p:cNvSpPr txBox="1"/>
              <p:nvPr/>
            </p:nvSpPr>
            <p:spPr>
              <a:xfrm>
                <a:off x="9777299"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字体嵌入</a:t>
                </a:r>
              </a:p>
            </p:txBody>
          </p:sp>
          <p:sp>
            <p:nvSpPr>
              <p:cNvPr id="120" name="文本框 119">
                <a:extLst>
                  <a:ext uri="{FF2B5EF4-FFF2-40B4-BE49-F238E27FC236}">
                    <a16:creationId xmlns:a16="http://schemas.microsoft.com/office/drawing/2014/main" id="{C091AD98-A4FB-465D-ADD1-F4A52B52561B}"/>
                  </a:ext>
                </a:extLst>
              </p:cNvPr>
              <p:cNvSpPr txBox="1"/>
              <p:nvPr/>
            </p:nvSpPr>
            <p:spPr>
              <a:xfrm>
                <a:off x="5653782"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图标修改</a:t>
                </a:r>
              </a:p>
            </p:txBody>
          </p:sp>
          <p:sp>
            <p:nvSpPr>
              <p:cNvPr id="121" name="文本框 120">
                <a:extLst>
                  <a:ext uri="{FF2B5EF4-FFF2-40B4-BE49-F238E27FC236}">
                    <a16:creationId xmlns:a16="http://schemas.microsoft.com/office/drawing/2014/main" id="{A32738A6-5249-4822-8166-F573664F3A22}"/>
                  </a:ext>
                </a:extLst>
              </p:cNvPr>
              <p:cNvSpPr txBox="1"/>
              <p:nvPr/>
            </p:nvSpPr>
            <p:spPr>
              <a:xfrm>
                <a:off x="7624784" y="1130300"/>
                <a:ext cx="1506576" cy="307777"/>
              </a:xfrm>
              <a:prstGeom prst="rect">
                <a:avLst/>
              </a:prstGeom>
              <a:noFill/>
            </p:spPr>
            <p:txBody>
              <a:bodyPr wrap="square" lIns="0" tIns="0" rIns="0" bIns="0" rtlCol="0">
                <a:spAutoFit/>
              </a:bodyPr>
              <a:lstStyle/>
              <a:p>
                <a:pPr algn="ctr"/>
                <a:r>
                  <a:rPr lang="en-US" altLang="zh-CN" sz="2000" dirty="0" err="1">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iSlide</a:t>
                </a: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图示库</a:t>
                </a:r>
              </a:p>
            </p:txBody>
          </p:sp>
        </p:grpSp>
      </p:grpSp>
      <p:grpSp>
        <p:nvGrpSpPr>
          <p:cNvPr id="92" name="组合 91">
            <a:extLst>
              <a:ext uri="{FF2B5EF4-FFF2-40B4-BE49-F238E27FC236}">
                <a16:creationId xmlns:a16="http://schemas.microsoft.com/office/drawing/2014/main" id="{7B7D6E36-9A0C-4638-82F8-E390A7157F49}"/>
              </a:ext>
            </a:extLst>
          </p:cNvPr>
          <p:cNvGrpSpPr/>
          <p:nvPr/>
        </p:nvGrpSpPr>
        <p:grpSpPr>
          <a:xfrm>
            <a:off x="1400537" y="1888108"/>
            <a:ext cx="4228400" cy="3354661"/>
            <a:chOff x="1400537" y="1888108"/>
            <a:chExt cx="4228400" cy="3354661"/>
          </a:xfrm>
        </p:grpSpPr>
        <p:sp>
          <p:nvSpPr>
            <p:cNvPr id="93" name="文本框 92">
              <a:extLst>
                <a:ext uri="{FF2B5EF4-FFF2-40B4-BE49-F238E27FC236}">
                  <a16:creationId xmlns:a16="http://schemas.microsoft.com/office/drawing/2014/main" id="{104B1549-40CD-42FB-A2FC-2C0257125810}"/>
                </a:ext>
              </a:extLst>
            </p:cNvPr>
            <p:cNvSpPr txBox="1"/>
            <p:nvPr/>
          </p:nvSpPr>
          <p:spPr>
            <a:xfrm>
              <a:off x="1400537" y="1888108"/>
              <a:ext cx="2895317" cy="369332"/>
            </a:xfrm>
            <a:prstGeom prst="rect">
              <a:avLst/>
            </a:prstGeom>
            <a:noFill/>
          </p:spPr>
          <p:txBody>
            <a:bodyPr wrap="square" lIns="0" tIns="0" rIns="0" bIns="0" rtlCol="0">
              <a:spAutoFit/>
            </a:bodyPr>
            <a:lstStyle/>
            <a:p>
              <a:r>
                <a:rPr lang="zh-CN" altLang="en-US" sz="2400" dirty="0">
                  <a:latin typeface="+mj-ea"/>
                  <a:ea typeface="+mj-ea"/>
                </a:rPr>
                <a:t>一键恢复版式</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94" name="文本框 93">
              <a:extLst>
                <a:ext uri="{FF2B5EF4-FFF2-40B4-BE49-F238E27FC236}">
                  <a16:creationId xmlns:a16="http://schemas.microsoft.com/office/drawing/2014/main" id="{CA0F10C7-790B-452B-8A56-82842A7ED9D5}"/>
                </a:ext>
              </a:extLst>
            </p:cNvPr>
            <p:cNvSpPr txBox="1"/>
            <p:nvPr/>
          </p:nvSpPr>
          <p:spPr>
            <a:xfrm>
              <a:off x="1400537" y="2557646"/>
              <a:ext cx="4228400"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如果在使用过程中，版式在普通视图下被改，比如误删或者移动标题、图片等，可以选择一键恢复，具体操作如下：</a:t>
              </a:r>
            </a:p>
          </p:txBody>
        </p:sp>
        <p:cxnSp>
          <p:nvCxnSpPr>
            <p:cNvPr id="95" name="直接连接符 94">
              <a:extLst>
                <a:ext uri="{FF2B5EF4-FFF2-40B4-BE49-F238E27FC236}">
                  <a16:creationId xmlns:a16="http://schemas.microsoft.com/office/drawing/2014/main" id="{AAC50383-A49C-4859-A6B5-02D8B7B8C0DE}"/>
                </a:ext>
              </a:extLst>
            </p:cNvPr>
            <p:cNvCxnSpPr>
              <a:cxnSpLocks/>
            </p:cNvCxnSpPr>
            <p:nvPr/>
          </p:nvCxnSpPr>
          <p:spPr>
            <a:xfrm>
              <a:off x="1400537" y="2458063"/>
              <a:ext cx="234822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516A8A57-B90D-497F-AA8B-272656A64450}"/>
                </a:ext>
              </a:extLst>
            </p:cNvPr>
            <p:cNvSpPr txBox="1"/>
            <p:nvPr/>
          </p:nvSpPr>
          <p:spPr>
            <a:xfrm>
              <a:off x="1400537" y="4111305"/>
              <a:ext cx="4228400" cy="1131464"/>
            </a:xfrm>
            <a:prstGeom prst="rect">
              <a:avLst/>
            </a:prstGeom>
            <a:noFill/>
          </p:spPr>
          <p:txBody>
            <a:bodyPr wrap="square" lIns="0" tIns="0" rIns="0" bIns="0" rtlCol="0">
              <a:spAutoFit/>
            </a:bodyPr>
            <a:lstStyle/>
            <a:p>
              <a:pPr marL="342900" indent="-342900">
                <a:lnSpc>
                  <a:spcPct val="140000"/>
                </a:lnSpc>
                <a:buFont typeface="+mj-ea"/>
                <a:buAutoNum type="circleNumDbPlain"/>
              </a:pPr>
              <a:r>
                <a:rPr lang="zh-CN" altLang="en-US" dirty="0">
                  <a:solidFill>
                    <a:schemeClr val="accent1"/>
                  </a:solidFill>
                  <a:latin typeface="+mn-ea"/>
                </a:rPr>
                <a:t>打开</a:t>
              </a:r>
              <a:r>
                <a:rPr lang="en-US" altLang="zh-CN" dirty="0">
                  <a:solidFill>
                    <a:schemeClr val="accent1"/>
                  </a:solidFill>
                  <a:latin typeface="+mn-ea"/>
                </a:rPr>
                <a:t>【</a:t>
              </a:r>
              <a:r>
                <a:rPr lang="zh-CN" altLang="en-US" dirty="0">
                  <a:solidFill>
                    <a:schemeClr val="accent1"/>
                  </a:solidFill>
                  <a:latin typeface="+mn-ea"/>
                </a:rPr>
                <a:t>开始</a:t>
              </a:r>
              <a:r>
                <a:rPr lang="en-US" altLang="zh-CN" dirty="0">
                  <a:solidFill>
                    <a:schemeClr val="accent1"/>
                  </a:solidFill>
                  <a:latin typeface="+mn-ea"/>
                </a:rPr>
                <a:t>】</a:t>
              </a:r>
              <a:r>
                <a:rPr lang="zh-CN" altLang="en-US" dirty="0">
                  <a:solidFill>
                    <a:schemeClr val="accent1"/>
                  </a:solidFill>
                  <a:latin typeface="+mn-ea"/>
                </a:rPr>
                <a:t>选项卡</a:t>
              </a:r>
              <a:endParaRPr lang="en-US" altLang="zh-CN" dirty="0">
                <a:solidFill>
                  <a:schemeClr val="accent1"/>
                </a:solidFill>
                <a:latin typeface="+mn-ea"/>
              </a:endParaRPr>
            </a:p>
            <a:p>
              <a:pPr marL="342900" indent="-342900">
                <a:lnSpc>
                  <a:spcPct val="140000"/>
                </a:lnSpc>
                <a:buFont typeface="+mj-ea"/>
                <a:buAutoNum type="circleNumDbPlain"/>
              </a:pPr>
              <a:r>
                <a:rPr lang="zh-CN" altLang="en-US" dirty="0">
                  <a:solidFill>
                    <a:schemeClr val="accent1"/>
                  </a:solidFill>
                  <a:latin typeface="+mn-ea"/>
                </a:rPr>
                <a:t>在</a:t>
              </a:r>
              <a:r>
                <a:rPr lang="en-US" altLang="zh-CN" dirty="0">
                  <a:solidFill>
                    <a:schemeClr val="accent1"/>
                  </a:solidFill>
                  <a:latin typeface="+mn-ea"/>
                </a:rPr>
                <a:t>【</a:t>
              </a:r>
              <a:r>
                <a:rPr lang="zh-CN" altLang="en-US" dirty="0">
                  <a:solidFill>
                    <a:schemeClr val="accent1"/>
                  </a:solidFill>
                  <a:latin typeface="+mn-ea"/>
                </a:rPr>
                <a:t>幻灯片</a:t>
              </a:r>
              <a:r>
                <a:rPr lang="en-US" altLang="zh-CN" dirty="0">
                  <a:solidFill>
                    <a:schemeClr val="accent1"/>
                  </a:solidFill>
                  <a:latin typeface="+mn-ea"/>
                </a:rPr>
                <a:t>】</a:t>
              </a:r>
              <a:r>
                <a:rPr lang="zh-CN" altLang="en-US" dirty="0">
                  <a:solidFill>
                    <a:schemeClr val="accent1"/>
                  </a:solidFill>
                  <a:latin typeface="+mn-ea"/>
                </a:rPr>
                <a:t>下找到</a:t>
              </a:r>
              <a:r>
                <a:rPr lang="en-US" altLang="zh-CN" dirty="0">
                  <a:solidFill>
                    <a:schemeClr val="accent1"/>
                  </a:solidFill>
                  <a:latin typeface="+mn-ea"/>
                </a:rPr>
                <a:t>【</a:t>
              </a:r>
              <a:r>
                <a:rPr lang="zh-CN" altLang="en-US" dirty="0">
                  <a:solidFill>
                    <a:schemeClr val="accent1"/>
                  </a:solidFill>
                  <a:latin typeface="+mn-ea"/>
                </a:rPr>
                <a:t>重置</a:t>
              </a:r>
              <a:r>
                <a:rPr lang="en-US" altLang="zh-CN" dirty="0">
                  <a:solidFill>
                    <a:schemeClr val="accent1"/>
                  </a:solidFill>
                  <a:latin typeface="+mn-ea"/>
                </a:rPr>
                <a:t>】</a:t>
              </a:r>
              <a:r>
                <a:rPr lang="zh-CN" altLang="en-US" dirty="0">
                  <a:solidFill>
                    <a:schemeClr val="accent1"/>
                  </a:solidFill>
                  <a:latin typeface="+mn-ea"/>
                </a:rPr>
                <a:t>按钮</a:t>
              </a:r>
              <a:endParaRPr lang="en-US" altLang="zh-CN" dirty="0">
                <a:solidFill>
                  <a:schemeClr val="accent1"/>
                </a:solidFill>
                <a:latin typeface="+mn-ea"/>
              </a:endParaRPr>
            </a:p>
            <a:p>
              <a:pPr marL="342900" indent="-342900">
                <a:lnSpc>
                  <a:spcPct val="140000"/>
                </a:lnSpc>
                <a:buFont typeface="+mj-ea"/>
                <a:buAutoNum type="circleNumDbPlain"/>
              </a:pPr>
              <a:r>
                <a:rPr lang="zh-CN" altLang="en-US" dirty="0">
                  <a:solidFill>
                    <a:schemeClr val="accent1"/>
                  </a:solidFill>
                  <a:latin typeface="+mn-ea"/>
                </a:rPr>
                <a:t>点击重置恢复版式</a:t>
              </a:r>
            </a:p>
          </p:txBody>
        </p:sp>
      </p:grpSp>
      <p:pic>
        <p:nvPicPr>
          <p:cNvPr id="2" name="图片 1">
            <a:extLst>
              <a:ext uri="{FF2B5EF4-FFF2-40B4-BE49-F238E27FC236}">
                <a16:creationId xmlns:a16="http://schemas.microsoft.com/office/drawing/2014/main" id="{315BA5ED-CABA-4A46-A2C9-9F4EBB968A2D}"/>
              </a:ext>
            </a:extLst>
          </p:cNvPr>
          <p:cNvPicPr>
            <a:picLocks noChangeAspect="1"/>
          </p:cNvPicPr>
          <p:nvPr/>
        </p:nvPicPr>
        <p:blipFill>
          <a:blip r:embed="rId5"/>
          <a:stretch>
            <a:fillRect/>
          </a:stretch>
        </p:blipFill>
        <p:spPr>
          <a:xfrm>
            <a:off x="6141633" y="2818200"/>
            <a:ext cx="4796924" cy="1576678"/>
          </a:xfrm>
          <a:prstGeom prst="rect">
            <a:avLst/>
          </a:prstGeom>
        </p:spPr>
      </p:pic>
    </p:spTree>
    <p:extLst>
      <p:ext uri="{BB962C8B-B14F-4D97-AF65-F5344CB8AC3E}">
        <p14:creationId xmlns:p14="http://schemas.microsoft.com/office/powerpoint/2010/main" val="1402360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a:extLst>
              <a:ext uri="{FF2B5EF4-FFF2-40B4-BE49-F238E27FC236}">
                <a16:creationId xmlns:a16="http://schemas.microsoft.com/office/drawing/2014/main" id="{8D16EE5E-8B97-497E-B36E-E7C5879AEA4E}"/>
              </a:ext>
            </a:extLst>
          </p:cNvPr>
          <p:cNvGrpSpPr/>
          <p:nvPr/>
        </p:nvGrpSpPr>
        <p:grpSpPr>
          <a:xfrm>
            <a:off x="695325" y="898040"/>
            <a:ext cx="10801350" cy="540037"/>
            <a:chOff x="695325" y="898040"/>
            <a:chExt cx="10801350" cy="540037"/>
          </a:xfrm>
        </p:grpSpPr>
        <p:grpSp>
          <p:nvGrpSpPr>
            <p:cNvPr id="111" name="组合 110">
              <a:extLst>
                <a:ext uri="{FF2B5EF4-FFF2-40B4-BE49-F238E27FC236}">
                  <a16:creationId xmlns:a16="http://schemas.microsoft.com/office/drawing/2014/main" id="{2A90D40A-4269-4126-A9BA-E917669BBACC}"/>
                </a:ext>
              </a:extLst>
            </p:cNvPr>
            <p:cNvGrpSpPr/>
            <p:nvPr/>
          </p:nvGrpSpPr>
          <p:grpSpPr>
            <a:xfrm>
              <a:off x="695325" y="898040"/>
              <a:ext cx="10801350" cy="92377"/>
              <a:chOff x="695325" y="1048193"/>
              <a:chExt cx="10801350" cy="92377"/>
            </a:xfrm>
          </p:grpSpPr>
          <p:sp>
            <p:nvSpPr>
              <p:cNvPr id="122" name="矩形: 圆角 121">
                <a:extLst>
                  <a:ext uri="{FF2B5EF4-FFF2-40B4-BE49-F238E27FC236}">
                    <a16:creationId xmlns:a16="http://schemas.microsoft.com/office/drawing/2014/main" id="{4E5AD222-4854-4212-840C-E17A91E143E6}"/>
                  </a:ext>
                </a:extLst>
              </p:cNvPr>
              <p:cNvSpPr/>
              <p:nvPr/>
            </p:nvSpPr>
            <p:spPr>
              <a:xfrm>
                <a:off x="695325" y="1048193"/>
                <a:ext cx="10801350" cy="9237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圆角 122">
                <a:extLst>
                  <a:ext uri="{FF2B5EF4-FFF2-40B4-BE49-F238E27FC236}">
                    <a16:creationId xmlns:a16="http://schemas.microsoft.com/office/drawing/2014/main" id="{2AA786CE-11A8-4EB9-9ADA-1F6D27D0F2A7}"/>
                  </a:ext>
                </a:extLst>
              </p:cNvPr>
              <p:cNvSpPr/>
              <p:nvPr/>
            </p:nvSpPr>
            <p:spPr>
              <a:xfrm>
                <a:off x="695326" y="1048193"/>
                <a:ext cx="1764029" cy="92377"/>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81000" dir="5400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2" name="组合 111">
              <a:extLst>
                <a:ext uri="{FF2B5EF4-FFF2-40B4-BE49-F238E27FC236}">
                  <a16:creationId xmlns:a16="http://schemas.microsoft.com/office/drawing/2014/main" id="{ADB2A8E4-08F4-4A0F-A8DB-0E6EAA9C4F1C}"/>
                </a:ext>
              </a:extLst>
            </p:cNvPr>
            <p:cNvGrpSpPr/>
            <p:nvPr/>
          </p:nvGrpSpPr>
          <p:grpSpPr>
            <a:xfrm>
              <a:off x="1309952" y="1130300"/>
              <a:ext cx="9572097" cy="307777"/>
              <a:chOff x="1530264" y="1130300"/>
              <a:chExt cx="9572097" cy="307777"/>
            </a:xfrm>
          </p:grpSpPr>
          <p:sp>
            <p:nvSpPr>
              <p:cNvPr id="113" name="文本框 112">
                <a:extLst>
                  <a:ext uri="{FF2B5EF4-FFF2-40B4-BE49-F238E27FC236}">
                    <a16:creationId xmlns:a16="http://schemas.microsoft.com/office/drawing/2014/main" id="{8D8004D7-7496-4023-B56D-05C9413D34FA}"/>
                  </a:ext>
                </a:extLst>
              </p:cNvPr>
              <p:cNvSpPr txBox="1"/>
              <p:nvPr/>
            </p:nvSpPr>
            <p:spPr>
              <a:xfrm>
                <a:off x="1530264"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一键换色</a:t>
                </a:r>
              </a:p>
            </p:txBody>
          </p:sp>
          <p:sp>
            <p:nvSpPr>
              <p:cNvPr id="114" name="文本框 113">
                <a:extLst>
                  <a:ext uri="{FF2B5EF4-FFF2-40B4-BE49-F238E27FC236}">
                    <a16:creationId xmlns:a16="http://schemas.microsoft.com/office/drawing/2014/main" id="{6574654E-8F5F-4064-9A34-BB3C6D2A7545}"/>
                  </a:ext>
                </a:extLst>
              </p:cNvPr>
              <p:cNvSpPr txBox="1"/>
              <p:nvPr/>
            </p:nvSpPr>
            <p:spPr>
              <a:xfrm>
                <a:off x="3592023"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版式恢复</a:t>
                </a:r>
              </a:p>
            </p:txBody>
          </p:sp>
          <p:sp>
            <p:nvSpPr>
              <p:cNvPr id="119" name="文本框 118">
                <a:extLst>
                  <a:ext uri="{FF2B5EF4-FFF2-40B4-BE49-F238E27FC236}">
                    <a16:creationId xmlns:a16="http://schemas.microsoft.com/office/drawing/2014/main" id="{418A85B8-728D-41E3-98F3-60D46D562593}"/>
                  </a:ext>
                </a:extLst>
              </p:cNvPr>
              <p:cNvSpPr txBox="1"/>
              <p:nvPr/>
            </p:nvSpPr>
            <p:spPr>
              <a:xfrm>
                <a:off x="9777299"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字体嵌入</a:t>
                </a:r>
              </a:p>
            </p:txBody>
          </p:sp>
          <p:sp>
            <p:nvSpPr>
              <p:cNvPr id="120" name="文本框 119">
                <a:extLst>
                  <a:ext uri="{FF2B5EF4-FFF2-40B4-BE49-F238E27FC236}">
                    <a16:creationId xmlns:a16="http://schemas.microsoft.com/office/drawing/2014/main" id="{C091AD98-A4FB-465D-ADD1-F4A52B52561B}"/>
                  </a:ext>
                </a:extLst>
              </p:cNvPr>
              <p:cNvSpPr txBox="1"/>
              <p:nvPr/>
            </p:nvSpPr>
            <p:spPr>
              <a:xfrm>
                <a:off x="5653782" y="1130300"/>
                <a:ext cx="1325062" cy="307777"/>
              </a:xfrm>
              <a:prstGeom prst="rect">
                <a:avLst/>
              </a:prstGeom>
              <a:noFill/>
            </p:spPr>
            <p:txBody>
              <a:bodyPr wrap="square" lIns="0" tIns="0" rIns="0" bIns="0" rtlCol="0">
                <a:spAutoFit/>
              </a:bodyPr>
              <a:lstStyle/>
              <a:p>
                <a:pPr algn="ctr"/>
                <a:r>
                  <a:rPr lang="zh-CN" altLang="en-US" sz="20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图标修改</a:t>
                </a:r>
              </a:p>
            </p:txBody>
          </p:sp>
          <p:sp>
            <p:nvSpPr>
              <p:cNvPr id="121" name="文本框 120">
                <a:extLst>
                  <a:ext uri="{FF2B5EF4-FFF2-40B4-BE49-F238E27FC236}">
                    <a16:creationId xmlns:a16="http://schemas.microsoft.com/office/drawing/2014/main" id="{A32738A6-5249-4822-8166-F573664F3A22}"/>
                  </a:ext>
                </a:extLst>
              </p:cNvPr>
              <p:cNvSpPr txBox="1"/>
              <p:nvPr/>
            </p:nvSpPr>
            <p:spPr>
              <a:xfrm>
                <a:off x="7624784" y="1130300"/>
                <a:ext cx="1506576" cy="307777"/>
              </a:xfrm>
              <a:prstGeom prst="rect">
                <a:avLst/>
              </a:prstGeom>
              <a:noFill/>
            </p:spPr>
            <p:txBody>
              <a:bodyPr wrap="square" lIns="0" tIns="0" rIns="0" bIns="0" rtlCol="0">
                <a:spAutoFit/>
              </a:bodyPr>
              <a:lstStyle/>
              <a:p>
                <a:pPr algn="ctr"/>
                <a:r>
                  <a:rPr lang="en-US" altLang="zh-CN" sz="2000" dirty="0" err="1">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iSlide</a:t>
                </a: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图示库</a:t>
                </a:r>
              </a:p>
            </p:txBody>
          </p:sp>
        </p:grpSp>
      </p:grpSp>
      <p:grpSp>
        <p:nvGrpSpPr>
          <p:cNvPr id="92" name="组合 91">
            <a:extLst>
              <a:ext uri="{FF2B5EF4-FFF2-40B4-BE49-F238E27FC236}">
                <a16:creationId xmlns:a16="http://schemas.microsoft.com/office/drawing/2014/main" id="{503F3072-2DAA-48FC-95A4-835EECD910BC}"/>
              </a:ext>
            </a:extLst>
          </p:cNvPr>
          <p:cNvGrpSpPr/>
          <p:nvPr/>
        </p:nvGrpSpPr>
        <p:grpSpPr>
          <a:xfrm>
            <a:off x="1400537" y="1888108"/>
            <a:ext cx="4228400" cy="3742459"/>
            <a:chOff x="1400537" y="1888108"/>
            <a:chExt cx="4228400" cy="3742459"/>
          </a:xfrm>
        </p:grpSpPr>
        <p:sp>
          <p:nvSpPr>
            <p:cNvPr id="93" name="文本框 92">
              <a:extLst>
                <a:ext uri="{FF2B5EF4-FFF2-40B4-BE49-F238E27FC236}">
                  <a16:creationId xmlns:a16="http://schemas.microsoft.com/office/drawing/2014/main" id="{8BD329B4-8346-4BC3-A549-967A01CFA0B3}"/>
                </a:ext>
              </a:extLst>
            </p:cNvPr>
            <p:cNvSpPr txBox="1"/>
            <p:nvPr/>
          </p:nvSpPr>
          <p:spPr>
            <a:xfrm>
              <a:off x="1400537" y="1888108"/>
              <a:ext cx="2895317" cy="369332"/>
            </a:xfrm>
            <a:prstGeom prst="rect">
              <a:avLst/>
            </a:prstGeom>
            <a:noFill/>
          </p:spPr>
          <p:txBody>
            <a:bodyPr wrap="square" lIns="0" tIns="0" rIns="0" bIns="0" rtlCol="0">
              <a:spAutoFit/>
            </a:bodyPr>
            <a:lstStyle/>
            <a:p>
              <a:r>
                <a:rPr lang="zh-CN" altLang="en-US" sz="2400" dirty="0">
                  <a:latin typeface="+mj-ea"/>
                  <a:ea typeface="+mj-ea"/>
                </a:rPr>
                <a:t>快速更改图标</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94" name="文本框 93">
              <a:extLst>
                <a:ext uri="{FF2B5EF4-FFF2-40B4-BE49-F238E27FC236}">
                  <a16:creationId xmlns:a16="http://schemas.microsoft.com/office/drawing/2014/main" id="{81AA138F-6DAF-4D32-A186-E5F93A4A55DC}"/>
                </a:ext>
              </a:extLst>
            </p:cNvPr>
            <p:cNvSpPr txBox="1"/>
            <p:nvPr/>
          </p:nvSpPr>
          <p:spPr>
            <a:xfrm>
              <a:off x="1400537" y="2557646"/>
              <a:ext cx="4228400"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模板中使用了大量图标，在使用过程中可更换，使其与内容适应，需要配合</a:t>
              </a:r>
              <a:r>
                <a:rPr lang="en-US" altLang="zh-CN" dirty="0" err="1">
                  <a:solidFill>
                    <a:schemeClr val="tx2">
                      <a:lumMod val="75000"/>
                    </a:schemeClr>
                  </a:solidFill>
                  <a:latin typeface="+mn-ea"/>
                </a:rPr>
                <a:t>iSlide</a:t>
              </a:r>
              <a:r>
                <a:rPr lang="zh-CN" altLang="en-US" dirty="0">
                  <a:solidFill>
                    <a:schemeClr val="tx2">
                      <a:lumMod val="75000"/>
                    </a:schemeClr>
                  </a:solidFill>
                  <a:latin typeface="+mn-ea"/>
                </a:rPr>
                <a:t>插件实现，具体操作如下：</a:t>
              </a:r>
            </a:p>
          </p:txBody>
        </p:sp>
        <p:cxnSp>
          <p:nvCxnSpPr>
            <p:cNvPr id="95" name="直接连接符 94">
              <a:extLst>
                <a:ext uri="{FF2B5EF4-FFF2-40B4-BE49-F238E27FC236}">
                  <a16:creationId xmlns:a16="http://schemas.microsoft.com/office/drawing/2014/main" id="{F7570DA9-F92D-45CA-B9E3-A6A339D53BCF}"/>
                </a:ext>
              </a:extLst>
            </p:cNvPr>
            <p:cNvCxnSpPr>
              <a:cxnSpLocks/>
            </p:cNvCxnSpPr>
            <p:nvPr/>
          </p:nvCxnSpPr>
          <p:spPr>
            <a:xfrm>
              <a:off x="1400537" y="2458063"/>
              <a:ext cx="234822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CD3F2C10-C120-43EE-9F66-40CB37CD2DF6}"/>
                </a:ext>
              </a:extLst>
            </p:cNvPr>
            <p:cNvSpPr txBox="1"/>
            <p:nvPr/>
          </p:nvSpPr>
          <p:spPr>
            <a:xfrm>
              <a:off x="1400537" y="4111305"/>
              <a:ext cx="4228400" cy="1519262"/>
            </a:xfrm>
            <a:prstGeom prst="rect">
              <a:avLst/>
            </a:prstGeom>
            <a:noFill/>
          </p:spPr>
          <p:txBody>
            <a:bodyPr wrap="square" lIns="0" tIns="0" rIns="0" bIns="0" rtlCol="0">
              <a:spAutoFit/>
            </a:bodyPr>
            <a:lstStyle/>
            <a:p>
              <a:pPr marL="342900" indent="-342900">
                <a:lnSpc>
                  <a:spcPct val="140000"/>
                </a:lnSpc>
                <a:buFont typeface="+mj-ea"/>
                <a:buAutoNum type="circleNumDbPlain"/>
              </a:pPr>
              <a:r>
                <a:rPr lang="zh-CN" altLang="en-US" dirty="0">
                  <a:solidFill>
                    <a:schemeClr val="accent1"/>
                  </a:solidFill>
                  <a:latin typeface="+mn-ea"/>
                </a:rPr>
                <a:t>选中需更改的图标</a:t>
              </a:r>
              <a:endParaRPr lang="en-US" altLang="zh-CN" dirty="0">
                <a:solidFill>
                  <a:schemeClr val="accent1"/>
                </a:solidFill>
                <a:latin typeface="+mn-ea"/>
              </a:endParaRPr>
            </a:p>
            <a:p>
              <a:pPr marL="342900" indent="-342900">
                <a:lnSpc>
                  <a:spcPct val="140000"/>
                </a:lnSpc>
                <a:buFont typeface="+mj-ea"/>
                <a:buAutoNum type="circleNumDbPlain"/>
              </a:pPr>
              <a:r>
                <a:rPr lang="zh-CN" altLang="en-US" dirty="0">
                  <a:solidFill>
                    <a:schemeClr val="accent1"/>
                  </a:solidFill>
                  <a:latin typeface="+mn-ea"/>
                </a:rPr>
                <a:t>打开</a:t>
              </a:r>
              <a:r>
                <a:rPr lang="en-US" altLang="zh-CN" dirty="0">
                  <a:solidFill>
                    <a:schemeClr val="accent1"/>
                  </a:solidFill>
                  <a:latin typeface="+mn-ea"/>
                </a:rPr>
                <a:t>【</a:t>
              </a:r>
              <a:r>
                <a:rPr lang="en-US" altLang="zh-CN" dirty="0" err="1">
                  <a:solidFill>
                    <a:schemeClr val="accent1"/>
                  </a:solidFill>
                  <a:latin typeface="+mn-ea"/>
                </a:rPr>
                <a:t>iSlide</a:t>
              </a:r>
              <a:r>
                <a:rPr lang="en-US" altLang="zh-CN" dirty="0">
                  <a:solidFill>
                    <a:schemeClr val="accent1"/>
                  </a:solidFill>
                  <a:latin typeface="+mn-ea"/>
                </a:rPr>
                <a:t>】</a:t>
              </a:r>
              <a:r>
                <a:rPr lang="zh-CN" altLang="en-US" dirty="0">
                  <a:solidFill>
                    <a:schemeClr val="accent1"/>
                  </a:solidFill>
                  <a:latin typeface="+mn-ea"/>
                </a:rPr>
                <a:t>选项卡</a:t>
              </a:r>
              <a:endParaRPr lang="en-US" altLang="zh-CN" dirty="0">
                <a:solidFill>
                  <a:schemeClr val="accent1"/>
                </a:solidFill>
                <a:latin typeface="+mn-ea"/>
              </a:endParaRPr>
            </a:p>
            <a:p>
              <a:pPr marL="342900" indent="-342900">
                <a:lnSpc>
                  <a:spcPct val="140000"/>
                </a:lnSpc>
                <a:buFont typeface="+mj-ea"/>
                <a:buAutoNum type="circleNumDbPlain"/>
              </a:pPr>
              <a:r>
                <a:rPr lang="zh-CN" altLang="en-US" dirty="0">
                  <a:solidFill>
                    <a:schemeClr val="accent1"/>
                  </a:solidFill>
                  <a:latin typeface="+mn-ea"/>
                </a:rPr>
                <a:t>在</a:t>
              </a:r>
              <a:r>
                <a:rPr lang="en-US" altLang="zh-CN" dirty="0">
                  <a:solidFill>
                    <a:schemeClr val="accent1"/>
                  </a:solidFill>
                  <a:latin typeface="+mn-ea"/>
                </a:rPr>
                <a:t>【</a:t>
              </a:r>
              <a:r>
                <a:rPr lang="zh-CN" altLang="en-US" dirty="0">
                  <a:solidFill>
                    <a:schemeClr val="accent1"/>
                  </a:solidFill>
                  <a:latin typeface="+mn-ea"/>
                </a:rPr>
                <a:t>资源</a:t>
              </a:r>
              <a:r>
                <a:rPr lang="en-US" altLang="zh-CN" dirty="0">
                  <a:solidFill>
                    <a:schemeClr val="accent1"/>
                  </a:solidFill>
                  <a:latin typeface="+mn-ea"/>
                </a:rPr>
                <a:t>】</a:t>
              </a:r>
              <a:r>
                <a:rPr lang="zh-CN" altLang="en-US" dirty="0">
                  <a:solidFill>
                    <a:schemeClr val="accent1"/>
                  </a:solidFill>
                  <a:latin typeface="+mn-ea"/>
                </a:rPr>
                <a:t>下找到</a:t>
              </a:r>
              <a:r>
                <a:rPr lang="en-US" altLang="zh-CN" dirty="0">
                  <a:solidFill>
                    <a:schemeClr val="accent1"/>
                  </a:solidFill>
                  <a:latin typeface="+mn-ea"/>
                </a:rPr>
                <a:t>【</a:t>
              </a:r>
              <a:r>
                <a:rPr lang="zh-CN" altLang="en-US" dirty="0">
                  <a:solidFill>
                    <a:schemeClr val="accent1"/>
                  </a:solidFill>
                  <a:latin typeface="+mn-ea"/>
                </a:rPr>
                <a:t>图表库</a:t>
              </a:r>
              <a:r>
                <a:rPr lang="en-US" altLang="zh-CN" dirty="0">
                  <a:solidFill>
                    <a:schemeClr val="accent1"/>
                  </a:solidFill>
                  <a:latin typeface="+mn-ea"/>
                </a:rPr>
                <a:t>】</a:t>
              </a:r>
              <a:r>
                <a:rPr lang="zh-CN" altLang="en-US" dirty="0">
                  <a:solidFill>
                    <a:schemeClr val="accent1"/>
                  </a:solidFill>
                  <a:latin typeface="+mn-ea"/>
                </a:rPr>
                <a:t>按钮</a:t>
              </a:r>
              <a:endParaRPr lang="en-US" altLang="zh-CN" dirty="0">
                <a:solidFill>
                  <a:schemeClr val="accent1"/>
                </a:solidFill>
                <a:latin typeface="+mn-ea"/>
              </a:endParaRPr>
            </a:p>
            <a:p>
              <a:pPr marL="342900" indent="-342900">
                <a:lnSpc>
                  <a:spcPct val="140000"/>
                </a:lnSpc>
                <a:buFont typeface="+mj-ea"/>
                <a:buAutoNum type="circleNumDbPlain"/>
              </a:pPr>
              <a:r>
                <a:rPr lang="zh-CN" altLang="en-US" dirty="0">
                  <a:solidFill>
                    <a:schemeClr val="accent1"/>
                  </a:solidFill>
                  <a:latin typeface="+mn-ea"/>
                </a:rPr>
                <a:t>查找选择适应图标，点击替换</a:t>
              </a:r>
              <a:endParaRPr lang="en-US" altLang="zh-CN" dirty="0">
                <a:solidFill>
                  <a:schemeClr val="accent1"/>
                </a:solidFill>
                <a:latin typeface="+mn-ea"/>
              </a:endParaRPr>
            </a:p>
          </p:txBody>
        </p:sp>
      </p:grpSp>
      <p:pic>
        <p:nvPicPr>
          <p:cNvPr id="2" name="图片 1">
            <a:extLst>
              <a:ext uri="{FF2B5EF4-FFF2-40B4-BE49-F238E27FC236}">
                <a16:creationId xmlns:a16="http://schemas.microsoft.com/office/drawing/2014/main" id="{ADCC1BCA-1AAF-4E7C-AEBA-E97534E0CE76}"/>
              </a:ext>
            </a:extLst>
          </p:cNvPr>
          <p:cNvPicPr>
            <a:picLocks noChangeAspect="1"/>
          </p:cNvPicPr>
          <p:nvPr/>
        </p:nvPicPr>
        <p:blipFill>
          <a:blip r:embed="rId5"/>
          <a:stretch>
            <a:fillRect/>
          </a:stretch>
        </p:blipFill>
        <p:spPr>
          <a:xfrm>
            <a:off x="5729390" y="2205233"/>
            <a:ext cx="5745978" cy="1219306"/>
          </a:xfrm>
          <a:prstGeom prst="rect">
            <a:avLst/>
          </a:prstGeom>
        </p:spPr>
      </p:pic>
      <p:grpSp>
        <p:nvGrpSpPr>
          <p:cNvPr id="98" name="组合 97">
            <a:extLst>
              <a:ext uri="{FF2B5EF4-FFF2-40B4-BE49-F238E27FC236}">
                <a16:creationId xmlns:a16="http://schemas.microsoft.com/office/drawing/2014/main" id="{38813081-9D2D-4B60-8CB8-3318FD889EF2}"/>
              </a:ext>
            </a:extLst>
          </p:cNvPr>
          <p:cNvGrpSpPr/>
          <p:nvPr/>
        </p:nvGrpSpPr>
        <p:grpSpPr>
          <a:xfrm>
            <a:off x="5795180" y="3894608"/>
            <a:ext cx="5324378" cy="1692893"/>
            <a:chOff x="6513610" y="2544363"/>
            <a:chExt cx="5324378" cy="1692893"/>
          </a:xfrm>
        </p:grpSpPr>
        <p:grpSp>
          <p:nvGrpSpPr>
            <p:cNvPr id="99" name="组合 98">
              <a:extLst>
                <a:ext uri="{FF2B5EF4-FFF2-40B4-BE49-F238E27FC236}">
                  <a16:creationId xmlns:a16="http://schemas.microsoft.com/office/drawing/2014/main" id="{0B12DF6E-3240-41E2-80E3-5F486C337258}"/>
                </a:ext>
              </a:extLst>
            </p:cNvPr>
            <p:cNvGrpSpPr/>
            <p:nvPr/>
          </p:nvGrpSpPr>
          <p:grpSpPr>
            <a:xfrm>
              <a:off x="8729348" y="2607021"/>
              <a:ext cx="3108640" cy="1630235"/>
              <a:chOff x="3351892" y="1132701"/>
              <a:chExt cx="3551553" cy="1630235"/>
            </a:xfrm>
          </p:grpSpPr>
          <p:sp>
            <p:nvSpPr>
              <p:cNvPr id="116" name="矩形 189">
                <a:extLst>
                  <a:ext uri="{FF2B5EF4-FFF2-40B4-BE49-F238E27FC236}">
                    <a16:creationId xmlns:a16="http://schemas.microsoft.com/office/drawing/2014/main" id="{CB508B8E-3E76-4374-AB8A-A9C2DB8160D2}"/>
                  </a:ext>
                </a:extLst>
              </p:cNvPr>
              <p:cNvSpPr/>
              <p:nvPr/>
            </p:nvSpPr>
            <p:spPr>
              <a:xfrm>
                <a:off x="3351892" y="2467759"/>
                <a:ext cx="1177439" cy="294632"/>
              </a:xfrm>
              <a:prstGeom prst="rect">
                <a:avLst/>
              </a:prstGeom>
              <a:noFill/>
              <a:ln>
                <a:noFill/>
              </a:ln>
            </p:spPr>
            <p:txBody>
              <a:bodyPr wrap="square" anchor="ctr">
                <a:spAutoFit/>
              </a:bodyPr>
              <a:lstStyle/>
              <a:p>
                <a:pPr defTabSz="914354">
                  <a:lnSpc>
                    <a:spcPct val="150000"/>
                  </a:lnSpc>
                  <a:defRPr/>
                </a:pPr>
                <a:r>
                  <a:rPr lang="en-US" altLang="zh-CN" sz="1000">
                    <a:latin typeface="Arial" panose="020B0604020202020204" pitchFamily="34" charset="0"/>
                    <a:ea typeface="微软雅黑" panose="020B0503020204020204" pitchFamily="34" charset="-122"/>
                    <a:sym typeface="Arial" panose="020B0604020202020204" pitchFamily="34" charset="0"/>
                    <a:hlinkClick r:id="rId6"/>
                  </a:rPr>
                  <a:t>www.islide.cc</a:t>
                </a: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17" name="矩形 190">
                <a:extLst>
                  <a:ext uri="{FF2B5EF4-FFF2-40B4-BE49-F238E27FC236}">
                    <a16:creationId xmlns:a16="http://schemas.microsoft.com/office/drawing/2014/main" id="{56449153-CA27-4524-9190-64A1885F99E5}"/>
                  </a:ext>
                </a:extLst>
              </p:cNvPr>
              <p:cNvSpPr/>
              <p:nvPr/>
            </p:nvSpPr>
            <p:spPr>
              <a:xfrm>
                <a:off x="3351892" y="1132701"/>
                <a:ext cx="3551553" cy="1107996"/>
              </a:xfrm>
              <a:prstGeom prst="rect">
                <a:avLst/>
              </a:prstGeom>
              <a:noFill/>
              <a:ln>
                <a:noFill/>
              </a:ln>
            </p:spPr>
            <p:txBody>
              <a:bodyPr wrap="square" anchor="t">
                <a:spAutoFit/>
              </a:bodyPr>
              <a:lstStyle/>
              <a:p>
                <a:pPr defTabSz="914354">
                  <a:lnSpc>
                    <a:spcPct val="120000"/>
                  </a:lnSpc>
                  <a:defRPr/>
                </a:pPr>
                <a:r>
                  <a:rPr lang="en-US" altLang="zh-CN" sz="1000">
                    <a:latin typeface="Arial" panose="020B0604020202020204" pitchFamily="34" charset="0"/>
                    <a:ea typeface="微软雅黑" panose="020B0503020204020204" pitchFamily="34" charset="-122"/>
                    <a:sym typeface="Arial" panose="020B0604020202020204" pitchFamily="34" charset="0"/>
                  </a:rPr>
                  <a:t>PPT</a:t>
                </a:r>
                <a:r>
                  <a:rPr lang="zh-CN" altLang="en-US" sz="1000">
                    <a:latin typeface="Arial" panose="020B0604020202020204" pitchFamily="34" charset="0"/>
                    <a:ea typeface="微软雅黑" panose="020B0503020204020204" pitchFamily="34" charset="-122"/>
                    <a:sym typeface="Arial" panose="020B0604020202020204" pitchFamily="34" charset="0"/>
                  </a:rPr>
                  <a:t>“一键”美化神器</a:t>
                </a:r>
                <a:endParaRPr lang="en-US" altLang="zh-CN" sz="100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en-US" altLang="zh-CN" sz="1000">
                    <a:latin typeface="Arial" panose="020B0604020202020204" pitchFamily="34" charset="0"/>
                    <a:ea typeface="微软雅黑" panose="020B0503020204020204" pitchFamily="34" charset="-122"/>
                    <a:sym typeface="Arial" panose="020B0604020202020204" pitchFamily="34" charset="0"/>
                  </a:rPr>
                  <a:t>180K+</a:t>
                </a:r>
                <a:r>
                  <a:rPr lang="zh-CN" altLang="en-US" sz="1000">
                    <a:latin typeface="Arial" panose="020B0604020202020204" pitchFamily="34" charset="0"/>
                    <a:ea typeface="微软雅黑" panose="020B0503020204020204" pitchFamily="34" charset="-122"/>
                    <a:sym typeface="Arial" panose="020B0604020202020204" pitchFamily="34" charset="0"/>
                  </a:rPr>
                  <a:t>专业</a:t>
                </a:r>
                <a:r>
                  <a:rPr lang="en-US" altLang="zh-CN" sz="1000">
                    <a:latin typeface="Arial" panose="020B0604020202020204" pitchFamily="34" charset="0"/>
                    <a:ea typeface="微软雅黑" panose="020B0503020204020204" pitchFamily="34" charset="-122"/>
                    <a:sym typeface="Arial" panose="020B0604020202020204" pitchFamily="34" charset="0"/>
                  </a:rPr>
                  <a:t>PPT</a:t>
                </a:r>
                <a:r>
                  <a:rPr lang="zh-CN" altLang="en-US" sz="1000">
                    <a:latin typeface="Arial" panose="020B0604020202020204" pitchFamily="34" charset="0"/>
                    <a:ea typeface="微软雅黑" panose="020B0503020204020204" pitchFamily="34" charset="-122"/>
                    <a:sym typeface="Arial" panose="020B0604020202020204" pitchFamily="34" charset="0"/>
                  </a:rPr>
                  <a:t>素材资源下载</a:t>
                </a:r>
                <a:endParaRPr lang="en-US" altLang="zh-CN" sz="100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zh-CN" altLang="en-US" sz="1000">
                    <a:solidFill>
                      <a:srgbClr val="CC4B4A"/>
                    </a:solidFill>
                    <a:latin typeface="Arial" panose="020B0604020202020204" pitchFamily="34" charset="0"/>
                    <a:ea typeface="微软雅黑" panose="020B0503020204020204" pitchFamily="34" charset="-122"/>
                    <a:sym typeface="Arial" panose="020B0604020202020204" pitchFamily="34" charset="0"/>
                  </a:rPr>
                  <a:t>让</a:t>
                </a:r>
                <a:r>
                  <a:rPr lang="en-US" altLang="zh-CN" sz="1000">
                    <a:solidFill>
                      <a:srgbClr val="CC4B4A"/>
                    </a:solidFill>
                    <a:latin typeface="Arial" panose="020B0604020202020204" pitchFamily="34" charset="0"/>
                    <a:ea typeface="微软雅黑" panose="020B0503020204020204" pitchFamily="34" charset="-122"/>
                    <a:sym typeface="Arial" panose="020B0604020202020204" pitchFamily="34" charset="0"/>
                  </a:rPr>
                  <a:t>PPT</a:t>
                </a:r>
                <a:r>
                  <a:rPr lang="zh-CN" altLang="en-US" sz="1000">
                    <a:solidFill>
                      <a:srgbClr val="CC4B4A"/>
                    </a:solidFill>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00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endParaRPr lang="en-US" altLang="zh-CN" sz="100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r>
                  <a:rPr lang="en-US" altLang="zh-CN" sz="1000">
                    <a:latin typeface="Arial" panose="020B0604020202020204" pitchFamily="34" charset="0"/>
                    <a:ea typeface="微软雅黑" panose="020B0503020204020204" pitchFamily="34" charset="-122"/>
                    <a:sym typeface="Arial" panose="020B0604020202020204" pitchFamily="34" charset="0"/>
                  </a:rPr>
                  <a:t>All-In-One PowerPoint Design Add-in</a:t>
                </a:r>
              </a:p>
              <a:p>
                <a:pPr defTabSz="914354">
                  <a:defRPr/>
                </a:pPr>
                <a:r>
                  <a:rPr lang="en-US" altLang="zh-CN" sz="1000">
                    <a:latin typeface="Arial" panose="020B0604020202020204" pitchFamily="34" charset="0"/>
                    <a:ea typeface="微软雅黑" panose="020B0503020204020204" pitchFamily="34" charset="-122"/>
                    <a:sym typeface="Arial" panose="020B0604020202020204" pitchFamily="34" charset="0"/>
                  </a:rPr>
                  <a:t>180K+ Professional PowerPoint Resources</a:t>
                </a: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18" name="矩形 189">
                <a:extLst>
                  <a:ext uri="{FF2B5EF4-FFF2-40B4-BE49-F238E27FC236}">
                    <a16:creationId xmlns:a16="http://schemas.microsoft.com/office/drawing/2014/main" id="{4E2DF473-2DC4-4AFB-BAC4-0B4DE9076D91}"/>
                  </a:ext>
                </a:extLst>
              </p:cNvPr>
              <p:cNvSpPr/>
              <p:nvPr/>
            </p:nvSpPr>
            <p:spPr>
              <a:xfrm>
                <a:off x="4353046" y="2467214"/>
                <a:ext cx="2120212" cy="295722"/>
              </a:xfrm>
              <a:prstGeom prst="rect">
                <a:avLst/>
              </a:prstGeom>
              <a:noFill/>
              <a:ln>
                <a:noFill/>
              </a:ln>
            </p:spPr>
            <p:txBody>
              <a:bodyPr wrap="square" anchor="ctr">
                <a:spAutoFit/>
              </a:bodyPr>
              <a:lstStyle/>
              <a:p>
                <a:pPr defTabSz="914354">
                  <a:lnSpc>
                    <a:spcPct val="150000"/>
                  </a:lnSpc>
                  <a:defRPr/>
                </a:pPr>
                <a:r>
                  <a:rPr lang="zh-CN" altLang="en-US" sz="1000" dirty="0">
                    <a:solidFill>
                      <a:schemeClr val="accent1"/>
                    </a:solidFill>
                    <a:latin typeface="Arial" panose="020B0604020202020204" pitchFamily="34" charset="0"/>
                    <a:ea typeface="微软雅黑" panose="020B0503020204020204" pitchFamily="34" charset="-122"/>
                    <a:sym typeface="Arial" panose="020B0604020202020204" pitchFamily="34" charset="0"/>
                  </a:rPr>
                  <a:t>按住 </a:t>
                </a:r>
                <a:r>
                  <a:rPr lang="en-US" altLang="zh-CN" sz="1000" dirty="0">
                    <a:solidFill>
                      <a:schemeClr val="accent1"/>
                    </a:solidFill>
                    <a:latin typeface="Arial" panose="020B0604020202020204" pitchFamily="34" charset="0"/>
                    <a:ea typeface="微软雅黑" panose="020B0503020204020204" pitchFamily="34" charset="-122"/>
                    <a:sym typeface="Arial" panose="020B0604020202020204" pitchFamily="34" charset="0"/>
                  </a:rPr>
                  <a:t>Ctrl </a:t>
                </a:r>
                <a:r>
                  <a:rPr lang="zh-CN" altLang="en-US" sz="1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并单击链接访问官网</a:t>
                </a:r>
              </a:p>
            </p:txBody>
          </p:sp>
        </p:grpSp>
        <p:cxnSp>
          <p:nvCxnSpPr>
            <p:cNvPr id="100" name="直接连接符 99">
              <a:extLst>
                <a:ext uri="{FF2B5EF4-FFF2-40B4-BE49-F238E27FC236}">
                  <a16:creationId xmlns:a16="http://schemas.microsoft.com/office/drawing/2014/main" id="{0FC89135-C6E8-464A-9BBD-9B65A49FC3D8}"/>
                </a:ext>
              </a:extLst>
            </p:cNvPr>
            <p:cNvCxnSpPr/>
            <p:nvPr/>
          </p:nvCxnSpPr>
          <p:spPr>
            <a:xfrm>
              <a:off x="8385151" y="2544363"/>
              <a:ext cx="0" cy="1689055"/>
            </a:xfrm>
            <a:prstGeom prst="line">
              <a:avLst/>
            </a:prstGeom>
            <a:ln w="3175">
              <a:solidFill>
                <a:srgbClr val="000000"/>
              </a:solidFill>
            </a:ln>
          </p:spPr>
        </p:cxnSp>
        <p:grpSp>
          <p:nvGrpSpPr>
            <p:cNvPr id="101" name="组合 100">
              <a:extLst>
                <a:ext uri="{FF2B5EF4-FFF2-40B4-BE49-F238E27FC236}">
                  <a16:creationId xmlns:a16="http://schemas.microsoft.com/office/drawing/2014/main" id="{07C77466-99B6-4578-B471-984F29815889}"/>
                </a:ext>
              </a:extLst>
            </p:cNvPr>
            <p:cNvGrpSpPr/>
            <p:nvPr/>
          </p:nvGrpSpPr>
          <p:grpSpPr>
            <a:xfrm>
              <a:off x="6513610" y="3165998"/>
              <a:ext cx="1699443" cy="445784"/>
              <a:chOff x="669926" y="1204895"/>
              <a:chExt cx="1699443" cy="445784"/>
            </a:xfrm>
          </p:grpSpPr>
          <p:sp>
            <p:nvSpPr>
              <p:cNvPr id="102" name="AutoShape 15">
                <a:extLst>
                  <a:ext uri="{FF2B5EF4-FFF2-40B4-BE49-F238E27FC236}">
                    <a16:creationId xmlns:a16="http://schemas.microsoft.com/office/drawing/2014/main" id="{CE272887-C528-40F6-8026-B43839F035BC}"/>
                  </a:ext>
                </a:extLst>
              </p:cNvPr>
              <p:cNvSpPr>
                <a:spLocks noChangeAspect="1" noChangeArrowheads="1" noTextEdit="1"/>
              </p:cNvSpPr>
              <p:nvPr/>
            </p:nvSpPr>
            <p:spPr bwMode="auto">
              <a:xfrm>
                <a:off x="669926" y="1204895"/>
                <a:ext cx="1699443" cy="44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7">
                <a:extLst>
                  <a:ext uri="{FF2B5EF4-FFF2-40B4-BE49-F238E27FC236}">
                    <a16:creationId xmlns:a16="http://schemas.microsoft.com/office/drawing/2014/main" id="{F4FF8DD4-EC22-4F3D-BEDE-F2B4DA89B879}"/>
                  </a:ext>
                </a:extLst>
              </p:cNvPr>
              <p:cNvSpPr>
                <a:spLocks/>
              </p:cNvSpPr>
              <p:nvPr/>
            </p:nvSpPr>
            <p:spPr bwMode="auto">
              <a:xfrm>
                <a:off x="670473" y="1204895"/>
                <a:ext cx="444415" cy="445784"/>
              </a:xfrm>
              <a:custGeom>
                <a:avLst/>
                <a:gdLst>
                  <a:gd name="T0" fmla="*/ 344 w 687"/>
                  <a:gd name="T1" fmla="*/ 687 h 687"/>
                  <a:gd name="T2" fmla="*/ 344 w 687"/>
                  <a:gd name="T3" fmla="*/ 687 h 687"/>
                  <a:gd name="T4" fmla="*/ 0 w 687"/>
                  <a:gd name="T5" fmla="*/ 344 h 687"/>
                  <a:gd name="T6" fmla="*/ 0 w 687"/>
                  <a:gd name="T7" fmla="*/ 344 h 687"/>
                  <a:gd name="T8" fmla="*/ 344 w 687"/>
                  <a:gd name="T9" fmla="*/ 0 h 687"/>
                  <a:gd name="T10" fmla="*/ 344 w 687"/>
                  <a:gd name="T11" fmla="*/ 0 h 687"/>
                  <a:gd name="T12" fmla="*/ 687 w 687"/>
                  <a:gd name="T13" fmla="*/ 344 h 687"/>
                  <a:gd name="T14" fmla="*/ 687 w 687"/>
                  <a:gd name="T15" fmla="*/ 344 h 687"/>
                  <a:gd name="T16" fmla="*/ 344 w 687"/>
                  <a:gd name="T17"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687">
                    <a:moveTo>
                      <a:pt x="344" y="687"/>
                    </a:moveTo>
                    <a:cubicBezTo>
                      <a:pt x="344" y="687"/>
                      <a:pt x="344" y="687"/>
                      <a:pt x="344" y="687"/>
                    </a:cubicBezTo>
                    <a:cubicBezTo>
                      <a:pt x="155" y="687"/>
                      <a:pt x="0" y="533"/>
                      <a:pt x="0" y="344"/>
                    </a:cubicBezTo>
                    <a:cubicBezTo>
                      <a:pt x="0" y="344"/>
                      <a:pt x="0" y="344"/>
                      <a:pt x="0" y="344"/>
                    </a:cubicBezTo>
                    <a:cubicBezTo>
                      <a:pt x="0" y="155"/>
                      <a:pt x="155" y="0"/>
                      <a:pt x="344" y="0"/>
                    </a:cubicBezTo>
                    <a:cubicBezTo>
                      <a:pt x="344" y="0"/>
                      <a:pt x="344" y="0"/>
                      <a:pt x="344" y="0"/>
                    </a:cubicBezTo>
                    <a:cubicBezTo>
                      <a:pt x="533" y="0"/>
                      <a:pt x="687" y="155"/>
                      <a:pt x="687" y="344"/>
                    </a:cubicBezTo>
                    <a:cubicBezTo>
                      <a:pt x="687" y="344"/>
                      <a:pt x="687" y="344"/>
                      <a:pt x="687" y="344"/>
                    </a:cubicBezTo>
                    <a:cubicBezTo>
                      <a:pt x="687" y="533"/>
                      <a:pt x="533" y="687"/>
                      <a:pt x="344" y="6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8">
                <a:extLst>
                  <a:ext uri="{FF2B5EF4-FFF2-40B4-BE49-F238E27FC236}">
                    <a16:creationId xmlns:a16="http://schemas.microsoft.com/office/drawing/2014/main" id="{93B70AD6-7CF9-4185-AC34-4D7DC76D2497}"/>
                  </a:ext>
                </a:extLst>
              </p:cNvPr>
              <p:cNvSpPr>
                <a:spLocks noEditPoints="1"/>
              </p:cNvSpPr>
              <p:nvPr/>
            </p:nvSpPr>
            <p:spPr bwMode="auto">
              <a:xfrm>
                <a:off x="670473" y="1204895"/>
                <a:ext cx="444415" cy="444417"/>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CC4B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9">
                <a:extLst>
                  <a:ext uri="{FF2B5EF4-FFF2-40B4-BE49-F238E27FC236}">
                    <a16:creationId xmlns:a16="http://schemas.microsoft.com/office/drawing/2014/main" id="{E8BAE1BE-1515-43D0-8936-20447728C849}"/>
                  </a:ext>
                </a:extLst>
              </p:cNvPr>
              <p:cNvSpPr>
                <a:spLocks/>
              </p:cNvSpPr>
              <p:nvPr/>
            </p:nvSpPr>
            <p:spPr bwMode="auto">
              <a:xfrm>
                <a:off x="1316721" y="1281471"/>
                <a:ext cx="237933" cy="309587"/>
              </a:xfrm>
              <a:custGeom>
                <a:avLst/>
                <a:gdLst>
                  <a:gd name="T0" fmla="*/ 320 w 368"/>
                  <a:gd name="T1" fmla="*/ 141 h 477"/>
                  <a:gd name="T2" fmla="*/ 291 w 368"/>
                  <a:gd name="T3" fmla="*/ 119 h 477"/>
                  <a:gd name="T4" fmla="*/ 263 w 368"/>
                  <a:gd name="T5" fmla="*/ 77 h 477"/>
                  <a:gd name="T6" fmla="*/ 183 w 368"/>
                  <a:gd name="T7" fmla="*/ 54 h 477"/>
                  <a:gd name="T8" fmla="*/ 106 w 368"/>
                  <a:gd name="T9" fmla="*/ 72 h 477"/>
                  <a:gd name="T10" fmla="*/ 76 w 368"/>
                  <a:gd name="T11" fmla="*/ 123 h 477"/>
                  <a:gd name="T12" fmla="*/ 99 w 368"/>
                  <a:gd name="T13" fmla="*/ 168 h 477"/>
                  <a:gd name="T14" fmla="*/ 187 w 368"/>
                  <a:gd name="T15" fmla="*/ 197 h 477"/>
                  <a:gd name="T16" fmla="*/ 280 w 368"/>
                  <a:gd name="T17" fmla="*/ 223 h 477"/>
                  <a:gd name="T18" fmla="*/ 342 w 368"/>
                  <a:gd name="T19" fmla="*/ 264 h 477"/>
                  <a:gd name="T20" fmla="*/ 368 w 368"/>
                  <a:gd name="T21" fmla="*/ 339 h 477"/>
                  <a:gd name="T22" fmla="*/ 321 w 368"/>
                  <a:gd name="T23" fmla="*/ 438 h 477"/>
                  <a:gd name="T24" fmla="*/ 197 w 368"/>
                  <a:gd name="T25" fmla="*/ 477 h 477"/>
                  <a:gd name="T26" fmla="*/ 51 w 368"/>
                  <a:gd name="T27" fmla="*/ 434 h 477"/>
                  <a:gd name="T28" fmla="*/ 4 w 368"/>
                  <a:gd name="T29" fmla="*/ 351 h 477"/>
                  <a:gd name="T30" fmla="*/ 29 w 368"/>
                  <a:gd name="T31" fmla="*/ 318 h 477"/>
                  <a:gd name="T32" fmla="*/ 32 w 368"/>
                  <a:gd name="T33" fmla="*/ 318 h 477"/>
                  <a:gd name="T34" fmla="*/ 62 w 368"/>
                  <a:gd name="T35" fmla="*/ 340 h 477"/>
                  <a:gd name="T36" fmla="*/ 101 w 368"/>
                  <a:gd name="T37" fmla="*/ 397 h 477"/>
                  <a:gd name="T38" fmla="*/ 194 w 368"/>
                  <a:gd name="T39" fmla="*/ 422 h 477"/>
                  <a:gd name="T40" fmla="*/ 277 w 368"/>
                  <a:gd name="T41" fmla="*/ 401 h 477"/>
                  <a:gd name="T42" fmla="*/ 309 w 368"/>
                  <a:gd name="T43" fmla="*/ 343 h 477"/>
                  <a:gd name="T44" fmla="*/ 276 w 368"/>
                  <a:gd name="T45" fmla="*/ 288 h 477"/>
                  <a:gd name="T46" fmla="*/ 165 w 368"/>
                  <a:gd name="T47" fmla="*/ 254 h 477"/>
                  <a:gd name="T48" fmla="*/ 53 w 368"/>
                  <a:gd name="T49" fmla="*/ 207 h 477"/>
                  <a:gd name="T50" fmla="*/ 18 w 368"/>
                  <a:gd name="T51" fmla="*/ 127 h 477"/>
                  <a:gd name="T52" fmla="*/ 62 w 368"/>
                  <a:gd name="T53" fmla="*/ 36 h 477"/>
                  <a:gd name="T54" fmla="*/ 180 w 368"/>
                  <a:gd name="T55" fmla="*/ 0 h 477"/>
                  <a:gd name="T56" fmla="*/ 304 w 368"/>
                  <a:gd name="T57" fmla="*/ 36 h 477"/>
                  <a:gd name="T58" fmla="*/ 349 w 368"/>
                  <a:gd name="T59" fmla="*/ 108 h 477"/>
                  <a:gd name="T60" fmla="*/ 324 w 368"/>
                  <a:gd name="T61" fmla="*/ 140 h 477"/>
                  <a:gd name="T62" fmla="*/ 320 w 368"/>
                  <a:gd name="T63" fmla="*/ 14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8" h="477">
                    <a:moveTo>
                      <a:pt x="320" y="141"/>
                    </a:moveTo>
                    <a:cubicBezTo>
                      <a:pt x="306" y="142"/>
                      <a:pt x="294" y="133"/>
                      <a:pt x="291" y="119"/>
                    </a:cubicBezTo>
                    <a:cubicBezTo>
                      <a:pt x="286" y="101"/>
                      <a:pt x="276" y="87"/>
                      <a:pt x="263" y="77"/>
                    </a:cubicBezTo>
                    <a:cubicBezTo>
                      <a:pt x="244" y="62"/>
                      <a:pt x="218" y="54"/>
                      <a:pt x="183" y="54"/>
                    </a:cubicBezTo>
                    <a:cubicBezTo>
                      <a:pt x="151" y="54"/>
                      <a:pt x="126" y="60"/>
                      <a:pt x="106" y="72"/>
                    </a:cubicBezTo>
                    <a:cubicBezTo>
                      <a:pt x="86" y="84"/>
                      <a:pt x="76" y="101"/>
                      <a:pt x="76" y="123"/>
                    </a:cubicBezTo>
                    <a:cubicBezTo>
                      <a:pt x="76" y="143"/>
                      <a:pt x="84" y="158"/>
                      <a:pt x="99" y="168"/>
                    </a:cubicBezTo>
                    <a:cubicBezTo>
                      <a:pt x="114" y="178"/>
                      <a:pt x="144" y="187"/>
                      <a:pt x="187" y="197"/>
                    </a:cubicBezTo>
                    <a:cubicBezTo>
                      <a:pt x="225" y="205"/>
                      <a:pt x="256" y="214"/>
                      <a:pt x="280" y="223"/>
                    </a:cubicBezTo>
                    <a:cubicBezTo>
                      <a:pt x="304" y="232"/>
                      <a:pt x="325" y="245"/>
                      <a:pt x="342" y="264"/>
                    </a:cubicBezTo>
                    <a:cubicBezTo>
                      <a:pt x="359" y="283"/>
                      <a:pt x="368" y="307"/>
                      <a:pt x="368" y="339"/>
                    </a:cubicBezTo>
                    <a:cubicBezTo>
                      <a:pt x="368" y="378"/>
                      <a:pt x="352" y="411"/>
                      <a:pt x="321" y="438"/>
                    </a:cubicBezTo>
                    <a:cubicBezTo>
                      <a:pt x="289" y="464"/>
                      <a:pt x="248" y="477"/>
                      <a:pt x="197" y="477"/>
                    </a:cubicBezTo>
                    <a:cubicBezTo>
                      <a:pt x="132" y="477"/>
                      <a:pt x="84" y="462"/>
                      <a:pt x="51" y="434"/>
                    </a:cubicBezTo>
                    <a:cubicBezTo>
                      <a:pt x="26" y="411"/>
                      <a:pt x="11" y="384"/>
                      <a:pt x="4" y="351"/>
                    </a:cubicBezTo>
                    <a:cubicBezTo>
                      <a:pt x="0" y="335"/>
                      <a:pt x="13" y="320"/>
                      <a:pt x="29" y="318"/>
                    </a:cubicBezTo>
                    <a:cubicBezTo>
                      <a:pt x="32" y="318"/>
                      <a:pt x="32" y="318"/>
                      <a:pt x="32" y="318"/>
                    </a:cubicBezTo>
                    <a:cubicBezTo>
                      <a:pt x="46" y="317"/>
                      <a:pt x="58" y="326"/>
                      <a:pt x="62" y="340"/>
                    </a:cubicBezTo>
                    <a:cubicBezTo>
                      <a:pt x="68" y="365"/>
                      <a:pt x="81" y="384"/>
                      <a:pt x="101" y="397"/>
                    </a:cubicBezTo>
                    <a:cubicBezTo>
                      <a:pt x="127" y="413"/>
                      <a:pt x="158" y="422"/>
                      <a:pt x="194" y="422"/>
                    </a:cubicBezTo>
                    <a:cubicBezTo>
                      <a:pt x="229" y="422"/>
                      <a:pt x="256" y="415"/>
                      <a:pt x="277" y="401"/>
                    </a:cubicBezTo>
                    <a:cubicBezTo>
                      <a:pt x="298" y="387"/>
                      <a:pt x="309" y="368"/>
                      <a:pt x="309" y="343"/>
                    </a:cubicBezTo>
                    <a:cubicBezTo>
                      <a:pt x="309" y="318"/>
                      <a:pt x="298" y="300"/>
                      <a:pt x="276" y="288"/>
                    </a:cubicBezTo>
                    <a:cubicBezTo>
                      <a:pt x="254" y="277"/>
                      <a:pt x="217" y="265"/>
                      <a:pt x="165" y="254"/>
                    </a:cubicBezTo>
                    <a:cubicBezTo>
                      <a:pt x="113" y="243"/>
                      <a:pt x="76" y="227"/>
                      <a:pt x="53" y="207"/>
                    </a:cubicBezTo>
                    <a:cubicBezTo>
                      <a:pt x="30" y="186"/>
                      <a:pt x="18" y="160"/>
                      <a:pt x="18" y="127"/>
                    </a:cubicBezTo>
                    <a:cubicBezTo>
                      <a:pt x="18" y="90"/>
                      <a:pt x="33" y="60"/>
                      <a:pt x="62" y="36"/>
                    </a:cubicBezTo>
                    <a:cubicBezTo>
                      <a:pt x="91" y="12"/>
                      <a:pt x="130" y="0"/>
                      <a:pt x="180" y="0"/>
                    </a:cubicBezTo>
                    <a:cubicBezTo>
                      <a:pt x="231" y="0"/>
                      <a:pt x="273" y="12"/>
                      <a:pt x="304" y="36"/>
                    </a:cubicBezTo>
                    <a:cubicBezTo>
                      <a:pt x="327" y="54"/>
                      <a:pt x="343" y="78"/>
                      <a:pt x="349" y="108"/>
                    </a:cubicBezTo>
                    <a:cubicBezTo>
                      <a:pt x="353" y="124"/>
                      <a:pt x="341" y="139"/>
                      <a:pt x="324" y="140"/>
                    </a:cubicBezTo>
                    <a:lnTo>
                      <a:pt x="320" y="141"/>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20">
                <a:extLst>
                  <a:ext uri="{FF2B5EF4-FFF2-40B4-BE49-F238E27FC236}">
                    <a16:creationId xmlns:a16="http://schemas.microsoft.com/office/drawing/2014/main" id="{3A82B88A-5D2A-4D22-8E41-C0F886192F30}"/>
                  </a:ext>
                </a:extLst>
              </p:cNvPr>
              <p:cNvSpPr>
                <a:spLocks/>
              </p:cNvSpPr>
              <p:nvPr/>
            </p:nvSpPr>
            <p:spPr bwMode="auto">
              <a:xfrm>
                <a:off x="1603608" y="1286121"/>
                <a:ext cx="36921" cy="299742"/>
              </a:xfrm>
              <a:custGeom>
                <a:avLst/>
                <a:gdLst>
                  <a:gd name="T0" fmla="*/ 29 w 57"/>
                  <a:gd name="T1" fmla="*/ 462 h 462"/>
                  <a:gd name="T2" fmla="*/ 29 w 57"/>
                  <a:gd name="T3" fmla="*/ 462 h 462"/>
                  <a:gd name="T4" fmla="*/ 0 w 57"/>
                  <a:gd name="T5" fmla="*/ 434 h 462"/>
                  <a:gd name="T6" fmla="*/ 0 w 57"/>
                  <a:gd name="T7" fmla="*/ 29 h 462"/>
                  <a:gd name="T8" fmla="*/ 29 w 57"/>
                  <a:gd name="T9" fmla="*/ 0 h 462"/>
                  <a:gd name="T10" fmla="*/ 29 w 57"/>
                  <a:gd name="T11" fmla="*/ 0 h 462"/>
                  <a:gd name="T12" fmla="*/ 57 w 57"/>
                  <a:gd name="T13" fmla="*/ 29 h 462"/>
                  <a:gd name="T14" fmla="*/ 57 w 57"/>
                  <a:gd name="T15" fmla="*/ 434 h 462"/>
                  <a:gd name="T16" fmla="*/ 29 w 57"/>
                  <a:gd name="T17"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62">
                    <a:moveTo>
                      <a:pt x="29" y="462"/>
                    </a:moveTo>
                    <a:cubicBezTo>
                      <a:pt x="29" y="462"/>
                      <a:pt x="29" y="462"/>
                      <a:pt x="29" y="462"/>
                    </a:cubicBezTo>
                    <a:cubicBezTo>
                      <a:pt x="13" y="462"/>
                      <a:pt x="0" y="449"/>
                      <a:pt x="0" y="434"/>
                    </a:cubicBezTo>
                    <a:cubicBezTo>
                      <a:pt x="0" y="29"/>
                      <a:pt x="0" y="29"/>
                      <a:pt x="0" y="29"/>
                    </a:cubicBezTo>
                    <a:cubicBezTo>
                      <a:pt x="0" y="13"/>
                      <a:pt x="13" y="0"/>
                      <a:pt x="29" y="0"/>
                    </a:cubicBezTo>
                    <a:cubicBezTo>
                      <a:pt x="29" y="0"/>
                      <a:pt x="29" y="0"/>
                      <a:pt x="29" y="0"/>
                    </a:cubicBezTo>
                    <a:cubicBezTo>
                      <a:pt x="44" y="0"/>
                      <a:pt x="57" y="13"/>
                      <a:pt x="57" y="29"/>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21">
                <a:extLst>
                  <a:ext uri="{FF2B5EF4-FFF2-40B4-BE49-F238E27FC236}">
                    <a16:creationId xmlns:a16="http://schemas.microsoft.com/office/drawing/2014/main" id="{0619DCD2-A18C-4498-A2F4-0A54AEC6837F}"/>
                  </a:ext>
                </a:extLst>
              </p:cNvPr>
              <p:cNvSpPr>
                <a:spLocks noEditPoints="1"/>
              </p:cNvSpPr>
              <p:nvPr/>
            </p:nvSpPr>
            <p:spPr bwMode="auto">
              <a:xfrm>
                <a:off x="1696867" y="1286121"/>
                <a:ext cx="36100" cy="299742"/>
              </a:xfrm>
              <a:custGeom>
                <a:avLst/>
                <a:gdLst>
                  <a:gd name="T0" fmla="*/ 28 w 56"/>
                  <a:gd name="T1" fmla="*/ 65 h 462"/>
                  <a:gd name="T2" fmla="*/ 28 w 56"/>
                  <a:gd name="T3" fmla="*/ 65 h 462"/>
                  <a:gd name="T4" fmla="*/ 0 w 56"/>
                  <a:gd name="T5" fmla="*/ 36 h 462"/>
                  <a:gd name="T6" fmla="*/ 0 w 56"/>
                  <a:gd name="T7" fmla="*/ 29 h 462"/>
                  <a:gd name="T8" fmla="*/ 28 w 56"/>
                  <a:gd name="T9" fmla="*/ 0 h 462"/>
                  <a:gd name="T10" fmla="*/ 28 w 56"/>
                  <a:gd name="T11" fmla="*/ 0 h 462"/>
                  <a:gd name="T12" fmla="*/ 56 w 56"/>
                  <a:gd name="T13" fmla="*/ 29 h 462"/>
                  <a:gd name="T14" fmla="*/ 56 w 56"/>
                  <a:gd name="T15" fmla="*/ 36 h 462"/>
                  <a:gd name="T16" fmla="*/ 28 w 56"/>
                  <a:gd name="T17" fmla="*/ 65 h 462"/>
                  <a:gd name="T18" fmla="*/ 28 w 56"/>
                  <a:gd name="T19" fmla="*/ 462 h 462"/>
                  <a:gd name="T20" fmla="*/ 28 w 56"/>
                  <a:gd name="T21" fmla="*/ 462 h 462"/>
                  <a:gd name="T22" fmla="*/ 0 w 56"/>
                  <a:gd name="T23" fmla="*/ 434 h 462"/>
                  <a:gd name="T24" fmla="*/ 0 w 56"/>
                  <a:gd name="T25" fmla="*/ 156 h 462"/>
                  <a:gd name="T26" fmla="*/ 28 w 56"/>
                  <a:gd name="T27" fmla="*/ 128 h 462"/>
                  <a:gd name="T28" fmla="*/ 28 w 56"/>
                  <a:gd name="T29" fmla="*/ 128 h 462"/>
                  <a:gd name="T30" fmla="*/ 56 w 56"/>
                  <a:gd name="T31" fmla="*/ 156 h 462"/>
                  <a:gd name="T32" fmla="*/ 56 w 56"/>
                  <a:gd name="T33" fmla="*/ 434 h 462"/>
                  <a:gd name="T34" fmla="*/ 28 w 56"/>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462">
                    <a:moveTo>
                      <a:pt x="28" y="65"/>
                    </a:moveTo>
                    <a:cubicBezTo>
                      <a:pt x="28" y="65"/>
                      <a:pt x="28" y="65"/>
                      <a:pt x="28" y="65"/>
                    </a:cubicBezTo>
                    <a:cubicBezTo>
                      <a:pt x="12" y="65"/>
                      <a:pt x="0" y="52"/>
                      <a:pt x="0" y="36"/>
                    </a:cubicBezTo>
                    <a:cubicBezTo>
                      <a:pt x="0" y="29"/>
                      <a:pt x="0" y="29"/>
                      <a:pt x="0" y="29"/>
                    </a:cubicBezTo>
                    <a:cubicBezTo>
                      <a:pt x="0" y="13"/>
                      <a:pt x="12" y="0"/>
                      <a:pt x="28" y="0"/>
                    </a:cubicBezTo>
                    <a:cubicBezTo>
                      <a:pt x="28" y="0"/>
                      <a:pt x="28" y="0"/>
                      <a:pt x="28" y="0"/>
                    </a:cubicBezTo>
                    <a:cubicBezTo>
                      <a:pt x="44" y="0"/>
                      <a:pt x="56" y="13"/>
                      <a:pt x="56" y="29"/>
                    </a:cubicBezTo>
                    <a:cubicBezTo>
                      <a:pt x="56" y="36"/>
                      <a:pt x="56" y="36"/>
                      <a:pt x="56" y="36"/>
                    </a:cubicBezTo>
                    <a:cubicBezTo>
                      <a:pt x="56" y="52"/>
                      <a:pt x="44" y="65"/>
                      <a:pt x="28" y="65"/>
                    </a:cubicBezTo>
                    <a:close/>
                    <a:moveTo>
                      <a:pt x="28" y="462"/>
                    </a:moveTo>
                    <a:cubicBezTo>
                      <a:pt x="28" y="462"/>
                      <a:pt x="28" y="462"/>
                      <a:pt x="28" y="462"/>
                    </a:cubicBezTo>
                    <a:cubicBezTo>
                      <a:pt x="12" y="462"/>
                      <a:pt x="0" y="449"/>
                      <a:pt x="0" y="434"/>
                    </a:cubicBezTo>
                    <a:cubicBezTo>
                      <a:pt x="0" y="156"/>
                      <a:pt x="0" y="156"/>
                      <a:pt x="0" y="156"/>
                    </a:cubicBezTo>
                    <a:cubicBezTo>
                      <a:pt x="0" y="141"/>
                      <a:pt x="12" y="128"/>
                      <a:pt x="28" y="128"/>
                    </a:cubicBezTo>
                    <a:cubicBezTo>
                      <a:pt x="28" y="128"/>
                      <a:pt x="28" y="128"/>
                      <a:pt x="28" y="128"/>
                    </a:cubicBezTo>
                    <a:cubicBezTo>
                      <a:pt x="44" y="128"/>
                      <a:pt x="56" y="141"/>
                      <a:pt x="56" y="156"/>
                    </a:cubicBezTo>
                    <a:cubicBezTo>
                      <a:pt x="56" y="434"/>
                      <a:pt x="56" y="434"/>
                      <a:pt x="56" y="434"/>
                    </a:cubicBezTo>
                    <a:cubicBezTo>
                      <a:pt x="56" y="449"/>
                      <a:pt x="44" y="462"/>
                      <a:pt x="28"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22">
                <a:extLst>
                  <a:ext uri="{FF2B5EF4-FFF2-40B4-BE49-F238E27FC236}">
                    <a16:creationId xmlns:a16="http://schemas.microsoft.com/office/drawing/2014/main" id="{580A5299-D4F1-4CAA-835C-EC8393798945}"/>
                  </a:ext>
                </a:extLst>
              </p:cNvPr>
              <p:cNvSpPr>
                <a:spLocks noEditPoints="1"/>
              </p:cNvSpPr>
              <p:nvPr/>
            </p:nvSpPr>
            <p:spPr bwMode="auto">
              <a:xfrm>
                <a:off x="1235222" y="1286121"/>
                <a:ext cx="36647" cy="299742"/>
              </a:xfrm>
              <a:custGeom>
                <a:avLst/>
                <a:gdLst>
                  <a:gd name="T0" fmla="*/ 29 w 57"/>
                  <a:gd name="T1" fmla="*/ 65 h 462"/>
                  <a:gd name="T2" fmla="*/ 29 w 57"/>
                  <a:gd name="T3" fmla="*/ 65 h 462"/>
                  <a:gd name="T4" fmla="*/ 0 w 57"/>
                  <a:gd name="T5" fmla="*/ 36 h 462"/>
                  <a:gd name="T6" fmla="*/ 0 w 57"/>
                  <a:gd name="T7" fmla="*/ 29 h 462"/>
                  <a:gd name="T8" fmla="*/ 29 w 57"/>
                  <a:gd name="T9" fmla="*/ 0 h 462"/>
                  <a:gd name="T10" fmla="*/ 29 w 57"/>
                  <a:gd name="T11" fmla="*/ 0 h 462"/>
                  <a:gd name="T12" fmla="*/ 57 w 57"/>
                  <a:gd name="T13" fmla="*/ 29 h 462"/>
                  <a:gd name="T14" fmla="*/ 57 w 57"/>
                  <a:gd name="T15" fmla="*/ 36 h 462"/>
                  <a:gd name="T16" fmla="*/ 29 w 57"/>
                  <a:gd name="T17" fmla="*/ 65 h 462"/>
                  <a:gd name="T18" fmla="*/ 29 w 57"/>
                  <a:gd name="T19" fmla="*/ 462 h 462"/>
                  <a:gd name="T20" fmla="*/ 29 w 57"/>
                  <a:gd name="T21" fmla="*/ 462 h 462"/>
                  <a:gd name="T22" fmla="*/ 0 w 57"/>
                  <a:gd name="T23" fmla="*/ 434 h 462"/>
                  <a:gd name="T24" fmla="*/ 0 w 57"/>
                  <a:gd name="T25" fmla="*/ 156 h 462"/>
                  <a:gd name="T26" fmla="*/ 29 w 57"/>
                  <a:gd name="T27" fmla="*/ 128 h 462"/>
                  <a:gd name="T28" fmla="*/ 29 w 57"/>
                  <a:gd name="T29" fmla="*/ 128 h 462"/>
                  <a:gd name="T30" fmla="*/ 57 w 57"/>
                  <a:gd name="T31" fmla="*/ 156 h 462"/>
                  <a:gd name="T32" fmla="*/ 57 w 57"/>
                  <a:gd name="T33" fmla="*/ 434 h 462"/>
                  <a:gd name="T34" fmla="*/ 29 w 57"/>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62">
                    <a:moveTo>
                      <a:pt x="29" y="65"/>
                    </a:moveTo>
                    <a:cubicBezTo>
                      <a:pt x="29" y="65"/>
                      <a:pt x="29" y="65"/>
                      <a:pt x="29" y="65"/>
                    </a:cubicBezTo>
                    <a:cubicBezTo>
                      <a:pt x="13" y="65"/>
                      <a:pt x="0" y="52"/>
                      <a:pt x="0" y="36"/>
                    </a:cubicBezTo>
                    <a:cubicBezTo>
                      <a:pt x="0" y="29"/>
                      <a:pt x="0" y="29"/>
                      <a:pt x="0" y="29"/>
                    </a:cubicBezTo>
                    <a:cubicBezTo>
                      <a:pt x="0" y="13"/>
                      <a:pt x="13" y="0"/>
                      <a:pt x="29" y="0"/>
                    </a:cubicBezTo>
                    <a:cubicBezTo>
                      <a:pt x="29" y="0"/>
                      <a:pt x="29" y="0"/>
                      <a:pt x="29" y="0"/>
                    </a:cubicBezTo>
                    <a:cubicBezTo>
                      <a:pt x="44" y="0"/>
                      <a:pt x="57" y="13"/>
                      <a:pt x="57" y="29"/>
                    </a:cubicBezTo>
                    <a:cubicBezTo>
                      <a:pt x="57" y="36"/>
                      <a:pt x="57" y="36"/>
                      <a:pt x="57" y="36"/>
                    </a:cubicBezTo>
                    <a:cubicBezTo>
                      <a:pt x="57" y="52"/>
                      <a:pt x="44" y="65"/>
                      <a:pt x="29" y="65"/>
                    </a:cubicBezTo>
                    <a:close/>
                    <a:moveTo>
                      <a:pt x="29" y="462"/>
                    </a:moveTo>
                    <a:cubicBezTo>
                      <a:pt x="29" y="462"/>
                      <a:pt x="29" y="462"/>
                      <a:pt x="29" y="462"/>
                    </a:cubicBezTo>
                    <a:cubicBezTo>
                      <a:pt x="13" y="462"/>
                      <a:pt x="0" y="449"/>
                      <a:pt x="0" y="434"/>
                    </a:cubicBezTo>
                    <a:cubicBezTo>
                      <a:pt x="0" y="156"/>
                      <a:pt x="0" y="156"/>
                      <a:pt x="0" y="156"/>
                    </a:cubicBezTo>
                    <a:cubicBezTo>
                      <a:pt x="0" y="141"/>
                      <a:pt x="13" y="128"/>
                      <a:pt x="29" y="128"/>
                    </a:cubicBezTo>
                    <a:cubicBezTo>
                      <a:pt x="29" y="128"/>
                      <a:pt x="29" y="128"/>
                      <a:pt x="29" y="128"/>
                    </a:cubicBezTo>
                    <a:cubicBezTo>
                      <a:pt x="44" y="128"/>
                      <a:pt x="57" y="141"/>
                      <a:pt x="57" y="156"/>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23">
                <a:extLst>
                  <a:ext uri="{FF2B5EF4-FFF2-40B4-BE49-F238E27FC236}">
                    <a16:creationId xmlns:a16="http://schemas.microsoft.com/office/drawing/2014/main" id="{3FE6F279-7161-48BC-8F1B-68954BDA9C52}"/>
                  </a:ext>
                </a:extLst>
              </p:cNvPr>
              <p:cNvSpPr>
                <a:spLocks noEditPoints="1"/>
              </p:cNvSpPr>
              <p:nvPr/>
            </p:nvSpPr>
            <p:spPr bwMode="auto">
              <a:xfrm>
                <a:off x="1776451" y="1286121"/>
                <a:ext cx="187338" cy="304938"/>
              </a:xfrm>
              <a:custGeom>
                <a:avLst/>
                <a:gdLst>
                  <a:gd name="T0" fmla="*/ 264 w 290"/>
                  <a:gd name="T1" fmla="*/ 462 h 470"/>
                  <a:gd name="T2" fmla="*/ 264 w 290"/>
                  <a:gd name="T3" fmla="*/ 462 h 470"/>
                  <a:gd name="T4" fmla="*/ 237 w 290"/>
                  <a:gd name="T5" fmla="*/ 436 h 470"/>
                  <a:gd name="T6" fmla="*/ 237 w 290"/>
                  <a:gd name="T7" fmla="*/ 420 h 470"/>
                  <a:gd name="T8" fmla="*/ 236 w 290"/>
                  <a:gd name="T9" fmla="*/ 420 h 470"/>
                  <a:gd name="T10" fmla="*/ 144 w 290"/>
                  <a:gd name="T11" fmla="*/ 470 h 470"/>
                  <a:gd name="T12" fmla="*/ 41 w 290"/>
                  <a:gd name="T13" fmla="*/ 421 h 470"/>
                  <a:gd name="T14" fmla="*/ 0 w 290"/>
                  <a:gd name="T15" fmla="*/ 295 h 470"/>
                  <a:gd name="T16" fmla="*/ 39 w 290"/>
                  <a:gd name="T17" fmla="*/ 167 h 470"/>
                  <a:gd name="T18" fmla="*/ 141 w 290"/>
                  <a:gd name="T19" fmla="*/ 120 h 470"/>
                  <a:gd name="T20" fmla="*/ 232 w 290"/>
                  <a:gd name="T21" fmla="*/ 166 h 470"/>
                  <a:gd name="T22" fmla="*/ 234 w 290"/>
                  <a:gd name="T23" fmla="*/ 166 h 470"/>
                  <a:gd name="T24" fmla="*/ 234 w 290"/>
                  <a:gd name="T25" fmla="*/ 27 h 470"/>
                  <a:gd name="T26" fmla="*/ 260 w 290"/>
                  <a:gd name="T27" fmla="*/ 0 h 470"/>
                  <a:gd name="T28" fmla="*/ 264 w 290"/>
                  <a:gd name="T29" fmla="*/ 0 h 470"/>
                  <a:gd name="T30" fmla="*/ 290 w 290"/>
                  <a:gd name="T31" fmla="*/ 27 h 470"/>
                  <a:gd name="T32" fmla="*/ 290 w 290"/>
                  <a:gd name="T33" fmla="*/ 436 h 470"/>
                  <a:gd name="T34" fmla="*/ 264 w 290"/>
                  <a:gd name="T35" fmla="*/ 462 h 470"/>
                  <a:gd name="T36" fmla="*/ 150 w 290"/>
                  <a:gd name="T37" fmla="*/ 423 h 470"/>
                  <a:gd name="T38" fmla="*/ 213 w 290"/>
                  <a:gd name="T39" fmla="*/ 393 h 470"/>
                  <a:gd name="T40" fmla="*/ 239 w 290"/>
                  <a:gd name="T41" fmla="*/ 300 h 470"/>
                  <a:gd name="T42" fmla="*/ 215 w 290"/>
                  <a:gd name="T43" fmla="*/ 203 h 470"/>
                  <a:gd name="T44" fmla="*/ 147 w 290"/>
                  <a:gd name="T45" fmla="*/ 167 h 470"/>
                  <a:gd name="T46" fmla="*/ 81 w 290"/>
                  <a:gd name="T47" fmla="*/ 202 h 470"/>
                  <a:gd name="T48" fmla="*/ 58 w 290"/>
                  <a:gd name="T49" fmla="*/ 295 h 470"/>
                  <a:gd name="T50" fmla="*/ 70 w 290"/>
                  <a:gd name="T51" fmla="*/ 366 h 470"/>
                  <a:gd name="T52" fmla="*/ 104 w 290"/>
                  <a:gd name="T53" fmla="*/ 409 h 470"/>
                  <a:gd name="T54" fmla="*/ 150 w 290"/>
                  <a:gd name="T55" fmla="*/ 42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0" h="470">
                    <a:moveTo>
                      <a:pt x="264" y="462"/>
                    </a:moveTo>
                    <a:cubicBezTo>
                      <a:pt x="264" y="462"/>
                      <a:pt x="264" y="462"/>
                      <a:pt x="264" y="462"/>
                    </a:cubicBezTo>
                    <a:cubicBezTo>
                      <a:pt x="249" y="462"/>
                      <a:pt x="237" y="450"/>
                      <a:pt x="237" y="436"/>
                    </a:cubicBezTo>
                    <a:cubicBezTo>
                      <a:pt x="237" y="420"/>
                      <a:pt x="237" y="420"/>
                      <a:pt x="237" y="420"/>
                    </a:cubicBezTo>
                    <a:cubicBezTo>
                      <a:pt x="236" y="420"/>
                      <a:pt x="236" y="420"/>
                      <a:pt x="236" y="420"/>
                    </a:cubicBezTo>
                    <a:cubicBezTo>
                      <a:pt x="216" y="453"/>
                      <a:pt x="185" y="470"/>
                      <a:pt x="144" y="470"/>
                    </a:cubicBezTo>
                    <a:cubicBezTo>
                      <a:pt x="103" y="470"/>
                      <a:pt x="69" y="454"/>
                      <a:pt x="41" y="421"/>
                    </a:cubicBezTo>
                    <a:cubicBezTo>
                      <a:pt x="14" y="389"/>
                      <a:pt x="0" y="347"/>
                      <a:pt x="0" y="295"/>
                    </a:cubicBezTo>
                    <a:cubicBezTo>
                      <a:pt x="0" y="241"/>
                      <a:pt x="13" y="199"/>
                      <a:pt x="39" y="167"/>
                    </a:cubicBezTo>
                    <a:cubicBezTo>
                      <a:pt x="65" y="136"/>
                      <a:pt x="99" y="120"/>
                      <a:pt x="141" y="120"/>
                    </a:cubicBezTo>
                    <a:cubicBezTo>
                      <a:pt x="181" y="120"/>
                      <a:pt x="212" y="136"/>
                      <a:pt x="232" y="166"/>
                    </a:cubicBezTo>
                    <a:cubicBezTo>
                      <a:pt x="234" y="166"/>
                      <a:pt x="234" y="166"/>
                      <a:pt x="234" y="166"/>
                    </a:cubicBezTo>
                    <a:cubicBezTo>
                      <a:pt x="234" y="27"/>
                      <a:pt x="234" y="27"/>
                      <a:pt x="234" y="27"/>
                    </a:cubicBezTo>
                    <a:cubicBezTo>
                      <a:pt x="234" y="12"/>
                      <a:pt x="245" y="0"/>
                      <a:pt x="260" y="0"/>
                    </a:cubicBezTo>
                    <a:cubicBezTo>
                      <a:pt x="264" y="0"/>
                      <a:pt x="264" y="0"/>
                      <a:pt x="264" y="0"/>
                    </a:cubicBezTo>
                    <a:cubicBezTo>
                      <a:pt x="278" y="0"/>
                      <a:pt x="290" y="12"/>
                      <a:pt x="290" y="27"/>
                    </a:cubicBezTo>
                    <a:cubicBezTo>
                      <a:pt x="290" y="436"/>
                      <a:pt x="290" y="436"/>
                      <a:pt x="290" y="436"/>
                    </a:cubicBezTo>
                    <a:cubicBezTo>
                      <a:pt x="290" y="450"/>
                      <a:pt x="278" y="462"/>
                      <a:pt x="264" y="462"/>
                    </a:cubicBezTo>
                    <a:close/>
                    <a:moveTo>
                      <a:pt x="150" y="423"/>
                    </a:moveTo>
                    <a:cubicBezTo>
                      <a:pt x="175" y="423"/>
                      <a:pt x="196" y="413"/>
                      <a:pt x="213" y="393"/>
                    </a:cubicBezTo>
                    <a:cubicBezTo>
                      <a:pt x="230" y="372"/>
                      <a:pt x="239" y="342"/>
                      <a:pt x="239" y="300"/>
                    </a:cubicBezTo>
                    <a:cubicBezTo>
                      <a:pt x="239" y="260"/>
                      <a:pt x="231" y="227"/>
                      <a:pt x="215" y="203"/>
                    </a:cubicBezTo>
                    <a:cubicBezTo>
                      <a:pt x="199" y="179"/>
                      <a:pt x="177" y="167"/>
                      <a:pt x="147" y="167"/>
                    </a:cubicBezTo>
                    <a:cubicBezTo>
                      <a:pt x="118" y="167"/>
                      <a:pt x="96" y="178"/>
                      <a:pt x="81" y="202"/>
                    </a:cubicBezTo>
                    <a:cubicBezTo>
                      <a:pt x="66" y="226"/>
                      <a:pt x="58" y="257"/>
                      <a:pt x="58" y="295"/>
                    </a:cubicBezTo>
                    <a:cubicBezTo>
                      <a:pt x="58" y="323"/>
                      <a:pt x="62" y="346"/>
                      <a:pt x="70" y="366"/>
                    </a:cubicBezTo>
                    <a:cubicBezTo>
                      <a:pt x="78" y="385"/>
                      <a:pt x="90" y="399"/>
                      <a:pt x="104" y="409"/>
                    </a:cubicBezTo>
                    <a:cubicBezTo>
                      <a:pt x="119" y="419"/>
                      <a:pt x="134" y="423"/>
                      <a:pt x="150" y="423"/>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24">
                <a:extLst>
                  <a:ext uri="{FF2B5EF4-FFF2-40B4-BE49-F238E27FC236}">
                    <a16:creationId xmlns:a16="http://schemas.microsoft.com/office/drawing/2014/main" id="{878B4E8F-02E1-4064-8307-674BE90A7138}"/>
                  </a:ext>
                </a:extLst>
              </p:cNvPr>
              <p:cNvSpPr>
                <a:spLocks noEditPoints="1"/>
              </p:cNvSpPr>
              <p:nvPr/>
            </p:nvSpPr>
            <p:spPr bwMode="auto">
              <a:xfrm>
                <a:off x="2009735" y="1363791"/>
                <a:ext cx="199371" cy="227268"/>
              </a:xfrm>
              <a:custGeom>
                <a:avLst/>
                <a:gdLst>
                  <a:gd name="T0" fmla="*/ 280 w 308"/>
                  <a:gd name="T1" fmla="*/ 189 h 350"/>
                  <a:gd name="T2" fmla="*/ 68 w 308"/>
                  <a:gd name="T3" fmla="*/ 189 h 350"/>
                  <a:gd name="T4" fmla="*/ 59 w 308"/>
                  <a:gd name="T5" fmla="*/ 200 h 350"/>
                  <a:gd name="T6" fmla="*/ 89 w 308"/>
                  <a:gd name="T7" fmla="*/ 274 h 350"/>
                  <a:gd name="T8" fmla="*/ 160 w 308"/>
                  <a:gd name="T9" fmla="*/ 303 h 350"/>
                  <a:gd name="T10" fmla="*/ 214 w 308"/>
                  <a:gd name="T11" fmla="*/ 286 h 350"/>
                  <a:gd name="T12" fmla="*/ 239 w 308"/>
                  <a:gd name="T13" fmla="*/ 255 h 350"/>
                  <a:gd name="T14" fmla="*/ 272 w 308"/>
                  <a:gd name="T15" fmla="*/ 237 h 350"/>
                  <a:gd name="T16" fmla="*/ 272 w 308"/>
                  <a:gd name="T17" fmla="*/ 237 h 350"/>
                  <a:gd name="T18" fmla="*/ 293 w 308"/>
                  <a:gd name="T19" fmla="*/ 277 h 350"/>
                  <a:gd name="T20" fmla="*/ 254 w 308"/>
                  <a:gd name="T21" fmla="*/ 322 h 350"/>
                  <a:gd name="T22" fmla="*/ 160 w 308"/>
                  <a:gd name="T23" fmla="*/ 350 h 350"/>
                  <a:gd name="T24" fmla="*/ 42 w 308"/>
                  <a:gd name="T25" fmla="*/ 304 h 350"/>
                  <a:gd name="T26" fmla="*/ 0 w 308"/>
                  <a:gd name="T27" fmla="*/ 178 h 350"/>
                  <a:gd name="T28" fmla="*/ 41 w 308"/>
                  <a:gd name="T29" fmla="*/ 50 h 350"/>
                  <a:gd name="T30" fmla="*/ 157 w 308"/>
                  <a:gd name="T31" fmla="*/ 0 h 350"/>
                  <a:gd name="T32" fmla="*/ 227 w 308"/>
                  <a:gd name="T33" fmla="*/ 16 h 350"/>
                  <a:gd name="T34" fmla="*/ 284 w 308"/>
                  <a:gd name="T35" fmla="*/ 71 h 350"/>
                  <a:gd name="T36" fmla="*/ 307 w 308"/>
                  <a:gd name="T37" fmla="*/ 161 h 350"/>
                  <a:gd name="T38" fmla="*/ 280 w 308"/>
                  <a:gd name="T39" fmla="*/ 189 h 350"/>
                  <a:gd name="T40" fmla="*/ 245 w 308"/>
                  <a:gd name="T41" fmla="*/ 143 h 350"/>
                  <a:gd name="T42" fmla="*/ 249 w 308"/>
                  <a:gd name="T43" fmla="*/ 137 h 350"/>
                  <a:gd name="T44" fmla="*/ 218 w 308"/>
                  <a:gd name="T45" fmla="*/ 69 h 350"/>
                  <a:gd name="T46" fmla="*/ 157 w 308"/>
                  <a:gd name="T47" fmla="*/ 47 h 350"/>
                  <a:gd name="T48" fmla="*/ 91 w 308"/>
                  <a:gd name="T49" fmla="*/ 73 h 350"/>
                  <a:gd name="T50" fmla="*/ 63 w 308"/>
                  <a:gd name="T51" fmla="*/ 127 h 350"/>
                  <a:gd name="T52" fmla="*/ 75 w 308"/>
                  <a:gd name="T53" fmla="*/ 143 h 350"/>
                  <a:gd name="T54" fmla="*/ 245 w 308"/>
                  <a:gd name="T55" fmla="*/ 1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8" h="350">
                    <a:moveTo>
                      <a:pt x="280" y="189"/>
                    </a:moveTo>
                    <a:cubicBezTo>
                      <a:pt x="68" y="189"/>
                      <a:pt x="68" y="189"/>
                      <a:pt x="68" y="189"/>
                    </a:cubicBezTo>
                    <a:cubicBezTo>
                      <a:pt x="63" y="189"/>
                      <a:pt x="58" y="194"/>
                      <a:pt x="59" y="200"/>
                    </a:cubicBezTo>
                    <a:cubicBezTo>
                      <a:pt x="62" y="232"/>
                      <a:pt x="72" y="256"/>
                      <a:pt x="89" y="274"/>
                    </a:cubicBezTo>
                    <a:cubicBezTo>
                      <a:pt x="108" y="294"/>
                      <a:pt x="132" y="303"/>
                      <a:pt x="160" y="303"/>
                    </a:cubicBezTo>
                    <a:cubicBezTo>
                      <a:pt x="181" y="303"/>
                      <a:pt x="200" y="298"/>
                      <a:pt x="214" y="286"/>
                    </a:cubicBezTo>
                    <a:cubicBezTo>
                      <a:pt x="224" y="278"/>
                      <a:pt x="232" y="268"/>
                      <a:pt x="239" y="255"/>
                    </a:cubicBezTo>
                    <a:cubicBezTo>
                      <a:pt x="246" y="243"/>
                      <a:pt x="258" y="236"/>
                      <a:pt x="272" y="237"/>
                    </a:cubicBezTo>
                    <a:cubicBezTo>
                      <a:pt x="272" y="237"/>
                      <a:pt x="272" y="237"/>
                      <a:pt x="272" y="237"/>
                    </a:cubicBezTo>
                    <a:cubicBezTo>
                      <a:pt x="291" y="240"/>
                      <a:pt x="301" y="260"/>
                      <a:pt x="293" y="277"/>
                    </a:cubicBezTo>
                    <a:cubicBezTo>
                      <a:pt x="283" y="295"/>
                      <a:pt x="270" y="310"/>
                      <a:pt x="254" y="322"/>
                    </a:cubicBezTo>
                    <a:cubicBezTo>
                      <a:pt x="229" y="341"/>
                      <a:pt x="198" y="350"/>
                      <a:pt x="160" y="350"/>
                    </a:cubicBezTo>
                    <a:cubicBezTo>
                      <a:pt x="110" y="350"/>
                      <a:pt x="70" y="335"/>
                      <a:pt x="42" y="304"/>
                    </a:cubicBezTo>
                    <a:cubicBezTo>
                      <a:pt x="14" y="273"/>
                      <a:pt x="0" y="231"/>
                      <a:pt x="0" y="178"/>
                    </a:cubicBezTo>
                    <a:cubicBezTo>
                      <a:pt x="0" y="125"/>
                      <a:pt x="13" y="82"/>
                      <a:pt x="41" y="50"/>
                    </a:cubicBezTo>
                    <a:cubicBezTo>
                      <a:pt x="68" y="17"/>
                      <a:pt x="107" y="0"/>
                      <a:pt x="157" y="0"/>
                    </a:cubicBezTo>
                    <a:cubicBezTo>
                      <a:pt x="181" y="0"/>
                      <a:pt x="204" y="6"/>
                      <a:pt x="227" y="16"/>
                    </a:cubicBezTo>
                    <a:cubicBezTo>
                      <a:pt x="250" y="27"/>
                      <a:pt x="269" y="45"/>
                      <a:pt x="284" y="71"/>
                    </a:cubicBezTo>
                    <a:cubicBezTo>
                      <a:pt x="297" y="92"/>
                      <a:pt x="305" y="122"/>
                      <a:pt x="307" y="161"/>
                    </a:cubicBezTo>
                    <a:cubicBezTo>
                      <a:pt x="308" y="176"/>
                      <a:pt x="296" y="189"/>
                      <a:pt x="280" y="189"/>
                    </a:cubicBezTo>
                    <a:close/>
                    <a:moveTo>
                      <a:pt x="245" y="143"/>
                    </a:moveTo>
                    <a:cubicBezTo>
                      <a:pt x="247" y="143"/>
                      <a:pt x="250" y="140"/>
                      <a:pt x="249" y="137"/>
                    </a:cubicBezTo>
                    <a:cubicBezTo>
                      <a:pt x="246" y="106"/>
                      <a:pt x="236" y="83"/>
                      <a:pt x="218" y="69"/>
                    </a:cubicBezTo>
                    <a:cubicBezTo>
                      <a:pt x="199" y="54"/>
                      <a:pt x="179" y="47"/>
                      <a:pt x="157" y="47"/>
                    </a:cubicBezTo>
                    <a:cubicBezTo>
                      <a:pt x="130" y="47"/>
                      <a:pt x="108" y="56"/>
                      <a:pt x="91" y="73"/>
                    </a:cubicBezTo>
                    <a:cubicBezTo>
                      <a:pt x="77" y="88"/>
                      <a:pt x="68" y="106"/>
                      <a:pt x="63" y="127"/>
                    </a:cubicBezTo>
                    <a:cubicBezTo>
                      <a:pt x="62" y="135"/>
                      <a:pt x="67" y="143"/>
                      <a:pt x="75" y="143"/>
                    </a:cubicBezTo>
                    <a:lnTo>
                      <a:pt x="245" y="143"/>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1572748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a:extLst>
              <a:ext uri="{FF2B5EF4-FFF2-40B4-BE49-F238E27FC236}">
                <a16:creationId xmlns:a16="http://schemas.microsoft.com/office/drawing/2014/main" id="{8D16EE5E-8B97-497E-B36E-E7C5879AEA4E}"/>
              </a:ext>
            </a:extLst>
          </p:cNvPr>
          <p:cNvGrpSpPr/>
          <p:nvPr/>
        </p:nvGrpSpPr>
        <p:grpSpPr>
          <a:xfrm>
            <a:off x="695325" y="898040"/>
            <a:ext cx="10801350" cy="540037"/>
            <a:chOff x="695325" y="898040"/>
            <a:chExt cx="10801350" cy="540037"/>
          </a:xfrm>
        </p:grpSpPr>
        <p:grpSp>
          <p:nvGrpSpPr>
            <p:cNvPr id="111" name="组合 110">
              <a:extLst>
                <a:ext uri="{FF2B5EF4-FFF2-40B4-BE49-F238E27FC236}">
                  <a16:creationId xmlns:a16="http://schemas.microsoft.com/office/drawing/2014/main" id="{2A90D40A-4269-4126-A9BA-E917669BBACC}"/>
                </a:ext>
              </a:extLst>
            </p:cNvPr>
            <p:cNvGrpSpPr/>
            <p:nvPr/>
          </p:nvGrpSpPr>
          <p:grpSpPr>
            <a:xfrm>
              <a:off x="695325" y="898040"/>
              <a:ext cx="10801350" cy="92377"/>
              <a:chOff x="695325" y="1048193"/>
              <a:chExt cx="10801350" cy="92377"/>
            </a:xfrm>
          </p:grpSpPr>
          <p:sp>
            <p:nvSpPr>
              <p:cNvPr id="122" name="矩形: 圆角 121">
                <a:extLst>
                  <a:ext uri="{FF2B5EF4-FFF2-40B4-BE49-F238E27FC236}">
                    <a16:creationId xmlns:a16="http://schemas.microsoft.com/office/drawing/2014/main" id="{4E5AD222-4854-4212-840C-E17A91E143E6}"/>
                  </a:ext>
                </a:extLst>
              </p:cNvPr>
              <p:cNvSpPr/>
              <p:nvPr/>
            </p:nvSpPr>
            <p:spPr>
              <a:xfrm>
                <a:off x="695325" y="1048193"/>
                <a:ext cx="10801350" cy="9237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圆角 122">
                <a:extLst>
                  <a:ext uri="{FF2B5EF4-FFF2-40B4-BE49-F238E27FC236}">
                    <a16:creationId xmlns:a16="http://schemas.microsoft.com/office/drawing/2014/main" id="{2AA786CE-11A8-4EB9-9ADA-1F6D27D0F2A7}"/>
                  </a:ext>
                </a:extLst>
              </p:cNvPr>
              <p:cNvSpPr/>
              <p:nvPr/>
            </p:nvSpPr>
            <p:spPr>
              <a:xfrm>
                <a:off x="695326" y="1048193"/>
                <a:ext cx="1764029" cy="92377"/>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81000" dir="5400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2" name="组合 111">
              <a:extLst>
                <a:ext uri="{FF2B5EF4-FFF2-40B4-BE49-F238E27FC236}">
                  <a16:creationId xmlns:a16="http://schemas.microsoft.com/office/drawing/2014/main" id="{ADB2A8E4-08F4-4A0F-A8DB-0E6EAA9C4F1C}"/>
                </a:ext>
              </a:extLst>
            </p:cNvPr>
            <p:cNvGrpSpPr/>
            <p:nvPr/>
          </p:nvGrpSpPr>
          <p:grpSpPr>
            <a:xfrm>
              <a:off x="1309952" y="1130300"/>
              <a:ext cx="9572097" cy="307777"/>
              <a:chOff x="1530264" y="1130300"/>
              <a:chExt cx="9572097" cy="307777"/>
            </a:xfrm>
          </p:grpSpPr>
          <p:sp>
            <p:nvSpPr>
              <p:cNvPr id="113" name="文本框 112">
                <a:extLst>
                  <a:ext uri="{FF2B5EF4-FFF2-40B4-BE49-F238E27FC236}">
                    <a16:creationId xmlns:a16="http://schemas.microsoft.com/office/drawing/2014/main" id="{8D8004D7-7496-4023-B56D-05C9413D34FA}"/>
                  </a:ext>
                </a:extLst>
              </p:cNvPr>
              <p:cNvSpPr txBox="1"/>
              <p:nvPr/>
            </p:nvSpPr>
            <p:spPr>
              <a:xfrm>
                <a:off x="1530264"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一键换色</a:t>
                </a:r>
              </a:p>
            </p:txBody>
          </p:sp>
          <p:sp>
            <p:nvSpPr>
              <p:cNvPr id="114" name="文本框 113">
                <a:extLst>
                  <a:ext uri="{FF2B5EF4-FFF2-40B4-BE49-F238E27FC236}">
                    <a16:creationId xmlns:a16="http://schemas.microsoft.com/office/drawing/2014/main" id="{6574654E-8F5F-4064-9A34-BB3C6D2A7545}"/>
                  </a:ext>
                </a:extLst>
              </p:cNvPr>
              <p:cNvSpPr txBox="1"/>
              <p:nvPr/>
            </p:nvSpPr>
            <p:spPr>
              <a:xfrm>
                <a:off x="3592023"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版式恢复</a:t>
                </a:r>
              </a:p>
            </p:txBody>
          </p:sp>
          <p:sp>
            <p:nvSpPr>
              <p:cNvPr id="119" name="文本框 118">
                <a:extLst>
                  <a:ext uri="{FF2B5EF4-FFF2-40B4-BE49-F238E27FC236}">
                    <a16:creationId xmlns:a16="http://schemas.microsoft.com/office/drawing/2014/main" id="{418A85B8-728D-41E3-98F3-60D46D562593}"/>
                  </a:ext>
                </a:extLst>
              </p:cNvPr>
              <p:cNvSpPr txBox="1"/>
              <p:nvPr/>
            </p:nvSpPr>
            <p:spPr>
              <a:xfrm>
                <a:off x="9777299"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字体嵌入</a:t>
                </a:r>
              </a:p>
            </p:txBody>
          </p:sp>
          <p:sp>
            <p:nvSpPr>
              <p:cNvPr id="120" name="文本框 119">
                <a:extLst>
                  <a:ext uri="{FF2B5EF4-FFF2-40B4-BE49-F238E27FC236}">
                    <a16:creationId xmlns:a16="http://schemas.microsoft.com/office/drawing/2014/main" id="{C091AD98-A4FB-465D-ADD1-F4A52B52561B}"/>
                  </a:ext>
                </a:extLst>
              </p:cNvPr>
              <p:cNvSpPr txBox="1"/>
              <p:nvPr/>
            </p:nvSpPr>
            <p:spPr>
              <a:xfrm>
                <a:off x="5653782"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图标修改</a:t>
                </a:r>
              </a:p>
            </p:txBody>
          </p:sp>
          <p:sp>
            <p:nvSpPr>
              <p:cNvPr id="121" name="文本框 120">
                <a:extLst>
                  <a:ext uri="{FF2B5EF4-FFF2-40B4-BE49-F238E27FC236}">
                    <a16:creationId xmlns:a16="http://schemas.microsoft.com/office/drawing/2014/main" id="{A32738A6-5249-4822-8166-F573664F3A22}"/>
                  </a:ext>
                </a:extLst>
              </p:cNvPr>
              <p:cNvSpPr txBox="1"/>
              <p:nvPr/>
            </p:nvSpPr>
            <p:spPr>
              <a:xfrm>
                <a:off x="7624784" y="1130300"/>
                <a:ext cx="1506576" cy="307777"/>
              </a:xfrm>
              <a:prstGeom prst="rect">
                <a:avLst/>
              </a:prstGeom>
              <a:noFill/>
            </p:spPr>
            <p:txBody>
              <a:bodyPr wrap="square" lIns="0" tIns="0" rIns="0" bIns="0" rtlCol="0">
                <a:spAutoFit/>
              </a:bodyPr>
              <a:lstStyle/>
              <a:p>
                <a:pPr algn="ctr"/>
                <a:r>
                  <a:rPr lang="en-US" altLang="zh-CN" sz="2000" dirty="0" err="1">
                    <a:latin typeface="阿里巴巴普惠体 B" panose="00020600040101010101" pitchFamily="18" charset="-122"/>
                    <a:ea typeface="阿里巴巴普惠体 B" panose="00020600040101010101" pitchFamily="18" charset="-122"/>
                    <a:cs typeface="阿里巴巴普惠体 B" panose="00020600040101010101" pitchFamily="18" charset="-122"/>
                  </a:rPr>
                  <a:t>iSlide</a:t>
                </a:r>
                <a:r>
                  <a:rPr lang="zh-CN" altLang="en-US" sz="20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图示库</a:t>
                </a:r>
              </a:p>
            </p:txBody>
          </p:sp>
        </p:grpSp>
      </p:grpSp>
      <p:grpSp>
        <p:nvGrpSpPr>
          <p:cNvPr id="92" name="组合 91">
            <a:extLst>
              <a:ext uri="{FF2B5EF4-FFF2-40B4-BE49-F238E27FC236}">
                <a16:creationId xmlns:a16="http://schemas.microsoft.com/office/drawing/2014/main" id="{B300FB83-3D24-467B-8481-F891CBABF2A3}"/>
              </a:ext>
            </a:extLst>
          </p:cNvPr>
          <p:cNvGrpSpPr/>
          <p:nvPr/>
        </p:nvGrpSpPr>
        <p:grpSpPr>
          <a:xfrm>
            <a:off x="1400537" y="1888108"/>
            <a:ext cx="4228400" cy="3354661"/>
            <a:chOff x="1400537" y="1888108"/>
            <a:chExt cx="4228400" cy="3354661"/>
          </a:xfrm>
        </p:grpSpPr>
        <p:sp>
          <p:nvSpPr>
            <p:cNvPr id="93" name="文本框 92">
              <a:extLst>
                <a:ext uri="{FF2B5EF4-FFF2-40B4-BE49-F238E27FC236}">
                  <a16:creationId xmlns:a16="http://schemas.microsoft.com/office/drawing/2014/main" id="{FC23945C-9601-4A19-BD12-03FEC8AA55DA}"/>
                </a:ext>
              </a:extLst>
            </p:cNvPr>
            <p:cNvSpPr txBox="1"/>
            <p:nvPr/>
          </p:nvSpPr>
          <p:spPr>
            <a:xfrm>
              <a:off x="1400537" y="1888108"/>
              <a:ext cx="2895317" cy="369332"/>
            </a:xfrm>
            <a:prstGeom prst="rect">
              <a:avLst/>
            </a:prstGeom>
            <a:noFill/>
          </p:spPr>
          <p:txBody>
            <a:bodyPr wrap="square" lIns="0" tIns="0" rIns="0" bIns="0" rtlCol="0">
              <a:spAutoFit/>
            </a:bodyPr>
            <a:lstStyle/>
            <a:p>
              <a:r>
                <a:rPr lang="zh-CN" altLang="en-US" sz="2400" dirty="0">
                  <a:latin typeface="+mj-ea"/>
                  <a:ea typeface="+mj-ea"/>
                </a:rPr>
                <a:t>解锁</a:t>
              </a:r>
              <a:r>
                <a:rPr lang="en-US" altLang="zh-CN" sz="2400" dirty="0">
                  <a:latin typeface="+mj-ea"/>
                  <a:ea typeface="+mj-ea"/>
                </a:rPr>
                <a:t>200+</a:t>
              </a:r>
              <a:r>
                <a:rPr lang="zh-CN" altLang="en-US" sz="2400" dirty="0">
                  <a:latin typeface="+mj-ea"/>
                  <a:ea typeface="+mj-ea"/>
                </a:rPr>
                <a:t>版式</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94" name="文本框 93">
              <a:extLst>
                <a:ext uri="{FF2B5EF4-FFF2-40B4-BE49-F238E27FC236}">
                  <a16:creationId xmlns:a16="http://schemas.microsoft.com/office/drawing/2014/main" id="{5FB2227B-D126-4CD1-AF3A-1FE4CFA8D594}"/>
                </a:ext>
              </a:extLst>
            </p:cNvPr>
            <p:cNvSpPr txBox="1"/>
            <p:nvPr/>
          </p:nvSpPr>
          <p:spPr>
            <a:xfrm>
              <a:off x="1400537" y="2557646"/>
              <a:ext cx="4228400"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模板母版与</a:t>
              </a:r>
              <a:r>
                <a:rPr lang="en-US" altLang="zh-CN" dirty="0" err="1">
                  <a:solidFill>
                    <a:schemeClr val="tx2">
                      <a:lumMod val="75000"/>
                    </a:schemeClr>
                  </a:solidFill>
                  <a:latin typeface="+mn-ea"/>
                </a:rPr>
                <a:t>iSlide</a:t>
              </a:r>
              <a:r>
                <a:rPr lang="zh-CN" altLang="en-US" dirty="0">
                  <a:solidFill>
                    <a:schemeClr val="tx2">
                      <a:lumMod val="75000"/>
                    </a:schemeClr>
                  </a:solidFill>
                  <a:latin typeface="+mn-ea"/>
                </a:rPr>
                <a:t>相适应，可以借助</a:t>
              </a:r>
              <a:r>
                <a:rPr lang="en-US" altLang="zh-CN" dirty="0" err="1">
                  <a:solidFill>
                    <a:schemeClr val="tx2">
                      <a:lumMod val="75000"/>
                    </a:schemeClr>
                  </a:solidFill>
                  <a:latin typeface="+mn-ea"/>
                </a:rPr>
                <a:t>iSlide</a:t>
              </a:r>
              <a:r>
                <a:rPr lang="zh-CN" altLang="en-US" dirty="0">
                  <a:solidFill>
                    <a:schemeClr val="tx2">
                      <a:lumMod val="75000"/>
                    </a:schemeClr>
                  </a:solidFill>
                  <a:latin typeface="+mn-ea"/>
                </a:rPr>
                <a:t>图示库解锁更多免费版式，满足日常使用，具体操作如下：</a:t>
              </a:r>
            </a:p>
          </p:txBody>
        </p:sp>
        <p:cxnSp>
          <p:nvCxnSpPr>
            <p:cNvPr id="95" name="直接连接符 94">
              <a:extLst>
                <a:ext uri="{FF2B5EF4-FFF2-40B4-BE49-F238E27FC236}">
                  <a16:creationId xmlns:a16="http://schemas.microsoft.com/office/drawing/2014/main" id="{E374500A-1E81-4B1D-9412-F0F5DF1A922C}"/>
                </a:ext>
              </a:extLst>
            </p:cNvPr>
            <p:cNvCxnSpPr>
              <a:cxnSpLocks/>
            </p:cNvCxnSpPr>
            <p:nvPr/>
          </p:nvCxnSpPr>
          <p:spPr>
            <a:xfrm>
              <a:off x="1400537" y="2458063"/>
              <a:ext cx="234822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03CBF753-3B0E-49F8-B278-B16C530A53DB}"/>
                </a:ext>
              </a:extLst>
            </p:cNvPr>
            <p:cNvSpPr txBox="1"/>
            <p:nvPr/>
          </p:nvSpPr>
          <p:spPr>
            <a:xfrm>
              <a:off x="1400537" y="4111305"/>
              <a:ext cx="4228400" cy="1131464"/>
            </a:xfrm>
            <a:prstGeom prst="rect">
              <a:avLst/>
            </a:prstGeom>
            <a:noFill/>
          </p:spPr>
          <p:txBody>
            <a:bodyPr wrap="square" lIns="0" tIns="0" rIns="0" bIns="0" rtlCol="0">
              <a:spAutoFit/>
            </a:bodyPr>
            <a:lstStyle/>
            <a:p>
              <a:pPr marL="342900" indent="-342900">
                <a:lnSpc>
                  <a:spcPct val="140000"/>
                </a:lnSpc>
                <a:buFont typeface="+mj-ea"/>
                <a:buAutoNum type="circleNumDbPlain"/>
              </a:pPr>
              <a:r>
                <a:rPr lang="zh-CN" altLang="en-US" dirty="0">
                  <a:solidFill>
                    <a:schemeClr val="accent1"/>
                  </a:solidFill>
                  <a:latin typeface="+mn-ea"/>
                </a:rPr>
                <a:t>打开</a:t>
              </a:r>
              <a:r>
                <a:rPr lang="en-US" altLang="zh-CN" dirty="0">
                  <a:solidFill>
                    <a:schemeClr val="accent1"/>
                  </a:solidFill>
                  <a:latin typeface="+mn-ea"/>
                </a:rPr>
                <a:t>【</a:t>
              </a:r>
              <a:r>
                <a:rPr lang="en-US" altLang="zh-CN" dirty="0" err="1">
                  <a:solidFill>
                    <a:schemeClr val="accent1"/>
                  </a:solidFill>
                  <a:latin typeface="+mn-ea"/>
                </a:rPr>
                <a:t>iSlide</a:t>
              </a:r>
              <a:r>
                <a:rPr lang="en-US" altLang="zh-CN" dirty="0">
                  <a:solidFill>
                    <a:schemeClr val="accent1"/>
                  </a:solidFill>
                  <a:latin typeface="+mn-ea"/>
                </a:rPr>
                <a:t>】</a:t>
              </a:r>
              <a:r>
                <a:rPr lang="zh-CN" altLang="en-US" dirty="0">
                  <a:solidFill>
                    <a:schemeClr val="accent1"/>
                  </a:solidFill>
                  <a:latin typeface="+mn-ea"/>
                </a:rPr>
                <a:t>选项卡</a:t>
              </a:r>
              <a:endParaRPr lang="en-US" altLang="zh-CN" dirty="0">
                <a:solidFill>
                  <a:schemeClr val="accent1"/>
                </a:solidFill>
                <a:latin typeface="+mn-ea"/>
              </a:endParaRPr>
            </a:p>
            <a:p>
              <a:pPr marL="342900" indent="-342900">
                <a:lnSpc>
                  <a:spcPct val="140000"/>
                </a:lnSpc>
                <a:buFont typeface="+mj-ea"/>
                <a:buAutoNum type="circleNumDbPlain"/>
              </a:pPr>
              <a:r>
                <a:rPr lang="zh-CN" altLang="en-US" dirty="0">
                  <a:solidFill>
                    <a:schemeClr val="accent1"/>
                  </a:solidFill>
                  <a:latin typeface="+mn-ea"/>
                </a:rPr>
                <a:t>在</a:t>
              </a:r>
              <a:r>
                <a:rPr lang="en-US" altLang="zh-CN" dirty="0">
                  <a:solidFill>
                    <a:schemeClr val="accent1"/>
                  </a:solidFill>
                  <a:latin typeface="+mn-ea"/>
                </a:rPr>
                <a:t>【</a:t>
              </a:r>
              <a:r>
                <a:rPr lang="zh-CN" altLang="en-US" dirty="0">
                  <a:solidFill>
                    <a:schemeClr val="accent1"/>
                  </a:solidFill>
                  <a:latin typeface="+mn-ea"/>
                </a:rPr>
                <a:t>资源</a:t>
              </a:r>
              <a:r>
                <a:rPr lang="en-US" altLang="zh-CN" dirty="0">
                  <a:solidFill>
                    <a:schemeClr val="accent1"/>
                  </a:solidFill>
                  <a:latin typeface="+mn-ea"/>
                </a:rPr>
                <a:t>】</a:t>
              </a:r>
              <a:r>
                <a:rPr lang="zh-CN" altLang="en-US" dirty="0">
                  <a:solidFill>
                    <a:schemeClr val="accent1"/>
                  </a:solidFill>
                  <a:latin typeface="+mn-ea"/>
                </a:rPr>
                <a:t>下找到</a:t>
              </a:r>
              <a:r>
                <a:rPr lang="en-US" altLang="zh-CN" dirty="0">
                  <a:solidFill>
                    <a:schemeClr val="accent1"/>
                  </a:solidFill>
                  <a:latin typeface="+mn-ea"/>
                </a:rPr>
                <a:t>【</a:t>
              </a:r>
              <a:r>
                <a:rPr lang="zh-CN" altLang="en-US" dirty="0">
                  <a:solidFill>
                    <a:schemeClr val="accent1"/>
                  </a:solidFill>
                  <a:latin typeface="+mn-ea"/>
                </a:rPr>
                <a:t>图示库</a:t>
              </a:r>
              <a:r>
                <a:rPr lang="en-US" altLang="zh-CN" dirty="0">
                  <a:solidFill>
                    <a:schemeClr val="accent1"/>
                  </a:solidFill>
                  <a:latin typeface="+mn-ea"/>
                </a:rPr>
                <a:t>】</a:t>
              </a:r>
              <a:r>
                <a:rPr lang="zh-CN" altLang="en-US" dirty="0">
                  <a:solidFill>
                    <a:schemeClr val="accent1"/>
                  </a:solidFill>
                  <a:latin typeface="+mn-ea"/>
                </a:rPr>
                <a:t>按钮</a:t>
              </a:r>
              <a:endParaRPr lang="en-US" altLang="zh-CN" dirty="0">
                <a:solidFill>
                  <a:schemeClr val="accent1"/>
                </a:solidFill>
                <a:latin typeface="+mn-ea"/>
              </a:endParaRPr>
            </a:p>
            <a:p>
              <a:pPr marL="342900" indent="-342900">
                <a:lnSpc>
                  <a:spcPct val="140000"/>
                </a:lnSpc>
                <a:buFont typeface="+mj-ea"/>
                <a:buAutoNum type="circleNumDbPlain"/>
              </a:pPr>
              <a:r>
                <a:rPr lang="zh-CN" altLang="en-US" dirty="0">
                  <a:solidFill>
                    <a:schemeClr val="accent1"/>
                  </a:solidFill>
                  <a:latin typeface="+mn-ea"/>
                </a:rPr>
                <a:t>查找选择需要版式，点击创建</a:t>
              </a:r>
              <a:endParaRPr lang="en-US" altLang="zh-CN" dirty="0">
                <a:solidFill>
                  <a:schemeClr val="accent1"/>
                </a:solidFill>
                <a:latin typeface="+mn-ea"/>
              </a:endParaRPr>
            </a:p>
          </p:txBody>
        </p:sp>
      </p:grpSp>
      <p:pic>
        <p:nvPicPr>
          <p:cNvPr id="2" name="图片 1">
            <a:extLst>
              <a:ext uri="{FF2B5EF4-FFF2-40B4-BE49-F238E27FC236}">
                <a16:creationId xmlns:a16="http://schemas.microsoft.com/office/drawing/2014/main" id="{8650D83D-42DD-4A0A-8A59-013246F19819}"/>
              </a:ext>
            </a:extLst>
          </p:cNvPr>
          <p:cNvPicPr>
            <a:picLocks noChangeAspect="1"/>
          </p:cNvPicPr>
          <p:nvPr/>
        </p:nvPicPr>
        <p:blipFill>
          <a:blip r:embed="rId5"/>
          <a:stretch>
            <a:fillRect/>
          </a:stretch>
        </p:blipFill>
        <p:spPr>
          <a:xfrm>
            <a:off x="5658677" y="2307822"/>
            <a:ext cx="5845047" cy="1249788"/>
          </a:xfrm>
          <a:prstGeom prst="rect">
            <a:avLst/>
          </a:prstGeom>
        </p:spPr>
      </p:pic>
      <p:grpSp>
        <p:nvGrpSpPr>
          <p:cNvPr id="98" name="组合 97">
            <a:extLst>
              <a:ext uri="{FF2B5EF4-FFF2-40B4-BE49-F238E27FC236}">
                <a16:creationId xmlns:a16="http://schemas.microsoft.com/office/drawing/2014/main" id="{2C1443B3-13EC-4913-AD7A-F1EDA302C5C4}"/>
              </a:ext>
            </a:extLst>
          </p:cNvPr>
          <p:cNvGrpSpPr/>
          <p:nvPr/>
        </p:nvGrpSpPr>
        <p:grpSpPr>
          <a:xfrm>
            <a:off x="5658677" y="3764053"/>
            <a:ext cx="5324378" cy="1692893"/>
            <a:chOff x="6513610" y="2544363"/>
            <a:chExt cx="5324378" cy="1692893"/>
          </a:xfrm>
        </p:grpSpPr>
        <p:grpSp>
          <p:nvGrpSpPr>
            <p:cNvPr id="99" name="组合 98">
              <a:extLst>
                <a:ext uri="{FF2B5EF4-FFF2-40B4-BE49-F238E27FC236}">
                  <a16:creationId xmlns:a16="http://schemas.microsoft.com/office/drawing/2014/main" id="{D4FFE4CD-92BC-47ED-9324-687D07D28BEC}"/>
                </a:ext>
              </a:extLst>
            </p:cNvPr>
            <p:cNvGrpSpPr/>
            <p:nvPr/>
          </p:nvGrpSpPr>
          <p:grpSpPr>
            <a:xfrm>
              <a:off x="8729348" y="2607021"/>
              <a:ext cx="3108640" cy="1630235"/>
              <a:chOff x="3351892" y="1132701"/>
              <a:chExt cx="3551553" cy="1630235"/>
            </a:xfrm>
          </p:grpSpPr>
          <p:sp>
            <p:nvSpPr>
              <p:cNvPr id="116" name="矩形 189">
                <a:extLst>
                  <a:ext uri="{FF2B5EF4-FFF2-40B4-BE49-F238E27FC236}">
                    <a16:creationId xmlns:a16="http://schemas.microsoft.com/office/drawing/2014/main" id="{15AD27A5-84F8-42B6-8C07-5FD4B624F990}"/>
                  </a:ext>
                </a:extLst>
              </p:cNvPr>
              <p:cNvSpPr/>
              <p:nvPr/>
            </p:nvSpPr>
            <p:spPr>
              <a:xfrm>
                <a:off x="3351892" y="2467759"/>
                <a:ext cx="1177439" cy="294632"/>
              </a:xfrm>
              <a:prstGeom prst="rect">
                <a:avLst/>
              </a:prstGeom>
              <a:noFill/>
              <a:ln>
                <a:noFill/>
              </a:ln>
            </p:spPr>
            <p:txBody>
              <a:bodyPr wrap="square" anchor="ctr">
                <a:spAutoFit/>
              </a:bodyPr>
              <a:lstStyle/>
              <a:p>
                <a:pPr defTabSz="914354">
                  <a:lnSpc>
                    <a:spcPct val="150000"/>
                  </a:lnSpc>
                  <a:defRPr/>
                </a:pPr>
                <a:r>
                  <a:rPr lang="en-US" altLang="zh-CN" sz="1000" dirty="0">
                    <a:latin typeface="Arial" panose="020B0604020202020204" pitchFamily="34" charset="0"/>
                    <a:ea typeface="微软雅黑" panose="020B0503020204020204" pitchFamily="34" charset="-122"/>
                    <a:sym typeface="Arial" panose="020B0604020202020204" pitchFamily="34" charset="0"/>
                    <a:hlinkClick r:id="rId6"/>
                  </a:rPr>
                  <a:t>www.islide.cc</a:t>
                </a:r>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117" name="矩形 190">
                <a:extLst>
                  <a:ext uri="{FF2B5EF4-FFF2-40B4-BE49-F238E27FC236}">
                    <a16:creationId xmlns:a16="http://schemas.microsoft.com/office/drawing/2014/main" id="{88B428C2-FFB0-492D-A81A-1C9F7C19D384}"/>
                  </a:ext>
                </a:extLst>
              </p:cNvPr>
              <p:cNvSpPr/>
              <p:nvPr/>
            </p:nvSpPr>
            <p:spPr>
              <a:xfrm>
                <a:off x="3351892" y="1132701"/>
                <a:ext cx="3551553" cy="1107996"/>
              </a:xfrm>
              <a:prstGeom prst="rect">
                <a:avLst/>
              </a:prstGeom>
              <a:noFill/>
              <a:ln>
                <a:noFill/>
              </a:ln>
            </p:spPr>
            <p:txBody>
              <a:bodyPr wrap="square" anchor="t">
                <a:spAutoFit/>
              </a:bodyPr>
              <a:lstStyle/>
              <a:p>
                <a:pPr defTabSz="914354">
                  <a:lnSpc>
                    <a:spcPct val="120000"/>
                  </a:lnSpc>
                  <a:defRPr/>
                </a:pPr>
                <a:r>
                  <a:rPr lang="en-US" altLang="zh-CN" sz="1000">
                    <a:latin typeface="Arial" panose="020B0604020202020204" pitchFamily="34" charset="0"/>
                    <a:ea typeface="微软雅黑" panose="020B0503020204020204" pitchFamily="34" charset="-122"/>
                    <a:sym typeface="Arial" panose="020B0604020202020204" pitchFamily="34" charset="0"/>
                  </a:rPr>
                  <a:t>PPT</a:t>
                </a:r>
                <a:r>
                  <a:rPr lang="zh-CN" altLang="en-US" sz="1000">
                    <a:latin typeface="Arial" panose="020B0604020202020204" pitchFamily="34" charset="0"/>
                    <a:ea typeface="微软雅黑" panose="020B0503020204020204" pitchFamily="34" charset="-122"/>
                    <a:sym typeface="Arial" panose="020B0604020202020204" pitchFamily="34" charset="0"/>
                  </a:rPr>
                  <a:t>“一键”美化神器</a:t>
                </a:r>
                <a:endParaRPr lang="en-US" altLang="zh-CN" sz="100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en-US" altLang="zh-CN" sz="1000">
                    <a:latin typeface="Arial" panose="020B0604020202020204" pitchFamily="34" charset="0"/>
                    <a:ea typeface="微软雅黑" panose="020B0503020204020204" pitchFamily="34" charset="-122"/>
                    <a:sym typeface="Arial" panose="020B0604020202020204" pitchFamily="34" charset="0"/>
                  </a:rPr>
                  <a:t>180K+</a:t>
                </a:r>
                <a:r>
                  <a:rPr lang="zh-CN" altLang="en-US" sz="1000">
                    <a:latin typeface="Arial" panose="020B0604020202020204" pitchFamily="34" charset="0"/>
                    <a:ea typeface="微软雅黑" panose="020B0503020204020204" pitchFamily="34" charset="-122"/>
                    <a:sym typeface="Arial" panose="020B0604020202020204" pitchFamily="34" charset="0"/>
                  </a:rPr>
                  <a:t>专业</a:t>
                </a:r>
                <a:r>
                  <a:rPr lang="en-US" altLang="zh-CN" sz="1000">
                    <a:latin typeface="Arial" panose="020B0604020202020204" pitchFamily="34" charset="0"/>
                    <a:ea typeface="微软雅黑" panose="020B0503020204020204" pitchFamily="34" charset="-122"/>
                    <a:sym typeface="Arial" panose="020B0604020202020204" pitchFamily="34" charset="0"/>
                  </a:rPr>
                  <a:t>PPT</a:t>
                </a:r>
                <a:r>
                  <a:rPr lang="zh-CN" altLang="en-US" sz="1000">
                    <a:latin typeface="Arial" panose="020B0604020202020204" pitchFamily="34" charset="0"/>
                    <a:ea typeface="微软雅黑" panose="020B0503020204020204" pitchFamily="34" charset="-122"/>
                    <a:sym typeface="Arial" panose="020B0604020202020204" pitchFamily="34" charset="0"/>
                  </a:rPr>
                  <a:t>素材资源下载</a:t>
                </a:r>
                <a:endParaRPr lang="en-US" altLang="zh-CN" sz="1000">
                  <a:latin typeface="Arial" panose="020B0604020202020204" pitchFamily="34" charset="0"/>
                  <a:ea typeface="微软雅黑" panose="020B0503020204020204" pitchFamily="34" charset="-122"/>
                  <a:sym typeface="Arial" panose="020B0604020202020204" pitchFamily="34" charset="0"/>
                </a:endParaRPr>
              </a:p>
              <a:p>
                <a:pPr defTabSz="914354">
                  <a:lnSpc>
                    <a:spcPct val="120000"/>
                  </a:lnSpc>
                  <a:defRPr/>
                </a:pPr>
                <a:r>
                  <a:rPr lang="zh-CN" altLang="en-US" sz="1000">
                    <a:solidFill>
                      <a:srgbClr val="CC4B4A"/>
                    </a:solidFill>
                    <a:latin typeface="Arial" panose="020B0604020202020204" pitchFamily="34" charset="0"/>
                    <a:ea typeface="微软雅黑" panose="020B0503020204020204" pitchFamily="34" charset="-122"/>
                    <a:sym typeface="Arial" panose="020B0604020202020204" pitchFamily="34" charset="0"/>
                  </a:rPr>
                  <a:t>让</a:t>
                </a:r>
                <a:r>
                  <a:rPr lang="en-US" altLang="zh-CN" sz="1000">
                    <a:solidFill>
                      <a:srgbClr val="CC4B4A"/>
                    </a:solidFill>
                    <a:latin typeface="Arial" panose="020B0604020202020204" pitchFamily="34" charset="0"/>
                    <a:ea typeface="微软雅黑" panose="020B0503020204020204" pitchFamily="34" charset="-122"/>
                    <a:sym typeface="Arial" panose="020B0604020202020204" pitchFamily="34" charset="0"/>
                  </a:rPr>
                  <a:t>PPT</a:t>
                </a:r>
                <a:r>
                  <a:rPr lang="zh-CN" altLang="en-US" sz="1000">
                    <a:solidFill>
                      <a:srgbClr val="CC4B4A"/>
                    </a:solidFill>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00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endParaRPr lang="en-US" altLang="zh-CN" sz="1000">
                  <a:solidFill>
                    <a:srgbClr val="CC4B4A"/>
                  </a:solidFill>
                  <a:latin typeface="Arial" panose="020B0604020202020204" pitchFamily="34" charset="0"/>
                  <a:ea typeface="微软雅黑" panose="020B0503020204020204" pitchFamily="34" charset="-122"/>
                  <a:sym typeface="Arial" panose="020B0604020202020204" pitchFamily="34" charset="0"/>
                </a:endParaRPr>
              </a:p>
              <a:p>
                <a:pPr defTabSz="914354">
                  <a:defRPr/>
                </a:pPr>
                <a:r>
                  <a:rPr lang="en-US" altLang="zh-CN" sz="1000">
                    <a:latin typeface="Arial" panose="020B0604020202020204" pitchFamily="34" charset="0"/>
                    <a:ea typeface="微软雅黑" panose="020B0503020204020204" pitchFamily="34" charset="-122"/>
                    <a:sym typeface="Arial" panose="020B0604020202020204" pitchFamily="34" charset="0"/>
                  </a:rPr>
                  <a:t>All-In-One PowerPoint Design Add-in</a:t>
                </a:r>
              </a:p>
              <a:p>
                <a:pPr defTabSz="914354">
                  <a:defRPr/>
                </a:pPr>
                <a:r>
                  <a:rPr lang="en-US" altLang="zh-CN" sz="1000">
                    <a:latin typeface="Arial" panose="020B0604020202020204" pitchFamily="34" charset="0"/>
                    <a:ea typeface="微软雅黑" panose="020B0503020204020204" pitchFamily="34" charset="-122"/>
                    <a:sym typeface="Arial" panose="020B0604020202020204" pitchFamily="34" charset="0"/>
                  </a:rPr>
                  <a:t>180K+ Professional PowerPoint Resources</a:t>
                </a:r>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18" name="矩形 189">
                <a:extLst>
                  <a:ext uri="{FF2B5EF4-FFF2-40B4-BE49-F238E27FC236}">
                    <a16:creationId xmlns:a16="http://schemas.microsoft.com/office/drawing/2014/main" id="{906C3CE5-BB48-4CB0-AE5F-D223FFE5FC2E}"/>
                  </a:ext>
                </a:extLst>
              </p:cNvPr>
              <p:cNvSpPr/>
              <p:nvPr/>
            </p:nvSpPr>
            <p:spPr>
              <a:xfrm>
                <a:off x="4353046" y="2467214"/>
                <a:ext cx="2120212" cy="295722"/>
              </a:xfrm>
              <a:prstGeom prst="rect">
                <a:avLst/>
              </a:prstGeom>
              <a:noFill/>
              <a:ln>
                <a:noFill/>
              </a:ln>
            </p:spPr>
            <p:txBody>
              <a:bodyPr wrap="square" anchor="ctr">
                <a:spAutoFit/>
              </a:bodyPr>
              <a:lstStyle/>
              <a:p>
                <a:pPr defTabSz="914354">
                  <a:lnSpc>
                    <a:spcPct val="150000"/>
                  </a:lnSpc>
                  <a:defRPr/>
                </a:pPr>
                <a:r>
                  <a:rPr lang="zh-CN" altLang="en-US" sz="1000" dirty="0">
                    <a:solidFill>
                      <a:schemeClr val="accent1"/>
                    </a:solidFill>
                    <a:latin typeface="Arial" panose="020B0604020202020204" pitchFamily="34" charset="0"/>
                    <a:ea typeface="微软雅黑" panose="020B0503020204020204" pitchFamily="34" charset="-122"/>
                    <a:sym typeface="Arial" panose="020B0604020202020204" pitchFamily="34" charset="0"/>
                  </a:rPr>
                  <a:t>按住 </a:t>
                </a:r>
                <a:r>
                  <a:rPr lang="en-US" altLang="zh-CN" sz="1000" dirty="0">
                    <a:solidFill>
                      <a:schemeClr val="accent1"/>
                    </a:solidFill>
                    <a:latin typeface="Arial" panose="020B0604020202020204" pitchFamily="34" charset="0"/>
                    <a:ea typeface="微软雅黑" panose="020B0503020204020204" pitchFamily="34" charset="-122"/>
                    <a:sym typeface="Arial" panose="020B0604020202020204" pitchFamily="34" charset="0"/>
                  </a:rPr>
                  <a:t>Ctrl </a:t>
                </a:r>
                <a:r>
                  <a:rPr lang="zh-CN" altLang="en-US" sz="1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并单击链接访问官网</a:t>
                </a:r>
              </a:p>
            </p:txBody>
          </p:sp>
        </p:grpSp>
        <p:cxnSp>
          <p:nvCxnSpPr>
            <p:cNvPr id="100" name="直接连接符 99">
              <a:extLst>
                <a:ext uri="{FF2B5EF4-FFF2-40B4-BE49-F238E27FC236}">
                  <a16:creationId xmlns:a16="http://schemas.microsoft.com/office/drawing/2014/main" id="{24EDB749-3320-4A88-9ABB-27112D1F1A6B}"/>
                </a:ext>
              </a:extLst>
            </p:cNvPr>
            <p:cNvCxnSpPr/>
            <p:nvPr/>
          </p:nvCxnSpPr>
          <p:spPr>
            <a:xfrm>
              <a:off x="8385151" y="2544363"/>
              <a:ext cx="0" cy="1689055"/>
            </a:xfrm>
            <a:prstGeom prst="line">
              <a:avLst/>
            </a:prstGeom>
            <a:ln w="3175">
              <a:solidFill>
                <a:srgbClr val="000000"/>
              </a:solidFill>
            </a:ln>
          </p:spPr>
        </p:cxnSp>
        <p:grpSp>
          <p:nvGrpSpPr>
            <p:cNvPr id="101" name="组合 100">
              <a:extLst>
                <a:ext uri="{FF2B5EF4-FFF2-40B4-BE49-F238E27FC236}">
                  <a16:creationId xmlns:a16="http://schemas.microsoft.com/office/drawing/2014/main" id="{4124AE4A-DF42-4437-A1DF-5AACA4DB093C}"/>
                </a:ext>
              </a:extLst>
            </p:cNvPr>
            <p:cNvGrpSpPr/>
            <p:nvPr/>
          </p:nvGrpSpPr>
          <p:grpSpPr>
            <a:xfrm>
              <a:off x="6513610" y="3165998"/>
              <a:ext cx="1699443" cy="445784"/>
              <a:chOff x="669926" y="1204895"/>
              <a:chExt cx="1699443" cy="445784"/>
            </a:xfrm>
          </p:grpSpPr>
          <p:sp>
            <p:nvSpPr>
              <p:cNvPr id="102" name="AutoShape 15">
                <a:extLst>
                  <a:ext uri="{FF2B5EF4-FFF2-40B4-BE49-F238E27FC236}">
                    <a16:creationId xmlns:a16="http://schemas.microsoft.com/office/drawing/2014/main" id="{C821DEC7-0783-414A-8317-9370239710D7}"/>
                  </a:ext>
                </a:extLst>
              </p:cNvPr>
              <p:cNvSpPr>
                <a:spLocks noChangeAspect="1" noChangeArrowheads="1" noTextEdit="1"/>
              </p:cNvSpPr>
              <p:nvPr/>
            </p:nvSpPr>
            <p:spPr bwMode="auto">
              <a:xfrm>
                <a:off x="669926" y="1204895"/>
                <a:ext cx="1699443" cy="44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7">
                <a:extLst>
                  <a:ext uri="{FF2B5EF4-FFF2-40B4-BE49-F238E27FC236}">
                    <a16:creationId xmlns:a16="http://schemas.microsoft.com/office/drawing/2014/main" id="{70A29019-A68E-4C5E-9DD9-7751B451D459}"/>
                  </a:ext>
                </a:extLst>
              </p:cNvPr>
              <p:cNvSpPr>
                <a:spLocks/>
              </p:cNvSpPr>
              <p:nvPr/>
            </p:nvSpPr>
            <p:spPr bwMode="auto">
              <a:xfrm>
                <a:off x="670473" y="1204895"/>
                <a:ext cx="444415" cy="445784"/>
              </a:xfrm>
              <a:custGeom>
                <a:avLst/>
                <a:gdLst>
                  <a:gd name="T0" fmla="*/ 344 w 687"/>
                  <a:gd name="T1" fmla="*/ 687 h 687"/>
                  <a:gd name="T2" fmla="*/ 344 w 687"/>
                  <a:gd name="T3" fmla="*/ 687 h 687"/>
                  <a:gd name="T4" fmla="*/ 0 w 687"/>
                  <a:gd name="T5" fmla="*/ 344 h 687"/>
                  <a:gd name="T6" fmla="*/ 0 w 687"/>
                  <a:gd name="T7" fmla="*/ 344 h 687"/>
                  <a:gd name="T8" fmla="*/ 344 w 687"/>
                  <a:gd name="T9" fmla="*/ 0 h 687"/>
                  <a:gd name="T10" fmla="*/ 344 w 687"/>
                  <a:gd name="T11" fmla="*/ 0 h 687"/>
                  <a:gd name="T12" fmla="*/ 687 w 687"/>
                  <a:gd name="T13" fmla="*/ 344 h 687"/>
                  <a:gd name="T14" fmla="*/ 687 w 687"/>
                  <a:gd name="T15" fmla="*/ 344 h 687"/>
                  <a:gd name="T16" fmla="*/ 344 w 687"/>
                  <a:gd name="T17"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687">
                    <a:moveTo>
                      <a:pt x="344" y="687"/>
                    </a:moveTo>
                    <a:cubicBezTo>
                      <a:pt x="344" y="687"/>
                      <a:pt x="344" y="687"/>
                      <a:pt x="344" y="687"/>
                    </a:cubicBezTo>
                    <a:cubicBezTo>
                      <a:pt x="155" y="687"/>
                      <a:pt x="0" y="533"/>
                      <a:pt x="0" y="344"/>
                    </a:cubicBezTo>
                    <a:cubicBezTo>
                      <a:pt x="0" y="344"/>
                      <a:pt x="0" y="344"/>
                      <a:pt x="0" y="344"/>
                    </a:cubicBezTo>
                    <a:cubicBezTo>
                      <a:pt x="0" y="155"/>
                      <a:pt x="155" y="0"/>
                      <a:pt x="344" y="0"/>
                    </a:cubicBezTo>
                    <a:cubicBezTo>
                      <a:pt x="344" y="0"/>
                      <a:pt x="344" y="0"/>
                      <a:pt x="344" y="0"/>
                    </a:cubicBezTo>
                    <a:cubicBezTo>
                      <a:pt x="533" y="0"/>
                      <a:pt x="687" y="155"/>
                      <a:pt x="687" y="344"/>
                    </a:cubicBezTo>
                    <a:cubicBezTo>
                      <a:pt x="687" y="344"/>
                      <a:pt x="687" y="344"/>
                      <a:pt x="687" y="344"/>
                    </a:cubicBezTo>
                    <a:cubicBezTo>
                      <a:pt x="687" y="533"/>
                      <a:pt x="533" y="687"/>
                      <a:pt x="344" y="6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8">
                <a:extLst>
                  <a:ext uri="{FF2B5EF4-FFF2-40B4-BE49-F238E27FC236}">
                    <a16:creationId xmlns:a16="http://schemas.microsoft.com/office/drawing/2014/main" id="{E5BE9384-F84B-4869-B98F-0302F948F2BC}"/>
                  </a:ext>
                </a:extLst>
              </p:cNvPr>
              <p:cNvSpPr>
                <a:spLocks noEditPoints="1"/>
              </p:cNvSpPr>
              <p:nvPr/>
            </p:nvSpPr>
            <p:spPr bwMode="auto">
              <a:xfrm>
                <a:off x="670473" y="1204895"/>
                <a:ext cx="444415" cy="444417"/>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CC4B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9">
                <a:extLst>
                  <a:ext uri="{FF2B5EF4-FFF2-40B4-BE49-F238E27FC236}">
                    <a16:creationId xmlns:a16="http://schemas.microsoft.com/office/drawing/2014/main" id="{5D4FDBF4-EC27-4AB6-B67E-3C4C1E9C936B}"/>
                  </a:ext>
                </a:extLst>
              </p:cNvPr>
              <p:cNvSpPr>
                <a:spLocks/>
              </p:cNvSpPr>
              <p:nvPr/>
            </p:nvSpPr>
            <p:spPr bwMode="auto">
              <a:xfrm>
                <a:off x="1316721" y="1281471"/>
                <a:ext cx="237933" cy="309587"/>
              </a:xfrm>
              <a:custGeom>
                <a:avLst/>
                <a:gdLst>
                  <a:gd name="T0" fmla="*/ 320 w 368"/>
                  <a:gd name="T1" fmla="*/ 141 h 477"/>
                  <a:gd name="T2" fmla="*/ 291 w 368"/>
                  <a:gd name="T3" fmla="*/ 119 h 477"/>
                  <a:gd name="T4" fmla="*/ 263 w 368"/>
                  <a:gd name="T5" fmla="*/ 77 h 477"/>
                  <a:gd name="T6" fmla="*/ 183 w 368"/>
                  <a:gd name="T7" fmla="*/ 54 h 477"/>
                  <a:gd name="T8" fmla="*/ 106 w 368"/>
                  <a:gd name="T9" fmla="*/ 72 h 477"/>
                  <a:gd name="T10" fmla="*/ 76 w 368"/>
                  <a:gd name="T11" fmla="*/ 123 h 477"/>
                  <a:gd name="T12" fmla="*/ 99 w 368"/>
                  <a:gd name="T13" fmla="*/ 168 h 477"/>
                  <a:gd name="T14" fmla="*/ 187 w 368"/>
                  <a:gd name="T15" fmla="*/ 197 h 477"/>
                  <a:gd name="T16" fmla="*/ 280 w 368"/>
                  <a:gd name="T17" fmla="*/ 223 h 477"/>
                  <a:gd name="T18" fmla="*/ 342 w 368"/>
                  <a:gd name="T19" fmla="*/ 264 h 477"/>
                  <a:gd name="T20" fmla="*/ 368 w 368"/>
                  <a:gd name="T21" fmla="*/ 339 h 477"/>
                  <a:gd name="T22" fmla="*/ 321 w 368"/>
                  <a:gd name="T23" fmla="*/ 438 h 477"/>
                  <a:gd name="T24" fmla="*/ 197 w 368"/>
                  <a:gd name="T25" fmla="*/ 477 h 477"/>
                  <a:gd name="T26" fmla="*/ 51 w 368"/>
                  <a:gd name="T27" fmla="*/ 434 h 477"/>
                  <a:gd name="T28" fmla="*/ 4 w 368"/>
                  <a:gd name="T29" fmla="*/ 351 h 477"/>
                  <a:gd name="T30" fmla="*/ 29 w 368"/>
                  <a:gd name="T31" fmla="*/ 318 h 477"/>
                  <a:gd name="T32" fmla="*/ 32 w 368"/>
                  <a:gd name="T33" fmla="*/ 318 h 477"/>
                  <a:gd name="T34" fmla="*/ 62 w 368"/>
                  <a:gd name="T35" fmla="*/ 340 h 477"/>
                  <a:gd name="T36" fmla="*/ 101 w 368"/>
                  <a:gd name="T37" fmla="*/ 397 h 477"/>
                  <a:gd name="T38" fmla="*/ 194 w 368"/>
                  <a:gd name="T39" fmla="*/ 422 h 477"/>
                  <a:gd name="T40" fmla="*/ 277 w 368"/>
                  <a:gd name="T41" fmla="*/ 401 h 477"/>
                  <a:gd name="T42" fmla="*/ 309 w 368"/>
                  <a:gd name="T43" fmla="*/ 343 h 477"/>
                  <a:gd name="T44" fmla="*/ 276 w 368"/>
                  <a:gd name="T45" fmla="*/ 288 h 477"/>
                  <a:gd name="T46" fmla="*/ 165 w 368"/>
                  <a:gd name="T47" fmla="*/ 254 h 477"/>
                  <a:gd name="T48" fmla="*/ 53 w 368"/>
                  <a:gd name="T49" fmla="*/ 207 h 477"/>
                  <a:gd name="T50" fmla="*/ 18 w 368"/>
                  <a:gd name="T51" fmla="*/ 127 h 477"/>
                  <a:gd name="T52" fmla="*/ 62 w 368"/>
                  <a:gd name="T53" fmla="*/ 36 h 477"/>
                  <a:gd name="T54" fmla="*/ 180 w 368"/>
                  <a:gd name="T55" fmla="*/ 0 h 477"/>
                  <a:gd name="T56" fmla="*/ 304 w 368"/>
                  <a:gd name="T57" fmla="*/ 36 h 477"/>
                  <a:gd name="T58" fmla="*/ 349 w 368"/>
                  <a:gd name="T59" fmla="*/ 108 h 477"/>
                  <a:gd name="T60" fmla="*/ 324 w 368"/>
                  <a:gd name="T61" fmla="*/ 140 h 477"/>
                  <a:gd name="T62" fmla="*/ 320 w 368"/>
                  <a:gd name="T63" fmla="*/ 14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8" h="477">
                    <a:moveTo>
                      <a:pt x="320" y="141"/>
                    </a:moveTo>
                    <a:cubicBezTo>
                      <a:pt x="306" y="142"/>
                      <a:pt x="294" y="133"/>
                      <a:pt x="291" y="119"/>
                    </a:cubicBezTo>
                    <a:cubicBezTo>
                      <a:pt x="286" y="101"/>
                      <a:pt x="276" y="87"/>
                      <a:pt x="263" y="77"/>
                    </a:cubicBezTo>
                    <a:cubicBezTo>
                      <a:pt x="244" y="62"/>
                      <a:pt x="218" y="54"/>
                      <a:pt x="183" y="54"/>
                    </a:cubicBezTo>
                    <a:cubicBezTo>
                      <a:pt x="151" y="54"/>
                      <a:pt x="126" y="60"/>
                      <a:pt x="106" y="72"/>
                    </a:cubicBezTo>
                    <a:cubicBezTo>
                      <a:pt x="86" y="84"/>
                      <a:pt x="76" y="101"/>
                      <a:pt x="76" y="123"/>
                    </a:cubicBezTo>
                    <a:cubicBezTo>
                      <a:pt x="76" y="143"/>
                      <a:pt x="84" y="158"/>
                      <a:pt x="99" y="168"/>
                    </a:cubicBezTo>
                    <a:cubicBezTo>
                      <a:pt x="114" y="178"/>
                      <a:pt x="144" y="187"/>
                      <a:pt x="187" y="197"/>
                    </a:cubicBezTo>
                    <a:cubicBezTo>
                      <a:pt x="225" y="205"/>
                      <a:pt x="256" y="214"/>
                      <a:pt x="280" y="223"/>
                    </a:cubicBezTo>
                    <a:cubicBezTo>
                      <a:pt x="304" y="232"/>
                      <a:pt x="325" y="245"/>
                      <a:pt x="342" y="264"/>
                    </a:cubicBezTo>
                    <a:cubicBezTo>
                      <a:pt x="359" y="283"/>
                      <a:pt x="368" y="307"/>
                      <a:pt x="368" y="339"/>
                    </a:cubicBezTo>
                    <a:cubicBezTo>
                      <a:pt x="368" y="378"/>
                      <a:pt x="352" y="411"/>
                      <a:pt x="321" y="438"/>
                    </a:cubicBezTo>
                    <a:cubicBezTo>
                      <a:pt x="289" y="464"/>
                      <a:pt x="248" y="477"/>
                      <a:pt x="197" y="477"/>
                    </a:cubicBezTo>
                    <a:cubicBezTo>
                      <a:pt x="132" y="477"/>
                      <a:pt x="84" y="462"/>
                      <a:pt x="51" y="434"/>
                    </a:cubicBezTo>
                    <a:cubicBezTo>
                      <a:pt x="26" y="411"/>
                      <a:pt x="11" y="384"/>
                      <a:pt x="4" y="351"/>
                    </a:cubicBezTo>
                    <a:cubicBezTo>
                      <a:pt x="0" y="335"/>
                      <a:pt x="13" y="320"/>
                      <a:pt x="29" y="318"/>
                    </a:cubicBezTo>
                    <a:cubicBezTo>
                      <a:pt x="32" y="318"/>
                      <a:pt x="32" y="318"/>
                      <a:pt x="32" y="318"/>
                    </a:cubicBezTo>
                    <a:cubicBezTo>
                      <a:pt x="46" y="317"/>
                      <a:pt x="58" y="326"/>
                      <a:pt x="62" y="340"/>
                    </a:cubicBezTo>
                    <a:cubicBezTo>
                      <a:pt x="68" y="365"/>
                      <a:pt x="81" y="384"/>
                      <a:pt x="101" y="397"/>
                    </a:cubicBezTo>
                    <a:cubicBezTo>
                      <a:pt x="127" y="413"/>
                      <a:pt x="158" y="422"/>
                      <a:pt x="194" y="422"/>
                    </a:cubicBezTo>
                    <a:cubicBezTo>
                      <a:pt x="229" y="422"/>
                      <a:pt x="256" y="415"/>
                      <a:pt x="277" y="401"/>
                    </a:cubicBezTo>
                    <a:cubicBezTo>
                      <a:pt x="298" y="387"/>
                      <a:pt x="309" y="368"/>
                      <a:pt x="309" y="343"/>
                    </a:cubicBezTo>
                    <a:cubicBezTo>
                      <a:pt x="309" y="318"/>
                      <a:pt x="298" y="300"/>
                      <a:pt x="276" y="288"/>
                    </a:cubicBezTo>
                    <a:cubicBezTo>
                      <a:pt x="254" y="277"/>
                      <a:pt x="217" y="265"/>
                      <a:pt x="165" y="254"/>
                    </a:cubicBezTo>
                    <a:cubicBezTo>
                      <a:pt x="113" y="243"/>
                      <a:pt x="76" y="227"/>
                      <a:pt x="53" y="207"/>
                    </a:cubicBezTo>
                    <a:cubicBezTo>
                      <a:pt x="30" y="186"/>
                      <a:pt x="18" y="160"/>
                      <a:pt x="18" y="127"/>
                    </a:cubicBezTo>
                    <a:cubicBezTo>
                      <a:pt x="18" y="90"/>
                      <a:pt x="33" y="60"/>
                      <a:pt x="62" y="36"/>
                    </a:cubicBezTo>
                    <a:cubicBezTo>
                      <a:pt x="91" y="12"/>
                      <a:pt x="130" y="0"/>
                      <a:pt x="180" y="0"/>
                    </a:cubicBezTo>
                    <a:cubicBezTo>
                      <a:pt x="231" y="0"/>
                      <a:pt x="273" y="12"/>
                      <a:pt x="304" y="36"/>
                    </a:cubicBezTo>
                    <a:cubicBezTo>
                      <a:pt x="327" y="54"/>
                      <a:pt x="343" y="78"/>
                      <a:pt x="349" y="108"/>
                    </a:cubicBezTo>
                    <a:cubicBezTo>
                      <a:pt x="353" y="124"/>
                      <a:pt x="341" y="139"/>
                      <a:pt x="324" y="140"/>
                    </a:cubicBezTo>
                    <a:lnTo>
                      <a:pt x="320" y="141"/>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20">
                <a:extLst>
                  <a:ext uri="{FF2B5EF4-FFF2-40B4-BE49-F238E27FC236}">
                    <a16:creationId xmlns:a16="http://schemas.microsoft.com/office/drawing/2014/main" id="{FE5E255B-1D87-4189-816B-EDC54036670C}"/>
                  </a:ext>
                </a:extLst>
              </p:cNvPr>
              <p:cNvSpPr>
                <a:spLocks/>
              </p:cNvSpPr>
              <p:nvPr/>
            </p:nvSpPr>
            <p:spPr bwMode="auto">
              <a:xfrm>
                <a:off x="1603608" y="1286121"/>
                <a:ext cx="36921" cy="299742"/>
              </a:xfrm>
              <a:custGeom>
                <a:avLst/>
                <a:gdLst>
                  <a:gd name="T0" fmla="*/ 29 w 57"/>
                  <a:gd name="T1" fmla="*/ 462 h 462"/>
                  <a:gd name="T2" fmla="*/ 29 w 57"/>
                  <a:gd name="T3" fmla="*/ 462 h 462"/>
                  <a:gd name="T4" fmla="*/ 0 w 57"/>
                  <a:gd name="T5" fmla="*/ 434 h 462"/>
                  <a:gd name="T6" fmla="*/ 0 w 57"/>
                  <a:gd name="T7" fmla="*/ 29 h 462"/>
                  <a:gd name="T8" fmla="*/ 29 w 57"/>
                  <a:gd name="T9" fmla="*/ 0 h 462"/>
                  <a:gd name="T10" fmla="*/ 29 w 57"/>
                  <a:gd name="T11" fmla="*/ 0 h 462"/>
                  <a:gd name="T12" fmla="*/ 57 w 57"/>
                  <a:gd name="T13" fmla="*/ 29 h 462"/>
                  <a:gd name="T14" fmla="*/ 57 w 57"/>
                  <a:gd name="T15" fmla="*/ 434 h 462"/>
                  <a:gd name="T16" fmla="*/ 29 w 57"/>
                  <a:gd name="T17"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62">
                    <a:moveTo>
                      <a:pt x="29" y="462"/>
                    </a:moveTo>
                    <a:cubicBezTo>
                      <a:pt x="29" y="462"/>
                      <a:pt x="29" y="462"/>
                      <a:pt x="29" y="462"/>
                    </a:cubicBezTo>
                    <a:cubicBezTo>
                      <a:pt x="13" y="462"/>
                      <a:pt x="0" y="449"/>
                      <a:pt x="0" y="434"/>
                    </a:cubicBezTo>
                    <a:cubicBezTo>
                      <a:pt x="0" y="29"/>
                      <a:pt x="0" y="29"/>
                      <a:pt x="0" y="29"/>
                    </a:cubicBezTo>
                    <a:cubicBezTo>
                      <a:pt x="0" y="13"/>
                      <a:pt x="13" y="0"/>
                      <a:pt x="29" y="0"/>
                    </a:cubicBezTo>
                    <a:cubicBezTo>
                      <a:pt x="29" y="0"/>
                      <a:pt x="29" y="0"/>
                      <a:pt x="29" y="0"/>
                    </a:cubicBezTo>
                    <a:cubicBezTo>
                      <a:pt x="44" y="0"/>
                      <a:pt x="57" y="13"/>
                      <a:pt x="57" y="29"/>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21">
                <a:extLst>
                  <a:ext uri="{FF2B5EF4-FFF2-40B4-BE49-F238E27FC236}">
                    <a16:creationId xmlns:a16="http://schemas.microsoft.com/office/drawing/2014/main" id="{DB109377-7FE1-4018-B436-3EB9743EF576}"/>
                  </a:ext>
                </a:extLst>
              </p:cNvPr>
              <p:cNvSpPr>
                <a:spLocks noEditPoints="1"/>
              </p:cNvSpPr>
              <p:nvPr/>
            </p:nvSpPr>
            <p:spPr bwMode="auto">
              <a:xfrm>
                <a:off x="1696867" y="1286121"/>
                <a:ext cx="36100" cy="299742"/>
              </a:xfrm>
              <a:custGeom>
                <a:avLst/>
                <a:gdLst>
                  <a:gd name="T0" fmla="*/ 28 w 56"/>
                  <a:gd name="T1" fmla="*/ 65 h 462"/>
                  <a:gd name="T2" fmla="*/ 28 w 56"/>
                  <a:gd name="T3" fmla="*/ 65 h 462"/>
                  <a:gd name="T4" fmla="*/ 0 w 56"/>
                  <a:gd name="T5" fmla="*/ 36 h 462"/>
                  <a:gd name="T6" fmla="*/ 0 w 56"/>
                  <a:gd name="T7" fmla="*/ 29 h 462"/>
                  <a:gd name="T8" fmla="*/ 28 w 56"/>
                  <a:gd name="T9" fmla="*/ 0 h 462"/>
                  <a:gd name="T10" fmla="*/ 28 w 56"/>
                  <a:gd name="T11" fmla="*/ 0 h 462"/>
                  <a:gd name="T12" fmla="*/ 56 w 56"/>
                  <a:gd name="T13" fmla="*/ 29 h 462"/>
                  <a:gd name="T14" fmla="*/ 56 w 56"/>
                  <a:gd name="T15" fmla="*/ 36 h 462"/>
                  <a:gd name="T16" fmla="*/ 28 w 56"/>
                  <a:gd name="T17" fmla="*/ 65 h 462"/>
                  <a:gd name="T18" fmla="*/ 28 w 56"/>
                  <a:gd name="T19" fmla="*/ 462 h 462"/>
                  <a:gd name="T20" fmla="*/ 28 w 56"/>
                  <a:gd name="T21" fmla="*/ 462 h 462"/>
                  <a:gd name="T22" fmla="*/ 0 w 56"/>
                  <a:gd name="T23" fmla="*/ 434 h 462"/>
                  <a:gd name="T24" fmla="*/ 0 w 56"/>
                  <a:gd name="T25" fmla="*/ 156 h 462"/>
                  <a:gd name="T26" fmla="*/ 28 w 56"/>
                  <a:gd name="T27" fmla="*/ 128 h 462"/>
                  <a:gd name="T28" fmla="*/ 28 w 56"/>
                  <a:gd name="T29" fmla="*/ 128 h 462"/>
                  <a:gd name="T30" fmla="*/ 56 w 56"/>
                  <a:gd name="T31" fmla="*/ 156 h 462"/>
                  <a:gd name="T32" fmla="*/ 56 w 56"/>
                  <a:gd name="T33" fmla="*/ 434 h 462"/>
                  <a:gd name="T34" fmla="*/ 28 w 56"/>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462">
                    <a:moveTo>
                      <a:pt x="28" y="65"/>
                    </a:moveTo>
                    <a:cubicBezTo>
                      <a:pt x="28" y="65"/>
                      <a:pt x="28" y="65"/>
                      <a:pt x="28" y="65"/>
                    </a:cubicBezTo>
                    <a:cubicBezTo>
                      <a:pt x="12" y="65"/>
                      <a:pt x="0" y="52"/>
                      <a:pt x="0" y="36"/>
                    </a:cubicBezTo>
                    <a:cubicBezTo>
                      <a:pt x="0" y="29"/>
                      <a:pt x="0" y="29"/>
                      <a:pt x="0" y="29"/>
                    </a:cubicBezTo>
                    <a:cubicBezTo>
                      <a:pt x="0" y="13"/>
                      <a:pt x="12" y="0"/>
                      <a:pt x="28" y="0"/>
                    </a:cubicBezTo>
                    <a:cubicBezTo>
                      <a:pt x="28" y="0"/>
                      <a:pt x="28" y="0"/>
                      <a:pt x="28" y="0"/>
                    </a:cubicBezTo>
                    <a:cubicBezTo>
                      <a:pt x="44" y="0"/>
                      <a:pt x="56" y="13"/>
                      <a:pt x="56" y="29"/>
                    </a:cubicBezTo>
                    <a:cubicBezTo>
                      <a:pt x="56" y="36"/>
                      <a:pt x="56" y="36"/>
                      <a:pt x="56" y="36"/>
                    </a:cubicBezTo>
                    <a:cubicBezTo>
                      <a:pt x="56" y="52"/>
                      <a:pt x="44" y="65"/>
                      <a:pt x="28" y="65"/>
                    </a:cubicBezTo>
                    <a:close/>
                    <a:moveTo>
                      <a:pt x="28" y="462"/>
                    </a:moveTo>
                    <a:cubicBezTo>
                      <a:pt x="28" y="462"/>
                      <a:pt x="28" y="462"/>
                      <a:pt x="28" y="462"/>
                    </a:cubicBezTo>
                    <a:cubicBezTo>
                      <a:pt x="12" y="462"/>
                      <a:pt x="0" y="449"/>
                      <a:pt x="0" y="434"/>
                    </a:cubicBezTo>
                    <a:cubicBezTo>
                      <a:pt x="0" y="156"/>
                      <a:pt x="0" y="156"/>
                      <a:pt x="0" y="156"/>
                    </a:cubicBezTo>
                    <a:cubicBezTo>
                      <a:pt x="0" y="141"/>
                      <a:pt x="12" y="128"/>
                      <a:pt x="28" y="128"/>
                    </a:cubicBezTo>
                    <a:cubicBezTo>
                      <a:pt x="28" y="128"/>
                      <a:pt x="28" y="128"/>
                      <a:pt x="28" y="128"/>
                    </a:cubicBezTo>
                    <a:cubicBezTo>
                      <a:pt x="44" y="128"/>
                      <a:pt x="56" y="141"/>
                      <a:pt x="56" y="156"/>
                    </a:cubicBezTo>
                    <a:cubicBezTo>
                      <a:pt x="56" y="434"/>
                      <a:pt x="56" y="434"/>
                      <a:pt x="56" y="434"/>
                    </a:cubicBezTo>
                    <a:cubicBezTo>
                      <a:pt x="56" y="449"/>
                      <a:pt x="44" y="462"/>
                      <a:pt x="28"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22">
                <a:extLst>
                  <a:ext uri="{FF2B5EF4-FFF2-40B4-BE49-F238E27FC236}">
                    <a16:creationId xmlns:a16="http://schemas.microsoft.com/office/drawing/2014/main" id="{5154B31F-5CA0-4287-A986-B092955A90FF}"/>
                  </a:ext>
                </a:extLst>
              </p:cNvPr>
              <p:cNvSpPr>
                <a:spLocks noEditPoints="1"/>
              </p:cNvSpPr>
              <p:nvPr/>
            </p:nvSpPr>
            <p:spPr bwMode="auto">
              <a:xfrm>
                <a:off x="1235222" y="1286121"/>
                <a:ext cx="36647" cy="299742"/>
              </a:xfrm>
              <a:custGeom>
                <a:avLst/>
                <a:gdLst>
                  <a:gd name="T0" fmla="*/ 29 w 57"/>
                  <a:gd name="T1" fmla="*/ 65 h 462"/>
                  <a:gd name="T2" fmla="*/ 29 w 57"/>
                  <a:gd name="T3" fmla="*/ 65 h 462"/>
                  <a:gd name="T4" fmla="*/ 0 w 57"/>
                  <a:gd name="T5" fmla="*/ 36 h 462"/>
                  <a:gd name="T6" fmla="*/ 0 w 57"/>
                  <a:gd name="T7" fmla="*/ 29 h 462"/>
                  <a:gd name="T8" fmla="*/ 29 w 57"/>
                  <a:gd name="T9" fmla="*/ 0 h 462"/>
                  <a:gd name="T10" fmla="*/ 29 w 57"/>
                  <a:gd name="T11" fmla="*/ 0 h 462"/>
                  <a:gd name="T12" fmla="*/ 57 w 57"/>
                  <a:gd name="T13" fmla="*/ 29 h 462"/>
                  <a:gd name="T14" fmla="*/ 57 w 57"/>
                  <a:gd name="T15" fmla="*/ 36 h 462"/>
                  <a:gd name="T16" fmla="*/ 29 w 57"/>
                  <a:gd name="T17" fmla="*/ 65 h 462"/>
                  <a:gd name="T18" fmla="*/ 29 w 57"/>
                  <a:gd name="T19" fmla="*/ 462 h 462"/>
                  <a:gd name="T20" fmla="*/ 29 w 57"/>
                  <a:gd name="T21" fmla="*/ 462 h 462"/>
                  <a:gd name="T22" fmla="*/ 0 w 57"/>
                  <a:gd name="T23" fmla="*/ 434 h 462"/>
                  <a:gd name="T24" fmla="*/ 0 w 57"/>
                  <a:gd name="T25" fmla="*/ 156 h 462"/>
                  <a:gd name="T26" fmla="*/ 29 w 57"/>
                  <a:gd name="T27" fmla="*/ 128 h 462"/>
                  <a:gd name="T28" fmla="*/ 29 w 57"/>
                  <a:gd name="T29" fmla="*/ 128 h 462"/>
                  <a:gd name="T30" fmla="*/ 57 w 57"/>
                  <a:gd name="T31" fmla="*/ 156 h 462"/>
                  <a:gd name="T32" fmla="*/ 57 w 57"/>
                  <a:gd name="T33" fmla="*/ 434 h 462"/>
                  <a:gd name="T34" fmla="*/ 29 w 57"/>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62">
                    <a:moveTo>
                      <a:pt x="29" y="65"/>
                    </a:moveTo>
                    <a:cubicBezTo>
                      <a:pt x="29" y="65"/>
                      <a:pt x="29" y="65"/>
                      <a:pt x="29" y="65"/>
                    </a:cubicBezTo>
                    <a:cubicBezTo>
                      <a:pt x="13" y="65"/>
                      <a:pt x="0" y="52"/>
                      <a:pt x="0" y="36"/>
                    </a:cubicBezTo>
                    <a:cubicBezTo>
                      <a:pt x="0" y="29"/>
                      <a:pt x="0" y="29"/>
                      <a:pt x="0" y="29"/>
                    </a:cubicBezTo>
                    <a:cubicBezTo>
                      <a:pt x="0" y="13"/>
                      <a:pt x="13" y="0"/>
                      <a:pt x="29" y="0"/>
                    </a:cubicBezTo>
                    <a:cubicBezTo>
                      <a:pt x="29" y="0"/>
                      <a:pt x="29" y="0"/>
                      <a:pt x="29" y="0"/>
                    </a:cubicBezTo>
                    <a:cubicBezTo>
                      <a:pt x="44" y="0"/>
                      <a:pt x="57" y="13"/>
                      <a:pt x="57" y="29"/>
                    </a:cubicBezTo>
                    <a:cubicBezTo>
                      <a:pt x="57" y="36"/>
                      <a:pt x="57" y="36"/>
                      <a:pt x="57" y="36"/>
                    </a:cubicBezTo>
                    <a:cubicBezTo>
                      <a:pt x="57" y="52"/>
                      <a:pt x="44" y="65"/>
                      <a:pt x="29" y="65"/>
                    </a:cubicBezTo>
                    <a:close/>
                    <a:moveTo>
                      <a:pt x="29" y="462"/>
                    </a:moveTo>
                    <a:cubicBezTo>
                      <a:pt x="29" y="462"/>
                      <a:pt x="29" y="462"/>
                      <a:pt x="29" y="462"/>
                    </a:cubicBezTo>
                    <a:cubicBezTo>
                      <a:pt x="13" y="462"/>
                      <a:pt x="0" y="449"/>
                      <a:pt x="0" y="434"/>
                    </a:cubicBezTo>
                    <a:cubicBezTo>
                      <a:pt x="0" y="156"/>
                      <a:pt x="0" y="156"/>
                      <a:pt x="0" y="156"/>
                    </a:cubicBezTo>
                    <a:cubicBezTo>
                      <a:pt x="0" y="141"/>
                      <a:pt x="13" y="128"/>
                      <a:pt x="29" y="128"/>
                    </a:cubicBezTo>
                    <a:cubicBezTo>
                      <a:pt x="29" y="128"/>
                      <a:pt x="29" y="128"/>
                      <a:pt x="29" y="128"/>
                    </a:cubicBezTo>
                    <a:cubicBezTo>
                      <a:pt x="44" y="128"/>
                      <a:pt x="57" y="141"/>
                      <a:pt x="57" y="156"/>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23">
                <a:extLst>
                  <a:ext uri="{FF2B5EF4-FFF2-40B4-BE49-F238E27FC236}">
                    <a16:creationId xmlns:a16="http://schemas.microsoft.com/office/drawing/2014/main" id="{6A98040C-EF44-4C45-AF5C-84B6145EF26F}"/>
                  </a:ext>
                </a:extLst>
              </p:cNvPr>
              <p:cNvSpPr>
                <a:spLocks noEditPoints="1"/>
              </p:cNvSpPr>
              <p:nvPr/>
            </p:nvSpPr>
            <p:spPr bwMode="auto">
              <a:xfrm>
                <a:off x="1776451" y="1286121"/>
                <a:ext cx="187338" cy="304938"/>
              </a:xfrm>
              <a:custGeom>
                <a:avLst/>
                <a:gdLst>
                  <a:gd name="T0" fmla="*/ 264 w 290"/>
                  <a:gd name="T1" fmla="*/ 462 h 470"/>
                  <a:gd name="T2" fmla="*/ 264 w 290"/>
                  <a:gd name="T3" fmla="*/ 462 h 470"/>
                  <a:gd name="T4" fmla="*/ 237 w 290"/>
                  <a:gd name="T5" fmla="*/ 436 h 470"/>
                  <a:gd name="T6" fmla="*/ 237 w 290"/>
                  <a:gd name="T7" fmla="*/ 420 h 470"/>
                  <a:gd name="T8" fmla="*/ 236 w 290"/>
                  <a:gd name="T9" fmla="*/ 420 h 470"/>
                  <a:gd name="T10" fmla="*/ 144 w 290"/>
                  <a:gd name="T11" fmla="*/ 470 h 470"/>
                  <a:gd name="T12" fmla="*/ 41 w 290"/>
                  <a:gd name="T13" fmla="*/ 421 h 470"/>
                  <a:gd name="T14" fmla="*/ 0 w 290"/>
                  <a:gd name="T15" fmla="*/ 295 h 470"/>
                  <a:gd name="T16" fmla="*/ 39 w 290"/>
                  <a:gd name="T17" fmla="*/ 167 h 470"/>
                  <a:gd name="T18" fmla="*/ 141 w 290"/>
                  <a:gd name="T19" fmla="*/ 120 h 470"/>
                  <a:gd name="T20" fmla="*/ 232 w 290"/>
                  <a:gd name="T21" fmla="*/ 166 h 470"/>
                  <a:gd name="T22" fmla="*/ 234 w 290"/>
                  <a:gd name="T23" fmla="*/ 166 h 470"/>
                  <a:gd name="T24" fmla="*/ 234 w 290"/>
                  <a:gd name="T25" fmla="*/ 27 h 470"/>
                  <a:gd name="T26" fmla="*/ 260 w 290"/>
                  <a:gd name="T27" fmla="*/ 0 h 470"/>
                  <a:gd name="T28" fmla="*/ 264 w 290"/>
                  <a:gd name="T29" fmla="*/ 0 h 470"/>
                  <a:gd name="T30" fmla="*/ 290 w 290"/>
                  <a:gd name="T31" fmla="*/ 27 h 470"/>
                  <a:gd name="T32" fmla="*/ 290 w 290"/>
                  <a:gd name="T33" fmla="*/ 436 h 470"/>
                  <a:gd name="T34" fmla="*/ 264 w 290"/>
                  <a:gd name="T35" fmla="*/ 462 h 470"/>
                  <a:gd name="T36" fmla="*/ 150 w 290"/>
                  <a:gd name="T37" fmla="*/ 423 h 470"/>
                  <a:gd name="T38" fmla="*/ 213 w 290"/>
                  <a:gd name="T39" fmla="*/ 393 h 470"/>
                  <a:gd name="T40" fmla="*/ 239 w 290"/>
                  <a:gd name="T41" fmla="*/ 300 h 470"/>
                  <a:gd name="T42" fmla="*/ 215 w 290"/>
                  <a:gd name="T43" fmla="*/ 203 h 470"/>
                  <a:gd name="T44" fmla="*/ 147 w 290"/>
                  <a:gd name="T45" fmla="*/ 167 h 470"/>
                  <a:gd name="T46" fmla="*/ 81 w 290"/>
                  <a:gd name="T47" fmla="*/ 202 h 470"/>
                  <a:gd name="T48" fmla="*/ 58 w 290"/>
                  <a:gd name="T49" fmla="*/ 295 h 470"/>
                  <a:gd name="T50" fmla="*/ 70 w 290"/>
                  <a:gd name="T51" fmla="*/ 366 h 470"/>
                  <a:gd name="T52" fmla="*/ 104 w 290"/>
                  <a:gd name="T53" fmla="*/ 409 h 470"/>
                  <a:gd name="T54" fmla="*/ 150 w 290"/>
                  <a:gd name="T55" fmla="*/ 42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0" h="470">
                    <a:moveTo>
                      <a:pt x="264" y="462"/>
                    </a:moveTo>
                    <a:cubicBezTo>
                      <a:pt x="264" y="462"/>
                      <a:pt x="264" y="462"/>
                      <a:pt x="264" y="462"/>
                    </a:cubicBezTo>
                    <a:cubicBezTo>
                      <a:pt x="249" y="462"/>
                      <a:pt x="237" y="450"/>
                      <a:pt x="237" y="436"/>
                    </a:cubicBezTo>
                    <a:cubicBezTo>
                      <a:pt x="237" y="420"/>
                      <a:pt x="237" y="420"/>
                      <a:pt x="237" y="420"/>
                    </a:cubicBezTo>
                    <a:cubicBezTo>
                      <a:pt x="236" y="420"/>
                      <a:pt x="236" y="420"/>
                      <a:pt x="236" y="420"/>
                    </a:cubicBezTo>
                    <a:cubicBezTo>
                      <a:pt x="216" y="453"/>
                      <a:pt x="185" y="470"/>
                      <a:pt x="144" y="470"/>
                    </a:cubicBezTo>
                    <a:cubicBezTo>
                      <a:pt x="103" y="470"/>
                      <a:pt x="69" y="454"/>
                      <a:pt x="41" y="421"/>
                    </a:cubicBezTo>
                    <a:cubicBezTo>
                      <a:pt x="14" y="389"/>
                      <a:pt x="0" y="347"/>
                      <a:pt x="0" y="295"/>
                    </a:cubicBezTo>
                    <a:cubicBezTo>
                      <a:pt x="0" y="241"/>
                      <a:pt x="13" y="199"/>
                      <a:pt x="39" y="167"/>
                    </a:cubicBezTo>
                    <a:cubicBezTo>
                      <a:pt x="65" y="136"/>
                      <a:pt x="99" y="120"/>
                      <a:pt x="141" y="120"/>
                    </a:cubicBezTo>
                    <a:cubicBezTo>
                      <a:pt x="181" y="120"/>
                      <a:pt x="212" y="136"/>
                      <a:pt x="232" y="166"/>
                    </a:cubicBezTo>
                    <a:cubicBezTo>
                      <a:pt x="234" y="166"/>
                      <a:pt x="234" y="166"/>
                      <a:pt x="234" y="166"/>
                    </a:cubicBezTo>
                    <a:cubicBezTo>
                      <a:pt x="234" y="27"/>
                      <a:pt x="234" y="27"/>
                      <a:pt x="234" y="27"/>
                    </a:cubicBezTo>
                    <a:cubicBezTo>
                      <a:pt x="234" y="12"/>
                      <a:pt x="245" y="0"/>
                      <a:pt x="260" y="0"/>
                    </a:cubicBezTo>
                    <a:cubicBezTo>
                      <a:pt x="264" y="0"/>
                      <a:pt x="264" y="0"/>
                      <a:pt x="264" y="0"/>
                    </a:cubicBezTo>
                    <a:cubicBezTo>
                      <a:pt x="278" y="0"/>
                      <a:pt x="290" y="12"/>
                      <a:pt x="290" y="27"/>
                    </a:cubicBezTo>
                    <a:cubicBezTo>
                      <a:pt x="290" y="436"/>
                      <a:pt x="290" y="436"/>
                      <a:pt x="290" y="436"/>
                    </a:cubicBezTo>
                    <a:cubicBezTo>
                      <a:pt x="290" y="450"/>
                      <a:pt x="278" y="462"/>
                      <a:pt x="264" y="462"/>
                    </a:cubicBezTo>
                    <a:close/>
                    <a:moveTo>
                      <a:pt x="150" y="423"/>
                    </a:moveTo>
                    <a:cubicBezTo>
                      <a:pt x="175" y="423"/>
                      <a:pt x="196" y="413"/>
                      <a:pt x="213" y="393"/>
                    </a:cubicBezTo>
                    <a:cubicBezTo>
                      <a:pt x="230" y="372"/>
                      <a:pt x="239" y="342"/>
                      <a:pt x="239" y="300"/>
                    </a:cubicBezTo>
                    <a:cubicBezTo>
                      <a:pt x="239" y="260"/>
                      <a:pt x="231" y="227"/>
                      <a:pt x="215" y="203"/>
                    </a:cubicBezTo>
                    <a:cubicBezTo>
                      <a:pt x="199" y="179"/>
                      <a:pt x="177" y="167"/>
                      <a:pt x="147" y="167"/>
                    </a:cubicBezTo>
                    <a:cubicBezTo>
                      <a:pt x="118" y="167"/>
                      <a:pt x="96" y="178"/>
                      <a:pt x="81" y="202"/>
                    </a:cubicBezTo>
                    <a:cubicBezTo>
                      <a:pt x="66" y="226"/>
                      <a:pt x="58" y="257"/>
                      <a:pt x="58" y="295"/>
                    </a:cubicBezTo>
                    <a:cubicBezTo>
                      <a:pt x="58" y="323"/>
                      <a:pt x="62" y="346"/>
                      <a:pt x="70" y="366"/>
                    </a:cubicBezTo>
                    <a:cubicBezTo>
                      <a:pt x="78" y="385"/>
                      <a:pt x="90" y="399"/>
                      <a:pt x="104" y="409"/>
                    </a:cubicBezTo>
                    <a:cubicBezTo>
                      <a:pt x="119" y="419"/>
                      <a:pt x="134" y="423"/>
                      <a:pt x="150" y="423"/>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24">
                <a:extLst>
                  <a:ext uri="{FF2B5EF4-FFF2-40B4-BE49-F238E27FC236}">
                    <a16:creationId xmlns:a16="http://schemas.microsoft.com/office/drawing/2014/main" id="{5279F8ED-9A12-4A1C-ACCD-0EE39538116C}"/>
                  </a:ext>
                </a:extLst>
              </p:cNvPr>
              <p:cNvSpPr>
                <a:spLocks noEditPoints="1"/>
              </p:cNvSpPr>
              <p:nvPr/>
            </p:nvSpPr>
            <p:spPr bwMode="auto">
              <a:xfrm>
                <a:off x="2009735" y="1363791"/>
                <a:ext cx="199371" cy="227268"/>
              </a:xfrm>
              <a:custGeom>
                <a:avLst/>
                <a:gdLst>
                  <a:gd name="T0" fmla="*/ 280 w 308"/>
                  <a:gd name="T1" fmla="*/ 189 h 350"/>
                  <a:gd name="T2" fmla="*/ 68 w 308"/>
                  <a:gd name="T3" fmla="*/ 189 h 350"/>
                  <a:gd name="T4" fmla="*/ 59 w 308"/>
                  <a:gd name="T5" fmla="*/ 200 h 350"/>
                  <a:gd name="T6" fmla="*/ 89 w 308"/>
                  <a:gd name="T7" fmla="*/ 274 h 350"/>
                  <a:gd name="T8" fmla="*/ 160 w 308"/>
                  <a:gd name="T9" fmla="*/ 303 h 350"/>
                  <a:gd name="T10" fmla="*/ 214 w 308"/>
                  <a:gd name="T11" fmla="*/ 286 h 350"/>
                  <a:gd name="T12" fmla="*/ 239 w 308"/>
                  <a:gd name="T13" fmla="*/ 255 h 350"/>
                  <a:gd name="T14" fmla="*/ 272 w 308"/>
                  <a:gd name="T15" fmla="*/ 237 h 350"/>
                  <a:gd name="T16" fmla="*/ 272 w 308"/>
                  <a:gd name="T17" fmla="*/ 237 h 350"/>
                  <a:gd name="T18" fmla="*/ 293 w 308"/>
                  <a:gd name="T19" fmla="*/ 277 h 350"/>
                  <a:gd name="T20" fmla="*/ 254 w 308"/>
                  <a:gd name="T21" fmla="*/ 322 h 350"/>
                  <a:gd name="T22" fmla="*/ 160 w 308"/>
                  <a:gd name="T23" fmla="*/ 350 h 350"/>
                  <a:gd name="T24" fmla="*/ 42 w 308"/>
                  <a:gd name="T25" fmla="*/ 304 h 350"/>
                  <a:gd name="T26" fmla="*/ 0 w 308"/>
                  <a:gd name="T27" fmla="*/ 178 h 350"/>
                  <a:gd name="T28" fmla="*/ 41 w 308"/>
                  <a:gd name="T29" fmla="*/ 50 h 350"/>
                  <a:gd name="T30" fmla="*/ 157 w 308"/>
                  <a:gd name="T31" fmla="*/ 0 h 350"/>
                  <a:gd name="T32" fmla="*/ 227 w 308"/>
                  <a:gd name="T33" fmla="*/ 16 h 350"/>
                  <a:gd name="T34" fmla="*/ 284 w 308"/>
                  <a:gd name="T35" fmla="*/ 71 h 350"/>
                  <a:gd name="T36" fmla="*/ 307 w 308"/>
                  <a:gd name="T37" fmla="*/ 161 h 350"/>
                  <a:gd name="T38" fmla="*/ 280 w 308"/>
                  <a:gd name="T39" fmla="*/ 189 h 350"/>
                  <a:gd name="T40" fmla="*/ 245 w 308"/>
                  <a:gd name="T41" fmla="*/ 143 h 350"/>
                  <a:gd name="T42" fmla="*/ 249 w 308"/>
                  <a:gd name="T43" fmla="*/ 137 h 350"/>
                  <a:gd name="T44" fmla="*/ 218 w 308"/>
                  <a:gd name="T45" fmla="*/ 69 h 350"/>
                  <a:gd name="T46" fmla="*/ 157 w 308"/>
                  <a:gd name="T47" fmla="*/ 47 h 350"/>
                  <a:gd name="T48" fmla="*/ 91 w 308"/>
                  <a:gd name="T49" fmla="*/ 73 h 350"/>
                  <a:gd name="T50" fmla="*/ 63 w 308"/>
                  <a:gd name="T51" fmla="*/ 127 h 350"/>
                  <a:gd name="T52" fmla="*/ 75 w 308"/>
                  <a:gd name="T53" fmla="*/ 143 h 350"/>
                  <a:gd name="T54" fmla="*/ 245 w 308"/>
                  <a:gd name="T55" fmla="*/ 1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8" h="350">
                    <a:moveTo>
                      <a:pt x="280" y="189"/>
                    </a:moveTo>
                    <a:cubicBezTo>
                      <a:pt x="68" y="189"/>
                      <a:pt x="68" y="189"/>
                      <a:pt x="68" y="189"/>
                    </a:cubicBezTo>
                    <a:cubicBezTo>
                      <a:pt x="63" y="189"/>
                      <a:pt x="58" y="194"/>
                      <a:pt x="59" y="200"/>
                    </a:cubicBezTo>
                    <a:cubicBezTo>
                      <a:pt x="62" y="232"/>
                      <a:pt x="72" y="256"/>
                      <a:pt x="89" y="274"/>
                    </a:cubicBezTo>
                    <a:cubicBezTo>
                      <a:pt x="108" y="294"/>
                      <a:pt x="132" y="303"/>
                      <a:pt x="160" y="303"/>
                    </a:cubicBezTo>
                    <a:cubicBezTo>
                      <a:pt x="181" y="303"/>
                      <a:pt x="200" y="298"/>
                      <a:pt x="214" y="286"/>
                    </a:cubicBezTo>
                    <a:cubicBezTo>
                      <a:pt x="224" y="278"/>
                      <a:pt x="232" y="268"/>
                      <a:pt x="239" y="255"/>
                    </a:cubicBezTo>
                    <a:cubicBezTo>
                      <a:pt x="246" y="243"/>
                      <a:pt x="258" y="236"/>
                      <a:pt x="272" y="237"/>
                    </a:cubicBezTo>
                    <a:cubicBezTo>
                      <a:pt x="272" y="237"/>
                      <a:pt x="272" y="237"/>
                      <a:pt x="272" y="237"/>
                    </a:cubicBezTo>
                    <a:cubicBezTo>
                      <a:pt x="291" y="240"/>
                      <a:pt x="301" y="260"/>
                      <a:pt x="293" y="277"/>
                    </a:cubicBezTo>
                    <a:cubicBezTo>
                      <a:pt x="283" y="295"/>
                      <a:pt x="270" y="310"/>
                      <a:pt x="254" y="322"/>
                    </a:cubicBezTo>
                    <a:cubicBezTo>
                      <a:pt x="229" y="341"/>
                      <a:pt x="198" y="350"/>
                      <a:pt x="160" y="350"/>
                    </a:cubicBezTo>
                    <a:cubicBezTo>
                      <a:pt x="110" y="350"/>
                      <a:pt x="70" y="335"/>
                      <a:pt x="42" y="304"/>
                    </a:cubicBezTo>
                    <a:cubicBezTo>
                      <a:pt x="14" y="273"/>
                      <a:pt x="0" y="231"/>
                      <a:pt x="0" y="178"/>
                    </a:cubicBezTo>
                    <a:cubicBezTo>
                      <a:pt x="0" y="125"/>
                      <a:pt x="13" y="82"/>
                      <a:pt x="41" y="50"/>
                    </a:cubicBezTo>
                    <a:cubicBezTo>
                      <a:pt x="68" y="17"/>
                      <a:pt x="107" y="0"/>
                      <a:pt x="157" y="0"/>
                    </a:cubicBezTo>
                    <a:cubicBezTo>
                      <a:pt x="181" y="0"/>
                      <a:pt x="204" y="6"/>
                      <a:pt x="227" y="16"/>
                    </a:cubicBezTo>
                    <a:cubicBezTo>
                      <a:pt x="250" y="27"/>
                      <a:pt x="269" y="45"/>
                      <a:pt x="284" y="71"/>
                    </a:cubicBezTo>
                    <a:cubicBezTo>
                      <a:pt x="297" y="92"/>
                      <a:pt x="305" y="122"/>
                      <a:pt x="307" y="161"/>
                    </a:cubicBezTo>
                    <a:cubicBezTo>
                      <a:pt x="308" y="176"/>
                      <a:pt x="296" y="189"/>
                      <a:pt x="280" y="189"/>
                    </a:cubicBezTo>
                    <a:close/>
                    <a:moveTo>
                      <a:pt x="245" y="143"/>
                    </a:moveTo>
                    <a:cubicBezTo>
                      <a:pt x="247" y="143"/>
                      <a:pt x="250" y="140"/>
                      <a:pt x="249" y="137"/>
                    </a:cubicBezTo>
                    <a:cubicBezTo>
                      <a:pt x="246" y="106"/>
                      <a:pt x="236" y="83"/>
                      <a:pt x="218" y="69"/>
                    </a:cubicBezTo>
                    <a:cubicBezTo>
                      <a:pt x="199" y="54"/>
                      <a:pt x="179" y="47"/>
                      <a:pt x="157" y="47"/>
                    </a:cubicBezTo>
                    <a:cubicBezTo>
                      <a:pt x="130" y="47"/>
                      <a:pt x="108" y="56"/>
                      <a:pt x="91" y="73"/>
                    </a:cubicBezTo>
                    <a:cubicBezTo>
                      <a:pt x="77" y="88"/>
                      <a:pt x="68" y="106"/>
                      <a:pt x="63" y="127"/>
                    </a:cubicBezTo>
                    <a:cubicBezTo>
                      <a:pt x="62" y="135"/>
                      <a:pt x="67" y="143"/>
                      <a:pt x="75" y="143"/>
                    </a:cubicBezTo>
                    <a:lnTo>
                      <a:pt x="245" y="143"/>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3547752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联合符号">
            <a:extLst>
              <a:ext uri="{FF2B5EF4-FFF2-40B4-BE49-F238E27FC236}">
                <a16:creationId xmlns:a16="http://schemas.microsoft.com/office/drawing/2014/main" id="{894E7B72-B62F-421B-9AD2-18D426D83123}"/>
              </a:ext>
            </a:extLst>
          </p:cNvPr>
          <p:cNvSpPr txBox="1"/>
          <p:nvPr/>
        </p:nvSpPr>
        <p:spPr>
          <a:xfrm>
            <a:off x="5855532" y="3892549"/>
            <a:ext cx="480936" cy="369332"/>
          </a:xfrm>
          <a:prstGeom prst="rect">
            <a:avLst/>
          </a:prstGeom>
          <a:noFill/>
        </p:spPr>
        <p:txBody>
          <a:bodyPr wrap="square" rtlCol="0">
            <a:spAutoFit/>
          </a:bodyPr>
          <a:lstStyle/>
          <a:p>
            <a:pPr algn="ctr"/>
            <a:r>
              <a:rPr lang="zh-CN" altLang="en-US" dirty="0">
                <a:sym typeface="Wingdings 2" panose="05020102010507070707" pitchFamily="18" charset="2"/>
              </a:rPr>
              <a:t></a:t>
            </a:r>
            <a:endParaRPr lang="zh-CN" altLang="en-US" dirty="0"/>
          </a:p>
        </p:txBody>
      </p:sp>
      <p:pic>
        <p:nvPicPr>
          <p:cNvPr id="3" name="老师-图标">
            <a:extLst>
              <a:ext uri="{FF2B5EF4-FFF2-40B4-BE49-F238E27FC236}">
                <a16:creationId xmlns:a16="http://schemas.microsoft.com/office/drawing/2014/main" id="{75A37CDB-F256-40B3-8395-F41D3D80936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97862" y="3937789"/>
            <a:ext cx="238211" cy="238211"/>
          </a:xfrm>
          <a:prstGeom prst="rect">
            <a:avLst/>
          </a:prstGeom>
        </p:spPr>
      </p:pic>
      <p:sp>
        <p:nvSpPr>
          <p:cNvPr id="4" name="指导老师-文本框">
            <a:extLst>
              <a:ext uri="{FF2B5EF4-FFF2-40B4-BE49-F238E27FC236}">
                <a16:creationId xmlns:a16="http://schemas.microsoft.com/office/drawing/2014/main" id="{A1EBB558-671D-4903-86B4-0E81768A635A}"/>
              </a:ext>
            </a:extLst>
          </p:cNvPr>
          <p:cNvSpPr txBox="1"/>
          <p:nvPr/>
        </p:nvSpPr>
        <p:spPr>
          <a:xfrm>
            <a:off x="6836073" y="3872228"/>
            <a:ext cx="2135207" cy="369332"/>
          </a:xfrm>
          <a:prstGeom prst="rect">
            <a:avLst/>
          </a:prstGeom>
          <a:noFill/>
        </p:spPr>
        <p:txBody>
          <a:bodyPr wrap="square" rtlCol="0">
            <a:spAutoFit/>
          </a:bodyPr>
          <a:lstStyle/>
          <a:p>
            <a:r>
              <a:rPr lang="zh-CN" altLang="en-US" dirty="0">
                <a:solidFill>
                  <a:schemeClr val="tx2">
                    <a:lumMod val="50000"/>
                  </a:schemeClr>
                </a:solidFill>
              </a:rPr>
              <a:t>指导老师：廖文菊</a:t>
            </a:r>
          </a:p>
        </p:txBody>
      </p:sp>
      <p:grpSp>
        <p:nvGrpSpPr>
          <p:cNvPr id="5" name="答辩-图标">
            <a:extLst>
              <a:ext uri="{FF2B5EF4-FFF2-40B4-BE49-F238E27FC236}">
                <a16:creationId xmlns:a16="http://schemas.microsoft.com/office/drawing/2014/main" id="{CFD3D423-B999-4DFF-9FFB-7F155649A375}"/>
              </a:ext>
            </a:extLst>
          </p:cNvPr>
          <p:cNvGrpSpPr/>
          <p:nvPr/>
        </p:nvGrpSpPr>
        <p:grpSpPr>
          <a:xfrm>
            <a:off x="3458929" y="3912124"/>
            <a:ext cx="264364" cy="264364"/>
            <a:chOff x="3640245" y="5283724"/>
            <a:chExt cx="264364" cy="264364"/>
          </a:xfrm>
        </p:grpSpPr>
        <p:sp>
          <p:nvSpPr>
            <p:cNvPr id="6" name="PA-任意多边形 100">
              <a:extLst>
                <a:ext uri="{FF2B5EF4-FFF2-40B4-BE49-F238E27FC236}">
                  <a16:creationId xmlns:a16="http://schemas.microsoft.com/office/drawing/2014/main" id="{4D9F190D-A20D-4BD8-B761-FB84A4722451}"/>
                </a:ext>
              </a:extLst>
            </p:cNvPr>
            <p:cNvSpPr/>
            <p:nvPr>
              <p:custDataLst>
                <p:tags r:id="rId1"/>
              </p:custDataLst>
            </p:nvPr>
          </p:nvSpPr>
          <p:spPr>
            <a:xfrm>
              <a:off x="3676830" y="5346668"/>
              <a:ext cx="21284" cy="66541"/>
            </a:xfrm>
            <a:custGeom>
              <a:avLst/>
              <a:gdLst>
                <a:gd name="connsiteX0" fmla="*/ 42797 w 42796"/>
                <a:gd name="connsiteY0" fmla="*/ 139090 h 148451"/>
                <a:gd name="connsiteX1" fmla="*/ 21398 w 42796"/>
                <a:gd name="connsiteY1" fmla="*/ 148452 h 148451"/>
                <a:gd name="connsiteX2" fmla="*/ 0 w 42796"/>
                <a:gd name="connsiteY2" fmla="*/ 139090 h 148451"/>
                <a:gd name="connsiteX3" fmla="*/ 14711 w 42796"/>
                <a:gd name="connsiteY3" fmla="*/ 46809 h 148451"/>
                <a:gd name="connsiteX4" fmla="*/ 9362 w 42796"/>
                <a:gd name="connsiteY4" fmla="*/ 36110 h 148451"/>
                <a:gd name="connsiteX5" fmla="*/ 18724 w 42796"/>
                <a:gd name="connsiteY5" fmla="*/ 24073 h 148451"/>
                <a:gd name="connsiteX6" fmla="*/ 18724 w 42796"/>
                <a:gd name="connsiteY6" fmla="*/ 0 h 148451"/>
                <a:gd name="connsiteX7" fmla="*/ 25411 w 42796"/>
                <a:gd name="connsiteY7" fmla="*/ 4012 h 148451"/>
                <a:gd name="connsiteX8" fmla="*/ 25411 w 42796"/>
                <a:gd name="connsiteY8" fmla="*/ 24073 h 148451"/>
                <a:gd name="connsiteX9" fmla="*/ 34772 w 42796"/>
                <a:gd name="connsiteY9" fmla="*/ 36110 h 148451"/>
                <a:gd name="connsiteX10" fmla="*/ 29423 w 42796"/>
                <a:gd name="connsiteY10" fmla="*/ 46809 h 148451"/>
                <a:gd name="connsiteX11" fmla="*/ 40122 w 42796"/>
                <a:gd name="connsiteY11" fmla="*/ 100305 h 148451"/>
                <a:gd name="connsiteX12" fmla="*/ 42797 w 42796"/>
                <a:gd name="connsiteY12" fmla="*/ 139090 h 14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96" h="148451">
                  <a:moveTo>
                    <a:pt x="42797" y="139090"/>
                  </a:moveTo>
                  <a:cubicBezTo>
                    <a:pt x="42797" y="139090"/>
                    <a:pt x="33435" y="148452"/>
                    <a:pt x="21398" y="148452"/>
                  </a:cubicBezTo>
                  <a:cubicBezTo>
                    <a:pt x="9362" y="148452"/>
                    <a:pt x="0" y="139090"/>
                    <a:pt x="0" y="139090"/>
                  </a:cubicBezTo>
                  <a:cubicBezTo>
                    <a:pt x="0" y="104317"/>
                    <a:pt x="10699" y="61521"/>
                    <a:pt x="14711" y="46809"/>
                  </a:cubicBezTo>
                  <a:cubicBezTo>
                    <a:pt x="10699" y="44134"/>
                    <a:pt x="9362" y="41459"/>
                    <a:pt x="9362" y="36110"/>
                  </a:cubicBezTo>
                  <a:cubicBezTo>
                    <a:pt x="9362" y="30760"/>
                    <a:pt x="13374" y="25411"/>
                    <a:pt x="18724" y="24073"/>
                  </a:cubicBezTo>
                  <a:lnTo>
                    <a:pt x="18724" y="0"/>
                  </a:lnTo>
                  <a:lnTo>
                    <a:pt x="25411" y="4012"/>
                  </a:lnTo>
                  <a:lnTo>
                    <a:pt x="25411" y="24073"/>
                  </a:lnTo>
                  <a:cubicBezTo>
                    <a:pt x="30760" y="25411"/>
                    <a:pt x="34772" y="30760"/>
                    <a:pt x="34772" y="36110"/>
                  </a:cubicBezTo>
                  <a:cubicBezTo>
                    <a:pt x="34772" y="40122"/>
                    <a:pt x="32098" y="44134"/>
                    <a:pt x="29423" y="46809"/>
                  </a:cubicBezTo>
                  <a:cubicBezTo>
                    <a:pt x="32098" y="56171"/>
                    <a:pt x="37447" y="76232"/>
                    <a:pt x="40122" y="100305"/>
                  </a:cubicBezTo>
                  <a:cubicBezTo>
                    <a:pt x="41459" y="112342"/>
                    <a:pt x="42797" y="125716"/>
                    <a:pt x="42797" y="139090"/>
                  </a:cubicBezTo>
                  <a:close/>
                </a:path>
              </a:pathLst>
            </a:custGeom>
            <a:solidFill>
              <a:schemeClr val="tx1"/>
            </a:solidFill>
            <a:ln w="567" cap="flat">
              <a:noFill/>
              <a:prstDash val="solid"/>
              <a:miter/>
            </a:ln>
          </p:spPr>
          <p:txBody>
            <a:bodyPr rtlCol="0" anchor="ctr"/>
            <a:lstStyle/>
            <a:p>
              <a:endParaRPr lang="zh-CN" altLang="en-US"/>
            </a:p>
          </p:txBody>
        </p:sp>
        <p:sp>
          <p:nvSpPr>
            <p:cNvPr id="7" name="PA-任意多边形 101">
              <a:extLst>
                <a:ext uri="{FF2B5EF4-FFF2-40B4-BE49-F238E27FC236}">
                  <a16:creationId xmlns:a16="http://schemas.microsoft.com/office/drawing/2014/main" id="{A2920657-FB6E-4CF9-A337-0FAD3562CB7D}"/>
                </a:ext>
              </a:extLst>
            </p:cNvPr>
            <p:cNvSpPr/>
            <p:nvPr>
              <p:custDataLst>
                <p:tags r:id="rId2"/>
              </p:custDataLst>
            </p:nvPr>
          </p:nvSpPr>
          <p:spPr>
            <a:xfrm>
              <a:off x="3706762" y="5365850"/>
              <a:ext cx="129041" cy="100950"/>
            </a:xfrm>
            <a:custGeom>
              <a:avLst/>
              <a:gdLst>
                <a:gd name="connsiteX0" fmla="*/ 0 w 259456"/>
                <a:gd name="connsiteY0" fmla="*/ 88269 h 225218"/>
                <a:gd name="connsiteX1" fmla="*/ 0 w 259456"/>
                <a:gd name="connsiteY1" fmla="*/ 102980 h 225218"/>
                <a:gd name="connsiteX2" fmla="*/ 14711 w 259456"/>
                <a:gd name="connsiteY2" fmla="*/ 141765 h 225218"/>
                <a:gd name="connsiteX3" fmla="*/ 30760 w 259456"/>
                <a:gd name="connsiteY3" fmla="*/ 145777 h 225218"/>
                <a:gd name="connsiteX4" fmla="*/ 38785 w 259456"/>
                <a:gd name="connsiteY4" fmla="*/ 160488 h 225218"/>
                <a:gd name="connsiteX5" fmla="*/ 93618 w 259456"/>
                <a:gd name="connsiteY5" fmla="*/ 217997 h 225218"/>
                <a:gd name="connsiteX6" fmla="*/ 156476 w 259456"/>
                <a:gd name="connsiteY6" fmla="*/ 222009 h 225218"/>
                <a:gd name="connsiteX7" fmla="*/ 208635 w 259456"/>
                <a:gd name="connsiteY7" fmla="*/ 181887 h 225218"/>
                <a:gd name="connsiteX8" fmla="*/ 227358 w 259456"/>
                <a:gd name="connsiteY8" fmla="*/ 151126 h 225218"/>
                <a:gd name="connsiteX9" fmla="*/ 230033 w 259456"/>
                <a:gd name="connsiteY9" fmla="*/ 147114 h 225218"/>
                <a:gd name="connsiteX10" fmla="*/ 235383 w 259456"/>
                <a:gd name="connsiteY10" fmla="*/ 148452 h 225218"/>
                <a:gd name="connsiteX11" fmla="*/ 244745 w 259456"/>
                <a:gd name="connsiteY11" fmla="*/ 143102 h 225218"/>
                <a:gd name="connsiteX12" fmla="*/ 259456 w 259456"/>
                <a:gd name="connsiteY12" fmla="*/ 104317 h 225218"/>
                <a:gd name="connsiteX13" fmla="*/ 259456 w 259456"/>
                <a:gd name="connsiteY13" fmla="*/ 89606 h 225218"/>
                <a:gd name="connsiteX14" fmla="*/ 244745 w 259456"/>
                <a:gd name="connsiteY14" fmla="*/ 74895 h 225218"/>
                <a:gd name="connsiteX15" fmla="*/ 243407 w 259456"/>
                <a:gd name="connsiteY15" fmla="*/ 74895 h 225218"/>
                <a:gd name="connsiteX16" fmla="*/ 242070 w 259456"/>
                <a:gd name="connsiteY16" fmla="*/ 72220 h 225218"/>
                <a:gd name="connsiteX17" fmla="*/ 243407 w 259456"/>
                <a:gd name="connsiteY17" fmla="*/ 62858 h 225218"/>
                <a:gd name="connsiteX18" fmla="*/ 246082 w 259456"/>
                <a:gd name="connsiteY18" fmla="*/ 29423 h 225218"/>
                <a:gd name="connsiteX19" fmla="*/ 247419 w 259456"/>
                <a:gd name="connsiteY19" fmla="*/ 16049 h 225218"/>
                <a:gd name="connsiteX20" fmla="*/ 219334 w 259456"/>
                <a:gd name="connsiteY20" fmla="*/ 8024 h 225218"/>
                <a:gd name="connsiteX21" fmla="*/ 205960 w 259456"/>
                <a:gd name="connsiteY21" fmla="*/ 5350 h 225218"/>
                <a:gd name="connsiteX22" fmla="*/ 123041 w 259456"/>
                <a:gd name="connsiteY22" fmla="*/ 0 h 225218"/>
                <a:gd name="connsiteX23" fmla="*/ 58846 w 259456"/>
                <a:gd name="connsiteY23" fmla="*/ 4012 h 225218"/>
                <a:gd name="connsiteX24" fmla="*/ 50821 w 259456"/>
                <a:gd name="connsiteY24" fmla="*/ 5350 h 225218"/>
                <a:gd name="connsiteX25" fmla="*/ 21398 w 259456"/>
                <a:gd name="connsiteY25" fmla="*/ 13374 h 225218"/>
                <a:gd name="connsiteX26" fmla="*/ 13374 w 259456"/>
                <a:gd name="connsiteY26" fmla="*/ 16049 h 225218"/>
                <a:gd name="connsiteX27" fmla="*/ 14711 w 259456"/>
                <a:gd name="connsiteY27" fmla="*/ 48146 h 225218"/>
                <a:gd name="connsiteX28" fmla="*/ 16049 w 259456"/>
                <a:gd name="connsiteY28" fmla="*/ 73557 h 225218"/>
                <a:gd name="connsiteX29" fmla="*/ 14711 w 259456"/>
                <a:gd name="connsiteY29" fmla="*/ 73557 h 225218"/>
                <a:gd name="connsiteX30" fmla="*/ 0 w 259456"/>
                <a:gd name="connsiteY30" fmla="*/ 88269 h 225218"/>
                <a:gd name="connsiteX31" fmla="*/ 44134 w 259456"/>
                <a:gd name="connsiteY31" fmla="*/ 65533 h 225218"/>
                <a:gd name="connsiteX32" fmla="*/ 108330 w 259456"/>
                <a:gd name="connsiteY32" fmla="*/ 60183 h 225218"/>
                <a:gd name="connsiteX33" fmla="*/ 131065 w 259456"/>
                <a:gd name="connsiteY33" fmla="*/ 56171 h 225218"/>
                <a:gd name="connsiteX34" fmla="*/ 189911 w 259456"/>
                <a:gd name="connsiteY34" fmla="*/ 29423 h 225218"/>
                <a:gd name="connsiteX35" fmla="*/ 224684 w 259456"/>
                <a:gd name="connsiteY35" fmla="*/ 53496 h 225218"/>
                <a:gd name="connsiteX36" fmla="*/ 226021 w 259456"/>
                <a:gd name="connsiteY36" fmla="*/ 53496 h 225218"/>
                <a:gd name="connsiteX37" fmla="*/ 226021 w 259456"/>
                <a:gd name="connsiteY37" fmla="*/ 60183 h 225218"/>
                <a:gd name="connsiteX38" fmla="*/ 217997 w 259456"/>
                <a:gd name="connsiteY38" fmla="*/ 124378 h 225218"/>
                <a:gd name="connsiteX39" fmla="*/ 127053 w 259456"/>
                <a:gd name="connsiteY39" fmla="*/ 209972 h 225218"/>
                <a:gd name="connsiteX40" fmla="*/ 100305 w 259456"/>
                <a:gd name="connsiteY40" fmla="*/ 204623 h 225218"/>
                <a:gd name="connsiteX41" fmla="*/ 42797 w 259456"/>
                <a:gd name="connsiteY41" fmla="*/ 129728 h 225218"/>
                <a:gd name="connsiteX42" fmla="*/ 34772 w 259456"/>
                <a:gd name="connsiteY42" fmla="*/ 73557 h 225218"/>
                <a:gd name="connsiteX43" fmla="*/ 33435 w 259456"/>
                <a:gd name="connsiteY43" fmla="*/ 60183 h 225218"/>
                <a:gd name="connsiteX44" fmla="*/ 44134 w 259456"/>
                <a:gd name="connsiteY44" fmla="*/ 65533 h 22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9456" h="225218">
                  <a:moveTo>
                    <a:pt x="0" y="88269"/>
                  </a:moveTo>
                  <a:lnTo>
                    <a:pt x="0" y="102980"/>
                  </a:lnTo>
                  <a:cubicBezTo>
                    <a:pt x="1337" y="116354"/>
                    <a:pt x="5350" y="129728"/>
                    <a:pt x="14711" y="141765"/>
                  </a:cubicBezTo>
                  <a:cubicBezTo>
                    <a:pt x="20061" y="148452"/>
                    <a:pt x="22736" y="148452"/>
                    <a:pt x="30760" y="145777"/>
                  </a:cubicBezTo>
                  <a:cubicBezTo>
                    <a:pt x="33435" y="145777"/>
                    <a:pt x="37447" y="157813"/>
                    <a:pt x="38785" y="160488"/>
                  </a:cubicBezTo>
                  <a:cubicBezTo>
                    <a:pt x="48146" y="181887"/>
                    <a:pt x="64195" y="207297"/>
                    <a:pt x="93618" y="217997"/>
                  </a:cubicBezTo>
                  <a:cubicBezTo>
                    <a:pt x="113679" y="226021"/>
                    <a:pt x="136415" y="227358"/>
                    <a:pt x="156476" y="222009"/>
                  </a:cubicBezTo>
                  <a:cubicBezTo>
                    <a:pt x="177874" y="215322"/>
                    <a:pt x="195261" y="200610"/>
                    <a:pt x="208635" y="181887"/>
                  </a:cubicBezTo>
                  <a:cubicBezTo>
                    <a:pt x="220671" y="165838"/>
                    <a:pt x="224684" y="155139"/>
                    <a:pt x="227358" y="151126"/>
                  </a:cubicBezTo>
                  <a:cubicBezTo>
                    <a:pt x="228696" y="149789"/>
                    <a:pt x="228696" y="147114"/>
                    <a:pt x="230033" y="147114"/>
                  </a:cubicBezTo>
                  <a:cubicBezTo>
                    <a:pt x="231371" y="147114"/>
                    <a:pt x="234045" y="148452"/>
                    <a:pt x="235383" y="148452"/>
                  </a:cubicBezTo>
                  <a:cubicBezTo>
                    <a:pt x="239395" y="148452"/>
                    <a:pt x="242070" y="145777"/>
                    <a:pt x="244745" y="143102"/>
                  </a:cubicBezTo>
                  <a:cubicBezTo>
                    <a:pt x="252769" y="132403"/>
                    <a:pt x="258119" y="119029"/>
                    <a:pt x="259456" y="104317"/>
                  </a:cubicBezTo>
                  <a:lnTo>
                    <a:pt x="259456" y="89606"/>
                  </a:lnTo>
                  <a:cubicBezTo>
                    <a:pt x="259456" y="81582"/>
                    <a:pt x="254106" y="74895"/>
                    <a:pt x="244745" y="74895"/>
                  </a:cubicBezTo>
                  <a:lnTo>
                    <a:pt x="243407" y="74895"/>
                  </a:lnTo>
                  <a:lnTo>
                    <a:pt x="242070" y="72220"/>
                  </a:lnTo>
                  <a:cubicBezTo>
                    <a:pt x="242070" y="72220"/>
                    <a:pt x="242070" y="65533"/>
                    <a:pt x="243407" y="62858"/>
                  </a:cubicBezTo>
                  <a:cubicBezTo>
                    <a:pt x="243407" y="52159"/>
                    <a:pt x="244745" y="40122"/>
                    <a:pt x="246082" y="29423"/>
                  </a:cubicBezTo>
                  <a:cubicBezTo>
                    <a:pt x="246082" y="25411"/>
                    <a:pt x="247419" y="20061"/>
                    <a:pt x="247419" y="16049"/>
                  </a:cubicBezTo>
                  <a:lnTo>
                    <a:pt x="219334" y="8024"/>
                  </a:lnTo>
                  <a:cubicBezTo>
                    <a:pt x="217997" y="8024"/>
                    <a:pt x="205960" y="5350"/>
                    <a:pt x="205960" y="5350"/>
                  </a:cubicBezTo>
                  <a:cubicBezTo>
                    <a:pt x="199273" y="4012"/>
                    <a:pt x="160488" y="1337"/>
                    <a:pt x="123041" y="0"/>
                  </a:cubicBezTo>
                  <a:cubicBezTo>
                    <a:pt x="93618" y="0"/>
                    <a:pt x="65533" y="2675"/>
                    <a:pt x="58846" y="4012"/>
                  </a:cubicBezTo>
                  <a:cubicBezTo>
                    <a:pt x="56171" y="4012"/>
                    <a:pt x="52159" y="5350"/>
                    <a:pt x="50821" y="5350"/>
                  </a:cubicBezTo>
                  <a:cubicBezTo>
                    <a:pt x="50821" y="5350"/>
                    <a:pt x="29423" y="9362"/>
                    <a:pt x="21398" y="13374"/>
                  </a:cubicBezTo>
                  <a:lnTo>
                    <a:pt x="13374" y="16049"/>
                  </a:lnTo>
                  <a:cubicBezTo>
                    <a:pt x="13374" y="26748"/>
                    <a:pt x="14711" y="37447"/>
                    <a:pt x="14711" y="48146"/>
                  </a:cubicBezTo>
                  <a:cubicBezTo>
                    <a:pt x="14711" y="56171"/>
                    <a:pt x="16049" y="65533"/>
                    <a:pt x="16049" y="73557"/>
                  </a:cubicBezTo>
                  <a:lnTo>
                    <a:pt x="14711" y="73557"/>
                  </a:lnTo>
                  <a:cubicBezTo>
                    <a:pt x="5350" y="73557"/>
                    <a:pt x="1337" y="81582"/>
                    <a:pt x="0" y="88269"/>
                  </a:cubicBezTo>
                  <a:close/>
                  <a:moveTo>
                    <a:pt x="44134" y="65533"/>
                  </a:moveTo>
                  <a:cubicBezTo>
                    <a:pt x="68208" y="65533"/>
                    <a:pt x="89606" y="64195"/>
                    <a:pt x="108330" y="60183"/>
                  </a:cubicBezTo>
                  <a:cubicBezTo>
                    <a:pt x="115017" y="58846"/>
                    <a:pt x="123041" y="57508"/>
                    <a:pt x="131065" y="56171"/>
                  </a:cubicBezTo>
                  <a:cubicBezTo>
                    <a:pt x="155139" y="50821"/>
                    <a:pt x="173862" y="41459"/>
                    <a:pt x="189911" y="29423"/>
                  </a:cubicBezTo>
                  <a:cubicBezTo>
                    <a:pt x="197936" y="38785"/>
                    <a:pt x="208635" y="46809"/>
                    <a:pt x="224684" y="53496"/>
                  </a:cubicBezTo>
                  <a:lnTo>
                    <a:pt x="226021" y="53496"/>
                  </a:lnTo>
                  <a:lnTo>
                    <a:pt x="226021" y="60183"/>
                  </a:lnTo>
                  <a:cubicBezTo>
                    <a:pt x="224684" y="81582"/>
                    <a:pt x="222009" y="109667"/>
                    <a:pt x="217997" y="124378"/>
                  </a:cubicBezTo>
                  <a:cubicBezTo>
                    <a:pt x="213984" y="141765"/>
                    <a:pt x="184562" y="211310"/>
                    <a:pt x="127053" y="209972"/>
                  </a:cubicBezTo>
                  <a:cubicBezTo>
                    <a:pt x="117691" y="209972"/>
                    <a:pt x="108330" y="207297"/>
                    <a:pt x="100305" y="204623"/>
                  </a:cubicBezTo>
                  <a:cubicBezTo>
                    <a:pt x="70882" y="195261"/>
                    <a:pt x="54833" y="167175"/>
                    <a:pt x="42797" y="129728"/>
                  </a:cubicBezTo>
                  <a:cubicBezTo>
                    <a:pt x="37447" y="113679"/>
                    <a:pt x="34772" y="94956"/>
                    <a:pt x="34772" y="73557"/>
                  </a:cubicBezTo>
                  <a:cubicBezTo>
                    <a:pt x="34772" y="69545"/>
                    <a:pt x="34772" y="64195"/>
                    <a:pt x="33435" y="60183"/>
                  </a:cubicBezTo>
                  <a:cubicBezTo>
                    <a:pt x="37447" y="65533"/>
                    <a:pt x="41459" y="65533"/>
                    <a:pt x="44134" y="65533"/>
                  </a:cubicBezTo>
                  <a:close/>
                </a:path>
              </a:pathLst>
            </a:custGeom>
            <a:solidFill>
              <a:schemeClr val="tx2">
                <a:lumMod val="50000"/>
              </a:schemeClr>
            </a:solidFill>
            <a:ln w="567" cap="flat">
              <a:noFill/>
              <a:prstDash val="solid"/>
              <a:miter/>
            </a:ln>
          </p:spPr>
          <p:txBody>
            <a:bodyPr rtlCol="0" anchor="ctr"/>
            <a:lstStyle/>
            <a:p>
              <a:endParaRPr lang="zh-CN" altLang="en-US"/>
            </a:p>
          </p:txBody>
        </p:sp>
        <p:sp>
          <p:nvSpPr>
            <p:cNvPr id="8" name="PA-任意多边形 102">
              <a:extLst>
                <a:ext uri="{FF2B5EF4-FFF2-40B4-BE49-F238E27FC236}">
                  <a16:creationId xmlns:a16="http://schemas.microsoft.com/office/drawing/2014/main" id="{A4B44FF8-C5D5-4291-B3DF-43152AE8E0A8}"/>
                </a:ext>
              </a:extLst>
            </p:cNvPr>
            <p:cNvSpPr/>
            <p:nvPr>
              <p:custDataLst>
                <p:tags r:id="rId3"/>
              </p:custDataLst>
            </p:nvPr>
          </p:nvSpPr>
          <p:spPr>
            <a:xfrm>
              <a:off x="3714744" y="5330866"/>
              <a:ext cx="113077" cy="35584"/>
            </a:xfrm>
            <a:custGeom>
              <a:avLst/>
              <a:gdLst>
                <a:gd name="connsiteX0" fmla="*/ 226021 w 227358"/>
                <a:gd name="connsiteY0" fmla="*/ 43279 h 79389"/>
                <a:gd name="connsiteX1" fmla="*/ 224684 w 227358"/>
                <a:gd name="connsiteY1" fmla="*/ 31243 h 79389"/>
                <a:gd name="connsiteX2" fmla="*/ 219334 w 227358"/>
                <a:gd name="connsiteY2" fmla="*/ 23218 h 79389"/>
                <a:gd name="connsiteX3" fmla="*/ 207297 w 227358"/>
                <a:gd name="connsiteY3" fmla="*/ 16531 h 79389"/>
                <a:gd name="connsiteX4" fmla="*/ 173862 w 227358"/>
                <a:gd name="connsiteY4" fmla="*/ 5832 h 79389"/>
                <a:gd name="connsiteX5" fmla="*/ 97630 w 227358"/>
                <a:gd name="connsiteY5" fmla="*/ 482 h 79389"/>
                <a:gd name="connsiteX6" fmla="*/ 65533 w 227358"/>
                <a:gd name="connsiteY6" fmla="*/ 3157 h 79389"/>
                <a:gd name="connsiteX7" fmla="*/ 14711 w 227358"/>
                <a:gd name="connsiteY7" fmla="*/ 19206 h 79389"/>
                <a:gd name="connsiteX8" fmla="*/ 4012 w 227358"/>
                <a:gd name="connsiteY8" fmla="*/ 29905 h 79389"/>
                <a:gd name="connsiteX9" fmla="*/ 0 w 227358"/>
                <a:gd name="connsiteY9" fmla="*/ 76714 h 79389"/>
                <a:gd name="connsiteX10" fmla="*/ 0 w 227358"/>
                <a:gd name="connsiteY10" fmla="*/ 78052 h 79389"/>
                <a:gd name="connsiteX11" fmla="*/ 30760 w 227358"/>
                <a:gd name="connsiteY11" fmla="*/ 70027 h 79389"/>
                <a:gd name="connsiteX12" fmla="*/ 53496 w 227358"/>
                <a:gd name="connsiteY12" fmla="*/ 67352 h 79389"/>
                <a:gd name="connsiteX13" fmla="*/ 100305 w 227358"/>
                <a:gd name="connsiteY13" fmla="*/ 64678 h 79389"/>
                <a:gd name="connsiteX14" fmla="*/ 157813 w 227358"/>
                <a:gd name="connsiteY14" fmla="*/ 66015 h 79389"/>
                <a:gd name="connsiteX15" fmla="*/ 199273 w 227358"/>
                <a:gd name="connsiteY15" fmla="*/ 71365 h 79389"/>
                <a:gd name="connsiteX16" fmla="*/ 208635 w 227358"/>
                <a:gd name="connsiteY16" fmla="*/ 74040 h 79389"/>
                <a:gd name="connsiteX17" fmla="*/ 227358 w 227358"/>
                <a:gd name="connsiteY17" fmla="*/ 79389 h 79389"/>
                <a:gd name="connsiteX18" fmla="*/ 226021 w 227358"/>
                <a:gd name="connsiteY18" fmla="*/ 43279 h 7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7358" h="79389">
                  <a:moveTo>
                    <a:pt x="226021" y="43279"/>
                  </a:moveTo>
                  <a:cubicBezTo>
                    <a:pt x="226021" y="35255"/>
                    <a:pt x="226021" y="39267"/>
                    <a:pt x="224684" y="31243"/>
                  </a:cubicBezTo>
                  <a:cubicBezTo>
                    <a:pt x="223346" y="27230"/>
                    <a:pt x="223346" y="24556"/>
                    <a:pt x="219334" y="23218"/>
                  </a:cubicBezTo>
                  <a:cubicBezTo>
                    <a:pt x="215322" y="20543"/>
                    <a:pt x="211310" y="17869"/>
                    <a:pt x="207297" y="16531"/>
                  </a:cubicBezTo>
                  <a:cubicBezTo>
                    <a:pt x="196598" y="11182"/>
                    <a:pt x="185899" y="7169"/>
                    <a:pt x="173862" y="5832"/>
                  </a:cubicBezTo>
                  <a:cubicBezTo>
                    <a:pt x="148452" y="482"/>
                    <a:pt x="123041" y="-855"/>
                    <a:pt x="97630" y="482"/>
                  </a:cubicBezTo>
                  <a:cubicBezTo>
                    <a:pt x="86931" y="482"/>
                    <a:pt x="76232" y="1820"/>
                    <a:pt x="65533" y="3157"/>
                  </a:cubicBezTo>
                  <a:cubicBezTo>
                    <a:pt x="48146" y="5832"/>
                    <a:pt x="30760" y="9844"/>
                    <a:pt x="14711" y="19206"/>
                  </a:cubicBezTo>
                  <a:cubicBezTo>
                    <a:pt x="9362" y="20543"/>
                    <a:pt x="5350" y="23218"/>
                    <a:pt x="4012" y="29905"/>
                  </a:cubicBezTo>
                  <a:cubicBezTo>
                    <a:pt x="0" y="45954"/>
                    <a:pt x="0" y="60665"/>
                    <a:pt x="0" y="76714"/>
                  </a:cubicBezTo>
                  <a:lnTo>
                    <a:pt x="0" y="78052"/>
                  </a:lnTo>
                  <a:cubicBezTo>
                    <a:pt x="9362" y="74040"/>
                    <a:pt x="20061" y="71365"/>
                    <a:pt x="30760" y="70027"/>
                  </a:cubicBezTo>
                  <a:cubicBezTo>
                    <a:pt x="37447" y="68690"/>
                    <a:pt x="45472" y="67352"/>
                    <a:pt x="53496" y="67352"/>
                  </a:cubicBezTo>
                  <a:cubicBezTo>
                    <a:pt x="58846" y="66015"/>
                    <a:pt x="80244" y="64678"/>
                    <a:pt x="100305" y="64678"/>
                  </a:cubicBezTo>
                  <a:cubicBezTo>
                    <a:pt x="119029" y="64678"/>
                    <a:pt x="137752" y="64678"/>
                    <a:pt x="157813" y="66015"/>
                  </a:cubicBezTo>
                  <a:cubicBezTo>
                    <a:pt x="171187" y="67352"/>
                    <a:pt x="185899" y="68690"/>
                    <a:pt x="199273" y="71365"/>
                  </a:cubicBezTo>
                  <a:cubicBezTo>
                    <a:pt x="201948" y="71365"/>
                    <a:pt x="205960" y="72702"/>
                    <a:pt x="208635" y="74040"/>
                  </a:cubicBezTo>
                  <a:lnTo>
                    <a:pt x="227358" y="79389"/>
                  </a:lnTo>
                  <a:cubicBezTo>
                    <a:pt x="227358" y="70027"/>
                    <a:pt x="227358" y="51304"/>
                    <a:pt x="226021" y="43279"/>
                  </a:cubicBezTo>
                  <a:close/>
                </a:path>
              </a:pathLst>
            </a:custGeom>
            <a:solidFill>
              <a:schemeClr val="tx1"/>
            </a:solidFill>
            <a:ln w="567" cap="flat">
              <a:noFill/>
              <a:prstDash val="solid"/>
              <a:miter/>
            </a:ln>
          </p:spPr>
          <p:txBody>
            <a:bodyPr rtlCol="0" anchor="ctr"/>
            <a:lstStyle/>
            <a:p>
              <a:endParaRPr lang="zh-CN" altLang="en-US"/>
            </a:p>
          </p:txBody>
        </p:sp>
        <p:sp>
          <p:nvSpPr>
            <p:cNvPr id="9" name="PA-任意多边形 103">
              <a:extLst>
                <a:ext uri="{FF2B5EF4-FFF2-40B4-BE49-F238E27FC236}">
                  <a16:creationId xmlns:a16="http://schemas.microsoft.com/office/drawing/2014/main" id="{CE053229-3583-4C84-833B-02490FDFB69E}"/>
                </a:ext>
              </a:extLst>
            </p:cNvPr>
            <p:cNvSpPr/>
            <p:nvPr>
              <p:custDataLst>
                <p:tags r:id="rId4"/>
              </p:custDataLst>
            </p:nvPr>
          </p:nvSpPr>
          <p:spPr>
            <a:xfrm>
              <a:off x="3644901" y="5287771"/>
              <a:ext cx="255180" cy="255559"/>
            </a:xfrm>
            <a:custGeom>
              <a:avLst/>
              <a:gdLst>
                <a:gd name="connsiteX0" fmla="*/ 131067 w 513075"/>
                <a:gd name="connsiteY0" fmla="*/ 123375 h 570151"/>
                <a:gd name="connsiteX1" fmla="*/ 148454 w 513075"/>
                <a:gd name="connsiteY1" fmla="*/ 103314 h 570151"/>
                <a:gd name="connsiteX2" fmla="*/ 204625 w 513075"/>
                <a:gd name="connsiteY2" fmla="*/ 85928 h 570151"/>
                <a:gd name="connsiteX3" fmla="*/ 254108 w 513075"/>
                <a:gd name="connsiteY3" fmla="*/ 83253 h 570151"/>
                <a:gd name="connsiteX4" fmla="*/ 316966 w 513075"/>
                <a:gd name="connsiteY4" fmla="*/ 88603 h 570151"/>
                <a:gd name="connsiteX5" fmla="*/ 353076 w 513075"/>
                <a:gd name="connsiteY5" fmla="*/ 100640 h 570151"/>
                <a:gd name="connsiteX6" fmla="*/ 366450 w 513075"/>
                <a:gd name="connsiteY6" fmla="*/ 108664 h 570151"/>
                <a:gd name="connsiteX7" fmla="*/ 377149 w 513075"/>
                <a:gd name="connsiteY7" fmla="*/ 124713 h 570151"/>
                <a:gd name="connsiteX8" fmla="*/ 378487 w 513075"/>
                <a:gd name="connsiteY8" fmla="*/ 143436 h 570151"/>
                <a:gd name="connsiteX9" fmla="*/ 378487 w 513075"/>
                <a:gd name="connsiteY9" fmla="*/ 148786 h 570151"/>
                <a:gd name="connsiteX10" fmla="*/ 448032 w 513075"/>
                <a:gd name="connsiteY10" fmla="*/ 108664 h 570151"/>
                <a:gd name="connsiteX11" fmla="*/ 440007 w 513075"/>
                <a:gd name="connsiteY11" fmla="*/ 103314 h 570151"/>
                <a:gd name="connsiteX12" fmla="*/ 262133 w 513075"/>
                <a:gd name="connsiteY12" fmla="*/ 3009 h 570151"/>
                <a:gd name="connsiteX13" fmla="*/ 244747 w 513075"/>
                <a:gd name="connsiteY13" fmla="*/ 3009 h 570151"/>
                <a:gd name="connsiteX14" fmla="*/ 70884 w 513075"/>
                <a:gd name="connsiteY14" fmla="*/ 101977 h 570151"/>
                <a:gd name="connsiteX15" fmla="*/ 58848 w 513075"/>
                <a:gd name="connsiteY15" fmla="*/ 110001 h 570151"/>
                <a:gd name="connsiteX16" fmla="*/ 127055 w 513075"/>
                <a:gd name="connsiteY16" fmla="*/ 150123 h 570151"/>
                <a:gd name="connsiteX17" fmla="*/ 131067 w 513075"/>
                <a:gd name="connsiteY17" fmla="*/ 123375 h 570151"/>
                <a:gd name="connsiteX18" fmla="*/ 441345 w 513075"/>
                <a:gd name="connsiteY18" fmla="*/ 457726 h 570151"/>
                <a:gd name="connsiteX19" fmla="*/ 339702 w 513075"/>
                <a:gd name="connsiteY19" fmla="*/ 413592 h 570151"/>
                <a:gd name="connsiteX20" fmla="*/ 315629 w 513075"/>
                <a:gd name="connsiteY20" fmla="*/ 464413 h 570151"/>
                <a:gd name="connsiteX21" fmla="*/ 296905 w 513075"/>
                <a:gd name="connsiteY21" fmla="*/ 465750 h 570151"/>
                <a:gd name="connsiteX22" fmla="*/ 276844 w 513075"/>
                <a:gd name="connsiteY22" fmla="*/ 436328 h 570151"/>
                <a:gd name="connsiteX23" fmla="*/ 263470 w 513075"/>
                <a:gd name="connsiteY23" fmla="*/ 434990 h 570151"/>
                <a:gd name="connsiteX24" fmla="*/ 254108 w 513075"/>
                <a:gd name="connsiteY24" fmla="*/ 441677 h 570151"/>
                <a:gd name="connsiteX25" fmla="*/ 244747 w 513075"/>
                <a:gd name="connsiteY25" fmla="*/ 434990 h 570151"/>
                <a:gd name="connsiteX26" fmla="*/ 231373 w 513075"/>
                <a:gd name="connsiteY26" fmla="*/ 436328 h 570151"/>
                <a:gd name="connsiteX27" fmla="*/ 212649 w 513075"/>
                <a:gd name="connsiteY27" fmla="*/ 461738 h 570151"/>
                <a:gd name="connsiteX28" fmla="*/ 187238 w 513075"/>
                <a:gd name="connsiteY28" fmla="*/ 461738 h 570151"/>
                <a:gd name="connsiteX29" fmla="*/ 167177 w 513075"/>
                <a:gd name="connsiteY29" fmla="*/ 412254 h 570151"/>
                <a:gd name="connsiteX30" fmla="*/ 65535 w 513075"/>
                <a:gd name="connsiteY30" fmla="*/ 456389 h 570151"/>
                <a:gd name="connsiteX31" fmla="*/ 2 w 513075"/>
                <a:gd name="connsiteY31" fmla="*/ 570068 h 570151"/>
                <a:gd name="connsiteX32" fmla="*/ 512227 w 513075"/>
                <a:gd name="connsiteY32" fmla="*/ 570068 h 570151"/>
                <a:gd name="connsiteX33" fmla="*/ 441345 w 513075"/>
                <a:gd name="connsiteY33" fmla="*/ 457726 h 57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13075" h="570151">
                  <a:moveTo>
                    <a:pt x="131067" y="123375"/>
                  </a:moveTo>
                  <a:cubicBezTo>
                    <a:pt x="133742" y="111339"/>
                    <a:pt x="141767" y="107327"/>
                    <a:pt x="148454" y="103314"/>
                  </a:cubicBezTo>
                  <a:cubicBezTo>
                    <a:pt x="164502" y="93953"/>
                    <a:pt x="181889" y="88603"/>
                    <a:pt x="204625" y="85928"/>
                  </a:cubicBezTo>
                  <a:cubicBezTo>
                    <a:pt x="213986" y="84591"/>
                    <a:pt x="248759" y="83253"/>
                    <a:pt x="254108" y="83253"/>
                  </a:cubicBezTo>
                  <a:cubicBezTo>
                    <a:pt x="276844" y="83253"/>
                    <a:pt x="296905" y="84591"/>
                    <a:pt x="316966" y="88603"/>
                  </a:cubicBezTo>
                  <a:cubicBezTo>
                    <a:pt x="330340" y="91278"/>
                    <a:pt x="342377" y="95290"/>
                    <a:pt x="353076" y="100640"/>
                  </a:cubicBezTo>
                  <a:cubicBezTo>
                    <a:pt x="357088" y="103314"/>
                    <a:pt x="366450" y="108664"/>
                    <a:pt x="366450" y="108664"/>
                  </a:cubicBezTo>
                  <a:cubicBezTo>
                    <a:pt x="373137" y="112676"/>
                    <a:pt x="375812" y="119363"/>
                    <a:pt x="377149" y="124713"/>
                  </a:cubicBezTo>
                  <a:cubicBezTo>
                    <a:pt x="378487" y="131400"/>
                    <a:pt x="378487" y="138087"/>
                    <a:pt x="378487" y="143436"/>
                  </a:cubicBezTo>
                  <a:lnTo>
                    <a:pt x="378487" y="148786"/>
                  </a:lnTo>
                  <a:cubicBezTo>
                    <a:pt x="378487" y="148786"/>
                    <a:pt x="425296" y="122038"/>
                    <a:pt x="448032" y="108664"/>
                  </a:cubicBezTo>
                  <a:cubicBezTo>
                    <a:pt x="444020" y="105989"/>
                    <a:pt x="442682" y="104652"/>
                    <a:pt x="440007" y="103314"/>
                  </a:cubicBezTo>
                  <a:cubicBezTo>
                    <a:pt x="381162" y="69879"/>
                    <a:pt x="322316" y="36444"/>
                    <a:pt x="262133" y="3009"/>
                  </a:cubicBezTo>
                  <a:cubicBezTo>
                    <a:pt x="255446" y="-1003"/>
                    <a:pt x="251434" y="-1003"/>
                    <a:pt x="244747" y="3009"/>
                  </a:cubicBezTo>
                  <a:cubicBezTo>
                    <a:pt x="187238" y="36444"/>
                    <a:pt x="128393" y="68542"/>
                    <a:pt x="70884" y="101977"/>
                  </a:cubicBezTo>
                  <a:cubicBezTo>
                    <a:pt x="66872" y="104652"/>
                    <a:pt x="64197" y="105989"/>
                    <a:pt x="58848" y="110001"/>
                  </a:cubicBezTo>
                  <a:cubicBezTo>
                    <a:pt x="69547" y="115351"/>
                    <a:pt x="127055" y="150123"/>
                    <a:pt x="127055" y="150123"/>
                  </a:cubicBezTo>
                  <a:cubicBezTo>
                    <a:pt x="128393" y="139424"/>
                    <a:pt x="129730" y="131400"/>
                    <a:pt x="131067" y="123375"/>
                  </a:cubicBezTo>
                  <a:close/>
                  <a:moveTo>
                    <a:pt x="441345" y="457726"/>
                  </a:moveTo>
                  <a:cubicBezTo>
                    <a:pt x="411922" y="439002"/>
                    <a:pt x="341040" y="413592"/>
                    <a:pt x="339702" y="413592"/>
                  </a:cubicBezTo>
                  <a:cubicBezTo>
                    <a:pt x="339702" y="413592"/>
                    <a:pt x="322316" y="449702"/>
                    <a:pt x="315629" y="464413"/>
                  </a:cubicBezTo>
                  <a:cubicBezTo>
                    <a:pt x="310279" y="473775"/>
                    <a:pt x="302255" y="475112"/>
                    <a:pt x="296905" y="465750"/>
                  </a:cubicBezTo>
                  <a:cubicBezTo>
                    <a:pt x="291556" y="457726"/>
                    <a:pt x="278182" y="439002"/>
                    <a:pt x="276844" y="436328"/>
                  </a:cubicBezTo>
                  <a:cubicBezTo>
                    <a:pt x="272832" y="430978"/>
                    <a:pt x="268820" y="429640"/>
                    <a:pt x="263470" y="434990"/>
                  </a:cubicBezTo>
                  <a:cubicBezTo>
                    <a:pt x="262133" y="436328"/>
                    <a:pt x="256783" y="441677"/>
                    <a:pt x="254108" y="441677"/>
                  </a:cubicBezTo>
                  <a:cubicBezTo>
                    <a:pt x="251434" y="441677"/>
                    <a:pt x="246084" y="436328"/>
                    <a:pt x="244747" y="434990"/>
                  </a:cubicBezTo>
                  <a:cubicBezTo>
                    <a:pt x="239397" y="429640"/>
                    <a:pt x="236722" y="429640"/>
                    <a:pt x="231373" y="436328"/>
                  </a:cubicBezTo>
                  <a:cubicBezTo>
                    <a:pt x="226023" y="443015"/>
                    <a:pt x="217999" y="456389"/>
                    <a:pt x="212649" y="461738"/>
                  </a:cubicBezTo>
                  <a:cubicBezTo>
                    <a:pt x="201950" y="475112"/>
                    <a:pt x="192588" y="472437"/>
                    <a:pt x="187238" y="461738"/>
                  </a:cubicBezTo>
                  <a:cubicBezTo>
                    <a:pt x="180551" y="444352"/>
                    <a:pt x="167177" y="412254"/>
                    <a:pt x="167177" y="412254"/>
                  </a:cubicBezTo>
                  <a:cubicBezTo>
                    <a:pt x="165840" y="412254"/>
                    <a:pt x="94958" y="437665"/>
                    <a:pt x="65535" y="456389"/>
                  </a:cubicBezTo>
                  <a:cubicBezTo>
                    <a:pt x="-1335" y="497848"/>
                    <a:pt x="2" y="570068"/>
                    <a:pt x="2" y="570068"/>
                  </a:cubicBezTo>
                  <a:lnTo>
                    <a:pt x="512227" y="570068"/>
                  </a:lnTo>
                  <a:cubicBezTo>
                    <a:pt x="513564" y="572743"/>
                    <a:pt x="521589" y="511222"/>
                    <a:pt x="441345" y="457726"/>
                  </a:cubicBezTo>
                  <a:close/>
                </a:path>
              </a:pathLst>
            </a:custGeom>
            <a:noFill/>
            <a:ln w="567" cap="flat">
              <a:noFill/>
              <a:prstDash val="solid"/>
              <a:miter/>
            </a:ln>
          </p:spPr>
          <p:txBody>
            <a:bodyPr rtlCol="0" anchor="ctr"/>
            <a:lstStyle/>
            <a:p>
              <a:endParaRPr lang="zh-CN" altLang="en-US"/>
            </a:p>
          </p:txBody>
        </p:sp>
        <p:sp>
          <p:nvSpPr>
            <p:cNvPr id="10" name="PA-任意多边形 104">
              <a:extLst>
                <a:ext uri="{FF2B5EF4-FFF2-40B4-BE49-F238E27FC236}">
                  <a16:creationId xmlns:a16="http://schemas.microsoft.com/office/drawing/2014/main" id="{39A25D21-3BFF-426D-8623-BE4DDB3D1FE0}"/>
                </a:ext>
              </a:extLst>
            </p:cNvPr>
            <p:cNvSpPr/>
            <p:nvPr>
              <p:custDataLst>
                <p:tags r:id="rId5"/>
              </p:custDataLst>
            </p:nvPr>
          </p:nvSpPr>
          <p:spPr>
            <a:xfrm>
              <a:off x="3640245" y="5283724"/>
              <a:ext cx="264364" cy="264364"/>
            </a:xfrm>
            <a:custGeom>
              <a:avLst/>
              <a:gdLst>
                <a:gd name="connsiteX0" fmla="*/ 522924 w 531543"/>
                <a:gd name="connsiteY0" fmla="*/ 589794 h 589794"/>
                <a:gd name="connsiteX1" fmla="*/ 522924 w 531543"/>
                <a:gd name="connsiteY1" fmla="*/ 589794 h 589794"/>
                <a:gd name="connsiteX2" fmla="*/ 9362 w 531543"/>
                <a:gd name="connsiteY2" fmla="*/ 589794 h 589794"/>
                <a:gd name="connsiteX3" fmla="*/ 0 w 531543"/>
                <a:gd name="connsiteY3" fmla="*/ 581770 h 589794"/>
                <a:gd name="connsiteX4" fmla="*/ 8024 w 531543"/>
                <a:gd name="connsiteY4" fmla="*/ 537636 h 589794"/>
                <a:gd name="connsiteX5" fmla="*/ 69545 w 531543"/>
                <a:gd name="connsiteY5" fmla="*/ 460066 h 589794"/>
                <a:gd name="connsiteX6" fmla="*/ 173862 w 531543"/>
                <a:gd name="connsiteY6" fmla="*/ 414595 h 589794"/>
                <a:gd name="connsiteX7" fmla="*/ 183224 w 531543"/>
                <a:gd name="connsiteY7" fmla="*/ 418607 h 589794"/>
                <a:gd name="connsiteX8" fmla="*/ 187236 w 531543"/>
                <a:gd name="connsiteY8" fmla="*/ 426631 h 589794"/>
                <a:gd name="connsiteX9" fmla="*/ 204623 w 531543"/>
                <a:gd name="connsiteY9" fmla="*/ 468091 h 589794"/>
                <a:gd name="connsiteX10" fmla="*/ 207297 w 531543"/>
                <a:gd name="connsiteY10" fmla="*/ 472103 h 589794"/>
                <a:gd name="connsiteX11" fmla="*/ 213984 w 531543"/>
                <a:gd name="connsiteY11" fmla="*/ 466753 h 589794"/>
                <a:gd name="connsiteX12" fmla="*/ 227358 w 531543"/>
                <a:gd name="connsiteY12" fmla="*/ 449367 h 589794"/>
                <a:gd name="connsiteX13" fmla="*/ 232708 w 531543"/>
                <a:gd name="connsiteY13" fmla="*/ 441343 h 589794"/>
                <a:gd name="connsiteX14" fmla="*/ 246082 w 531543"/>
                <a:gd name="connsiteY14" fmla="*/ 433318 h 589794"/>
                <a:gd name="connsiteX15" fmla="*/ 259456 w 531543"/>
                <a:gd name="connsiteY15" fmla="*/ 440005 h 589794"/>
                <a:gd name="connsiteX16" fmla="*/ 262131 w 531543"/>
                <a:gd name="connsiteY16" fmla="*/ 442680 h 589794"/>
                <a:gd name="connsiteX17" fmla="*/ 264806 w 531543"/>
                <a:gd name="connsiteY17" fmla="*/ 440005 h 589794"/>
                <a:gd name="connsiteX18" fmla="*/ 278180 w 531543"/>
                <a:gd name="connsiteY18" fmla="*/ 433318 h 589794"/>
                <a:gd name="connsiteX19" fmla="*/ 291554 w 531543"/>
                <a:gd name="connsiteY19" fmla="*/ 441343 h 589794"/>
                <a:gd name="connsiteX20" fmla="*/ 300916 w 531543"/>
                <a:gd name="connsiteY20" fmla="*/ 454717 h 589794"/>
                <a:gd name="connsiteX21" fmla="*/ 311615 w 531543"/>
                <a:gd name="connsiteY21" fmla="*/ 470766 h 589794"/>
                <a:gd name="connsiteX22" fmla="*/ 314290 w 531543"/>
                <a:gd name="connsiteY22" fmla="*/ 473440 h 589794"/>
                <a:gd name="connsiteX23" fmla="*/ 315627 w 531543"/>
                <a:gd name="connsiteY23" fmla="*/ 470766 h 589794"/>
                <a:gd name="connsiteX24" fmla="*/ 341038 w 531543"/>
                <a:gd name="connsiteY24" fmla="*/ 419944 h 589794"/>
                <a:gd name="connsiteX25" fmla="*/ 350399 w 531543"/>
                <a:gd name="connsiteY25" fmla="*/ 415932 h 589794"/>
                <a:gd name="connsiteX26" fmla="*/ 454717 w 531543"/>
                <a:gd name="connsiteY26" fmla="*/ 461404 h 589794"/>
                <a:gd name="connsiteX27" fmla="*/ 501526 w 531543"/>
                <a:gd name="connsiteY27" fmla="*/ 502863 h 589794"/>
                <a:gd name="connsiteX28" fmla="*/ 524262 w 531543"/>
                <a:gd name="connsiteY28" fmla="*/ 541648 h 589794"/>
                <a:gd name="connsiteX29" fmla="*/ 530949 w 531543"/>
                <a:gd name="connsiteY29" fmla="*/ 571071 h 589794"/>
                <a:gd name="connsiteX30" fmla="*/ 530949 w 531543"/>
                <a:gd name="connsiteY30" fmla="*/ 585782 h 589794"/>
                <a:gd name="connsiteX31" fmla="*/ 522924 w 531543"/>
                <a:gd name="connsiteY31" fmla="*/ 589794 h 589794"/>
                <a:gd name="connsiteX32" fmla="*/ 18724 w 531543"/>
                <a:gd name="connsiteY32" fmla="*/ 572408 h 589794"/>
                <a:gd name="connsiteX33" fmla="*/ 513562 w 531543"/>
                <a:gd name="connsiteY33" fmla="*/ 572408 h 589794"/>
                <a:gd name="connsiteX34" fmla="*/ 445355 w 531543"/>
                <a:gd name="connsiteY34" fmla="*/ 474778 h 589794"/>
                <a:gd name="connsiteX35" fmla="*/ 353074 w 531543"/>
                <a:gd name="connsiteY35" fmla="*/ 433318 h 589794"/>
                <a:gd name="connsiteX36" fmla="*/ 331676 w 531543"/>
                <a:gd name="connsiteY36" fmla="*/ 477453 h 589794"/>
                <a:gd name="connsiteX37" fmla="*/ 315627 w 531543"/>
                <a:gd name="connsiteY37" fmla="*/ 490827 h 589794"/>
                <a:gd name="connsiteX38" fmla="*/ 296903 w 531543"/>
                <a:gd name="connsiteY38" fmla="*/ 481465 h 589794"/>
                <a:gd name="connsiteX39" fmla="*/ 286204 w 531543"/>
                <a:gd name="connsiteY39" fmla="*/ 465416 h 589794"/>
                <a:gd name="connsiteX40" fmla="*/ 276842 w 531543"/>
                <a:gd name="connsiteY40" fmla="*/ 452042 h 589794"/>
                <a:gd name="connsiteX41" fmla="*/ 272830 w 531543"/>
                <a:gd name="connsiteY41" fmla="*/ 456054 h 589794"/>
                <a:gd name="connsiteX42" fmla="*/ 262131 w 531543"/>
                <a:gd name="connsiteY42" fmla="*/ 461404 h 589794"/>
                <a:gd name="connsiteX43" fmla="*/ 251432 w 531543"/>
                <a:gd name="connsiteY43" fmla="*/ 456054 h 589794"/>
                <a:gd name="connsiteX44" fmla="*/ 247419 w 531543"/>
                <a:gd name="connsiteY44" fmla="*/ 452042 h 589794"/>
                <a:gd name="connsiteX45" fmla="*/ 242070 w 531543"/>
                <a:gd name="connsiteY45" fmla="*/ 460066 h 589794"/>
                <a:gd name="connsiteX46" fmla="*/ 228696 w 531543"/>
                <a:gd name="connsiteY46" fmla="*/ 478790 h 589794"/>
                <a:gd name="connsiteX47" fmla="*/ 205960 w 531543"/>
                <a:gd name="connsiteY47" fmla="*/ 490827 h 589794"/>
                <a:gd name="connsiteX48" fmla="*/ 189911 w 531543"/>
                <a:gd name="connsiteY48" fmla="*/ 476115 h 589794"/>
                <a:gd name="connsiteX49" fmla="*/ 172525 w 531543"/>
                <a:gd name="connsiteY49" fmla="*/ 434656 h 589794"/>
                <a:gd name="connsiteX50" fmla="*/ 80244 w 531543"/>
                <a:gd name="connsiteY50" fmla="*/ 476115 h 589794"/>
                <a:gd name="connsiteX51" fmla="*/ 18724 w 531543"/>
                <a:gd name="connsiteY51" fmla="*/ 572408 h 589794"/>
                <a:gd name="connsiteX52" fmla="*/ 387847 w 531543"/>
                <a:gd name="connsiteY52" fmla="*/ 167175 h 589794"/>
                <a:gd name="connsiteX53" fmla="*/ 383834 w 531543"/>
                <a:gd name="connsiteY53" fmla="*/ 165838 h 589794"/>
                <a:gd name="connsiteX54" fmla="*/ 379822 w 531543"/>
                <a:gd name="connsiteY54" fmla="*/ 157813 h 589794"/>
                <a:gd name="connsiteX55" fmla="*/ 379822 w 531543"/>
                <a:gd name="connsiteY55" fmla="*/ 152464 h 589794"/>
                <a:gd name="connsiteX56" fmla="*/ 378485 w 531543"/>
                <a:gd name="connsiteY56" fmla="*/ 135078 h 589794"/>
                <a:gd name="connsiteX57" fmla="*/ 371798 w 531543"/>
                <a:gd name="connsiteY57" fmla="*/ 124378 h 589794"/>
                <a:gd name="connsiteX58" fmla="*/ 359761 w 531543"/>
                <a:gd name="connsiteY58" fmla="*/ 116354 h 589794"/>
                <a:gd name="connsiteX59" fmla="*/ 326326 w 531543"/>
                <a:gd name="connsiteY59" fmla="*/ 104317 h 589794"/>
                <a:gd name="connsiteX60" fmla="*/ 266143 w 531543"/>
                <a:gd name="connsiteY60" fmla="*/ 98968 h 589794"/>
                <a:gd name="connsiteX61" fmla="*/ 217997 w 531543"/>
                <a:gd name="connsiteY61" fmla="*/ 101643 h 589794"/>
                <a:gd name="connsiteX62" fmla="*/ 165838 w 531543"/>
                <a:gd name="connsiteY62" fmla="*/ 117691 h 589794"/>
                <a:gd name="connsiteX63" fmla="*/ 152464 w 531543"/>
                <a:gd name="connsiteY63" fmla="*/ 132403 h 589794"/>
                <a:gd name="connsiteX64" fmla="*/ 149789 w 531543"/>
                <a:gd name="connsiteY64" fmla="*/ 156476 h 589794"/>
                <a:gd name="connsiteX65" fmla="*/ 145777 w 531543"/>
                <a:gd name="connsiteY65" fmla="*/ 164500 h 589794"/>
                <a:gd name="connsiteX66" fmla="*/ 136415 w 531543"/>
                <a:gd name="connsiteY66" fmla="*/ 164500 h 589794"/>
                <a:gd name="connsiteX67" fmla="*/ 68208 w 531543"/>
                <a:gd name="connsiteY67" fmla="*/ 124378 h 589794"/>
                <a:gd name="connsiteX68" fmla="*/ 60183 w 531543"/>
                <a:gd name="connsiteY68" fmla="*/ 119029 h 589794"/>
                <a:gd name="connsiteX69" fmla="*/ 64195 w 531543"/>
                <a:gd name="connsiteY69" fmla="*/ 111004 h 589794"/>
                <a:gd name="connsiteX70" fmla="*/ 68208 w 531543"/>
                <a:gd name="connsiteY70" fmla="*/ 108330 h 589794"/>
                <a:gd name="connsiteX71" fmla="*/ 76232 w 531543"/>
                <a:gd name="connsiteY71" fmla="*/ 102980 h 589794"/>
                <a:gd name="connsiteX72" fmla="*/ 113679 w 531543"/>
                <a:gd name="connsiteY72" fmla="*/ 81582 h 589794"/>
                <a:gd name="connsiteX73" fmla="*/ 251432 w 531543"/>
                <a:gd name="connsiteY73" fmla="*/ 4012 h 589794"/>
                <a:gd name="connsiteX74" fmla="*/ 276842 w 531543"/>
                <a:gd name="connsiteY74" fmla="*/ 4012 h 589794"/>
                <a:gd name="connsiteX75" fmla="*/ 398546 w 531543"/>
                <a:gd name="connsiteY75" fmla="*/ 73557 h 589794"/>
                <a:gd name="connsiteX76" fmla="*/ 453379 w 531543"/>
                <a:gd name="connsiteY76" fmla="*/ 105655 h 589794"/>
                <a:gd name="connsiteX77" fmla="*/ 461404 w 531543"/>
                <a:gd name="connsiteY77" fmla="*/ 111004 h 589794"/>
                <a:gd name="connsiteX78" fmla="*/ 462741 w 531543"/>
                <a:gd name="connsiteY78" fmla="*/ 112342 h 589794"/>
                <a:gd name="connsiteX79" fmla="*/ 466753 w 531543"/>
                <a:gd name="connsiteY79" fmla="*/ 119029 h 589794"/>
                <a:gd name="connsiteX80" fmla="*/ 462741 w 531543"/>
                <a:gd name="connsiteY80" fmla="*/ 125716 h 589794"/>
                <a:gd name="connsiteX81" fmla="*/ 393196 w 531543"/>
                <a:gd name="connsiteY81" fmla="*/ 165838 h 589794"/>
                <a:gd name="connsiteX82" fmla="*/ 387847 w 531543"/>
                <a:gd name="connsiteY82" fmla="*/ 167175 h 589794"/>
                <a:gd name="connsiteX83" fmla="*/ 263468 w 531543"/>
                <a:gd name="connsiteY83" fmla="*/ 82919 h 589794"/>
                <a:gd name="connsiteX84" fmla="*/ 327664 w 531543"/>
                <a:gd name="connsiteY84" fmla="*/ 89606 h 589794"/>
                <a:gd name="connsiteX85" fmla="*/ 366448 w 531543"/>
                <a:gd name="connsiteY85" fmla="*/ 102980 h 589794"/>
                <a:gd name="connsiteX86" fmla="*/ 381160 w 531543"/>
                <a:gd name="connsiteY86" fmla="*/ 111004 h 589794"/>
                <a:gd name="connsiteX87" fmla="*/ 395871 w 531543"/>
                <a:gd name="connsiteY87" fmla="*/ 132403 h 589794"/>
                <a:gd name="connsiteX88" fmla="*/ 397209 w 531543"/>
                <a:gd name="connsiteY88" fmla="*/ 144439 h 589794"/>
                <a:gd name="connsiteX89" fmla="*/ 441343 w 531543"/>
                <a:gd name="connsiteY89" fmla="*/ 119029 h 589794"/>
                <a:gd name="connsiteX90" fmla="*/ 390521 w 531543"/>
                <a:gd name="connsiteY90" fmla="*/ 90943 h 589794"/>
                <a:gd name="connsiteX91" fmla="*/ 268818 w 531543"/>
                <a:gd name="connsiteY91" fmla="*/ 21398 h 589794"/>
                <a:gd name="connsiteX92" fmla="*/ 260793 w 531543"/>
                <a:gd name="connsiteY92" fmla="*/ 21398 h 589794"/>
                <a:gd name="connsiteX93" fmla="*/ 121704 w 531543"/>
                <a:gd name="connsiteY93" fmla="*/ 97630 h 589794"/>
                <a:gd name="connsiteX94" fmla="*/ 85594 w 531543"/>
                <a:gd name="connsiteY94" fmla="*/ 117691 h 589794"/>
                <a:gd name="connsiteX95" fmla="*/ 129728 w 531543"/>
                <a:gd name="connsiteY95" fmla="*/ 143102 h 589794"/>
                <a:gd name="connsiteX96" fmla="*/ 132403 w 531543"/>
                <a:gd name="connsiteY96" fmla="*/ 129728 h 589794"/>
                <a:gd name="connsiteX97" fmla="*/ 153801 w 531543"/>
                <a:gd name="connsiteY97" fmla="*/ 104317 h 589794"/>
                <a:gd name="connsiteX98" fmla="*/ 212647 w 531543"/>
                <a:gd name="connsiteY98" fmla="*/ 85594 h 589794"/>
                <a:gd name="connsiteX99" fmla="*/ 263468 w 531543"/>
                <a:gd name="connsiteY99" fmla="*/ 82919 h 58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31543" h="589794">
                  <a:moveTo>
                    <a:pt x="522924" y="589794"/>
                  </a:moveTo>
                  <a:cubicBezTo>
                    <a:pt x="521587" y="589794"/>
                    <a:pt x="521587" y="589794"/>
                    <a:pt x="522924" y="589794"/>
                  </a:cubicBezTo>
                  <a:lnTo>
                    <a:pt x="9362" y="589794"/>
                  </a:lnTo>
                  <a:cubicBezTo>
                    <a:pt x="4012" y="589794"/>
                    <a:pt x="0" y="585782"/>
                    <a:pt x="0" y="581770"/>
                  </a:cubicBezTo>
                  <a:cubicBezTo>
                    <a:pt x="0" y="580433"/>
                    <a:pt x="0" y="561709"/>
                    <a:pt x="8024" y="537636"/>
                  </a:cubicBezTo>
                  <a:cubicBezTo>
                    <a:pt x="16049" y="514900"/>
                    <a:pt x="32098" y="484140"/>
                    <a:pt x="69545" y="460066"/>
                  </a:cubicBezTo>
                  <a:cubicBezTo>
                    <a:pt x="98968" y="440005"/>
                    <a:pt x="172525" y="414595"/>
                    <a:pt x="173862" y="414595"/>
                  </a:cubicBezTo>
                  <a:cubicBezTo>
                    <a:pt x="177875" y="413257"/>
                    <a:pt x="181887" y="415932"/>
                    <a:pt x="183224" y="418607"/>
                  </a:cubicBezTo>
                  <a:cubicBezTo>
                    <a:pt x="183224" y="419944"/>
                    <a:pt x="183224" y="419944"/>
                    <a:pt x="187236" y="426631"/>
                  </a:cubicBezTo>
                  <a:cubicBezTo>
                    <a:pt x="191249" y="437331"/>
                    <a:pt x="199273" y="456054"/>
                    <a:pt x="204623" y="468091"/>
                  </a:cubicBezTo>
                  <a:cubicBezTo>
                    <a:pt x="205960" y="470766"/>
                    <a:pt x="207297" y="472103"/>
                    <a:pt x="207297" y="472103"/>
                  </a:cubicBezTo>
                  <a:cubicBezTo>
                    <a:pt x="207297" y="472103"/>
                    <a:pt x="209972" y="470766"/>
                    <a:pt x="213984" y="466753"/>
                  </a:cubicBezTo>
                  <a:cubicBezTo>
                    <a:pt x="216659" y="462741"/>
                    <a:pt x="222009" y="454717"/>
                    <a:pt x="227358" y="449367"/>
                  </a:cubicBezTo>
                  <a:cubicBezTo>
                    <a:pt x="230033" y="446692"/>
                    <a:pt x="231371" y="444018"/>
                    <a:pt x="232708" y="441343"/>
                  </a:cubicBezTo>
                  <a:cubicBezTo>
                    <a:pt x="235383" y="437331"/>
                    <a:pt x="239395" y="433318"/>
                    <a:pt x="246082" y="433318"/>
                  </a:cubicBezTo>
                  <a:cubicBezTo>
                    <a:pt x="252769" y="433318"/>
                    <a:pt x="256781" y="437331"/>
                    <a:pt x="259456" y="440005"/>
                  </a:cubicBezTo>
                  <a:lnTo>
                    <a:pt x="262131" y="442680"/>
                  </a:lnTo>
                  <a:cubicBezTo>
                    <a:pt x="263468" y="441343"/>
                    <a:pt x="264806" y="441343"/>
                    <a:pt x="264806" y="440005"/>
                  </a:cubicBezTo>
                  <a:cubicBezTo>
                    <a:pt x="268818" y="435993"/>
                    <a:pt x="274167" y="433318"/>
                    <a:pt x="278180" y="433318"/>
                  </a:cubicBezTo>
                  <a:cubicBezTo>
                    <a:pt x="283529" y="433318"/>
                    <a:pt x="287542" y="435993"/>
                    <a:pt x="291554" y="441343"/>
                  </a:cubicBezTo>
                  <a:cubicBezTo>
                    <a:pt x="292891" y="442680"/>
                    <a:pt x="296903" y="448030"/>
                    <a:pt x="300916" y="454717"/>
                  </a:cubicBezTo>
                  <a:cubicBezTo>
                    <a:pt x="304928" y="460066"/>
                    <a:pt x="308940" y="466753"/>
                    <a:pt x="311615" y="470766"/>
                  </a:cubicBezTo>
                  <a:lnTo>
                    <a:pt x="314290" y="473440"/>
                  </a:lnTo>
                  <a:cubicBezTo>
                    <a:pt x="314290" y="473440"/>
                    <a:pt x="315627" y="472103"/>
                    <a:pt x="315627" y="470766"/>
                  </a:cubicBezTo>
                  <a:cubicBezTo>
                    <a:pt x="318302" y="465416"/>
                    <a:pt x="339700" y="419944"/>
                    <a:pt x="341038" y="419944"/>
                  </a:cubicBezTo>
                  <a:cubicBezTo>
                    <a:pt x="342375" y="417270"/>
                    <a:pt x="346387" y="414595"/>
                    <a:pt x="350399" y="415932"/>
                  </a:cubicBezTo>
                  <a:cubicBezTo>
                    <a:pt x="353074" y="415932"/>
                    <a:pt x="425294" y="441343"/>
                    <a:pt x="454717" y="461404"/>
                  </a:cubicBezTo>
                  <a:cubicBezTo>
                    <a:pt x="473440" y="473440"/>
                    <a:pt x="489489" y="488152"/>
                    <a:pt x="501526" y="502863"/>
                  </a:cubicBezTo>
                  <a:cubicBezTo>
                    <a:pt x="510888" y="514900"/>
                    <a:pt x="518912" y="528274"/>
                    <a:pt x="524262" y="541648"/>
                  </a:cubicBezTo>
                  <a:cubicBezTo>
                    <a:pt x="528274" y="551010"/>
                    <a:pt x="529611" y="561709"/>
                    <a:pt x="530949" y="571071"/>
                  </a:cubicBezTo>
                  <a:cubicBezTo>
                    <a:pt x="530949" y="572408"/>
                    <a:pt x="532286" y="581770"/>
                    <a:pt x="530949" y="585782"/>
                  </a:cubicBezTo>
                  <a:cubicBezTo>
                    <a:pt x="529611" y="587120"/>
                    <a:pt x="525599" y="589794"/>
                    <a:pt x="522924" y="589794"/>
                  </a:cubicBezTo>
                  <a:close/>
                  <a:moveTo>
                    <a:pt x="18724" y="572408"/>
                  </a:moveTo>
                  <a:lnTo>
                    <a:pt x="513562" y="572408"/>
                  </a:lnTo>
                  <a:cubicBezTo>
                    <a:pt x="512225" y="555022"/>
                    <a:pt x="502863" y="513562"/>
                    <a:pt x="445355" y="474778"/>
                  </a:cubicBezTo>
                  <a:cubicBezTo>
                    <a:pt x="422619" y="460066"/>
                    <a:pt x="371798" y="440005"/>
                    <a:pt x="353074" y="433318"/>
                  </a:cubicBezTo>
                  <a:cubicBezTo>
                    <a:pt x="347725" y="444018"/>
                    <a:pt x="337025" y="465416"/>
                    <a:pt x="331676" y="477453"/>
                  </a:cubicBezTo>
                  <a:cubicBezTo>
                    <a:pt x="329001" y="481465"/>
                    <a:pt x="324989" y="489489"/>
                    <a:pt x="315627" y="490827"/>
                  </a:cubicBezTo>
                  <a:cubicBezTo>
                    <a:pt x="311615" y="490827"/>
                    <a:pt x="303590" y="490827"/>
                    <a:pt x="296903" y="481465"/>
                  </a:cubicBezTo>
                  <a:cubicBezTo>
                    <a:pt x="294229" y="477453"/>
                    <a:pt x="290216" y="472103"/>
                    <a:pt x="286204" y="465416"/>
                  </a:cubicBezTo>
                  <a:cubicBezTo>
                    <a:pt x="282192" y="458729"/>
                    <a:pt x="278180" y="454717"/>
                    <a:pt x="276842" y="452042"/>
                  </a:cubicBezTo>
                  <a:lnTo>
                    <a:pt x="272830" y="456054"/>
                  </a:lnTo>
                  <a:cubicBezTo>
                    <a:pt x="268818" y="460066"/>
                    <a:pt x="266143" y="461404"/>
                    <a:pt x="262131" y="461404"/>
                  </a:cubicBezTo>
                  <a:cubicBezTo>
                    <a:pt x="259456" y="461404"/>
                    <a:pt x="255444" y="460066"/>
                    <a:pt x="251432" y="456054"/>
                  </a:cubicBezTo>
                  <a:cubicBezTo>
                    <a:pt x="250094" y="454717"/>
                    <a:pt x="247419" y="453379"/>
                    <a:pt x="247419" y="452042"/>
                  </a:cubicBezTo>
                  <a:cubicBezTo>
                    <a:pt x="246082" y="454717"/>
                    <a:pt x="243407" y="457392"/>
                    <a:pt x="242070" y="460066"/>
                  </a:cubicBezTo>
                  <a:cubicBezTo>
                    <a:pt x="238058" y="466753"/>
                    <a:pt x="232708" y="473440"/>
                    <a:pt x="228696" y="478790"/>
                  </a:cubicBezTo>
                  <a:cubicBezTo>
                    <a:pt x="219334" y="490827"/>
                    <a:pt x="211310" y="492164"/>
                    <a:pt x="205960" y="490827"/>
                  </a:cubicBezTo>
                  <a:cubicBezTo>
                    <a:pt x="199273" y="489489"/>
                    <a:pt x="192586" y="485477"/>
                    <a:pt x="189911" y="476115"/>
                  </a:cubicBezTo>
                  <a:cubicBezTo>
                    <a:pt x="184562" y="464079"/>
                    <a:pt x="177875" y="445355"/>
                    <a:pt x="172525" y="434656"/>
                  </a:cubicBezTo>
                  <a:cubicBezTo>
                    <a:pt x="152464" y="441343"/>
                    <a:pt x="102980" y="460066"/>
                    <a:pt x="80244" y="476115"/>
                  </a:cubicBezTo>
                  <a:cubicBezTo>
                    <a:pt x="30760" y="505538"/>
                    <a:pt x="21398" y="552347"/>
                    <a:pt x="18724" y="572408"/>
                  </a:cubicBezTo>
                  <a:close/>
                  <a:moveTo>
                    <a:pt x="387847" y="167175"/>
                  </a:moveTo>
                  <a:cubicBezTo>
                    <a:pt x="386509" y="167175"/>
                    <a:pt x="385172" y="167175"/>
                    <a:pt x="383834" y="165838"/>
                  </a:cubicBezTo>
                  <a:cubicBezTo>
                    <a:pt x="381160" y="164500"/>
                    <a:pt x="379822" y="161826"/>
                    <a:pt x="379822" y="157813"/>
                  </a:cubicBezTo>
                  <a:lnTo>
                    <a:pt x="379822" y="152464"/>
                  </a:lnTo>
                  <a:cubicBezTo>
                    <a:pt x="379822" y="147114"/>
                    <a:pt x="379822" y="141765"/>
                    <a:pt x="378485" y="135078"/>
                  </a:cubicBezTo>
                  <a:cubicBezTo>
                    <a:pt x="377147" y="129728"/>
                    <a:pt x="375810" y="127053"/>
                    <a:pt x="371798" y="124378"/>
                  </a:cubicBezTo>
                  <a:cubicBezTo>
                    <a:pt x="367786" y="121704"/>
                    <a:pt x="362436" y="117691"/>
                    <a:pt x="359761" y="116354"/>
                  </a:cubicBezTo>
                  <a:cubicBezTo>
                    <a:pt x="349062" y="111004"/>
                    <a:pt x="338363" y="106992"/>
                    <a:pt x="326326" y="104317"/>
                  </a:cubicBezTo>
                  <a:cubicBezTo>
                    <a:pt x="307603" y="100305"/>
                    <a:pt x="287542" y="98968"/>
                    <a:pt x="266143" y="98968"/>
                  </a:cubicBezTo>
                  <a:cubicBezTo>
                    <a:pt x="260793" y="98968"/>
                    <a:pt x="227358" y="100305"/>
                    <a:pt x="217997" y="101643"/>
                  </a:cubicBezTo>
                  <a:cubicBezTo>
                    <a:pt x="196598" y="104317"/>
                    <a:pt x="180549" y="109667"/>
                    <a:pt x="165838" y="117691"/>
                  </a:cubicBezTo>
                  <a:cubicBezTo>
                    <a:pt x="159151" y="121704"/>
                    <a:pt x="155139" y="124378"/>
                    <a:pt x="152464" y="132403"/>
                  </a:cubicBezTo>
                  <a:cubicBezTo>
                    <a:pt x="151126" y="139090"/>
                    <a:pt x="149789" y="147114"/>
                    <a:pt x="149789" y="156476"/>
                  </a:cubicBezTo>
                  <a:cubicBezTo>
                    <a:pt x="149789" y="159151"/>
                    <a:pt x="148452" y="161826"/>
                    <a:pt x="145777" y="164500"/>
                  </a:cubicBezTo>
                  <a:cubicBezTo>
                    <a:pt x="143102" y="165838"/>
                    <a:pt x="139090" y="165838"/>
                    <a:pt x="136415" y="164500"/>
                  </a:cubicBezTo>
                  <a:cubicBezTo>
                    <a:pt x="136415" y="164500"/>
                    <a:pt x="77569" y="131065"/>
                    <a:pt x="68208" y="124378"/>
                  </a:cubicBezTo>
                  <a:cubicBezTo>
                    <a:pt x="61521" y="124378"/>
                    <a:pt x="60183" y="121704"/>
                    <a:pt x="60183" y="119029"/>
                  </a:cubicBezTo>
                  <a:cubicBezTo>
                    <a:pt x="60183" y="116354"/>
                    <a:pt x="61521" y="112342"/>
                    <a:pt x="64195" y="111004"/>
                  </a:cubicBezTo>
                  <a:cubicBezTo>
                    <a:pt x="65533" y="109667"/>
                    <a:pt x="66870" y="109667"/>
                    <a:pt x="68208" y="108330"/>
                  </a:cubicBezTo>
                  <a:cubicBezTo>
                    <a:pt x="70882" y="106992"/>
                    <a:pt x="73557" y="104317"/>
                    <a:pt x="76232" y="102980"/>
                  </a:cubicBezTo>
                  <a:cubicBezTo>
                    <a:pt x="88269" y="96293"/>
                    <a:pt x="101643" y="89606"/>
                    <a:pt x="113679" y="81582"/>
                  </a:cubicBezTo>
                  <a:cubicBezTo>
                    <a:pt x="159151" y="56171"/>
                    <a:pt x="204623" y="29423"/>
                    <a:pt x="251432" y="4012"/>
                  </a:cubicBezTo>
                  <a:cubicBezTo>
                    <a:pt x="260793" y="-1337"/>
                    <a:pt x="268818" y="-1337"/>
                    <a:pt x="276842" y="4012"/>
                  </a:cubicBezTo>
                  <a:cubicBezTo>
                    <a:pt x="316964" y="26748"/>
                    <a:pt x="358424" y="50821"/>
                    <a:pt x="398546" y="73557"/>
                  </a:cubicBezTo>
                  <a:cubicBezTo>
                    <a:pt x="417270" y="84256"/>
                    <a:pt x="434656" y="94956"/>
                    <a:pt x="453379" y="105655"/>
                  </a:cubicBezTo>
                  <a:cubicBezTo>
                    <a:pt x="456054" y="106992"/>
                    <a:pt x="458729" y="108330"/>
                    <a:pt x="461404" y="111004"/>
                  </a:cubicBezTo>
                  <a:lnTo>
                    <a:pt x="462741" y="112342"/>
                  </a:lnTo>
                  <a:cubicBezTo>
                    <a:pt x="465416" y="113679"/>
                    <a:pt x="466753" y="116354"/>
                    <a:pt x="466753" y="119029"/>
                  </a:cubicBezTo>
                  <a:cubicBezTo>
                    <a:pt x="466753" y="121704"/>
                    <a:pt x="465416" y="124378"/>
                    <a:pt x="462741" y="125716"/>
                  </a:cubicBezTo>
                  <a:cubicBezTo>
                    <a:pt x="441343" y="137752"/>
                    <a:pt x="393196" y="165838"/>
                    <a:pt x="393196" y="165838"/>
                  </a:cubicBezTo>
                  <a:cubicBezTo>
                    <a:pt x="390521" y="167175"/>
                    <a:pt x="389184" y="167175"/>
                    <a:pt x="387847" y="167175"/>
                  </a:cubicBezTo>
                  <a:close/>
                  <a:moveTo>
                    <a:pt x="263468" y="82919"/>
                  </a:moveTo>
                  <a:cubicBezTo>
                    <a:pt x="286204" y="82919"/>
                    <a:pt x="307603" y="85594"/>
                    <a:pt x="327664" y="89606"/>
                  </a:cubicBezTo>
                  <a:cubicBezTo>
                    <a:pt x="342375" y="92281"/>
                    <a:pt x="354412" y="96293"/>
                    <a:pt x="366448" y="102980"/>
                  </a:cubicBezTo>
                  <a:cubicBezTo>
                    <a:pt x="370460" y="105655"/>
                    <a:pt x="379822" y="111004"/>
                    <a:pt x="381160" y="111004"/>
                  </a:cubicBezTo>
                  <a:cubicBezTo>
                    <a:pt x="390521" y="117691"/>
                    <a:pt x="393196" y="125716"/>
                    <a:pt x="395871" y="132403"/>
                  </a:cubicBezTo>
                  <a:cubicBezTo>
                    <a:pt x="397209" y="136415"/>
                    <a:pt x="397209" y="140427"/>
                    <a:pt x="397209" y="144439"/>
                  </a:cubicBezTo>
                  <a:cubicBezTo>
                    <a:pt x="409245" y="137752"/>
                    <a:pt x="426631" y="127053"/>
                    <a:pt x="441343" y="119029"/>
                  </a:cubicBezTo>
                  <a:cubicBezTo>
                    <a:pt x="423957" y="109667"/>
                    <a:pt x="407908" y="100305"/>
                    <a:pt x="390521" y="90943"/>
                  </a:cubicBezTo>
                  <a:cubicBezTo>
                    <a:pt x="350399" y="68208"/>
                    <a:pt x="308940" y="45472"/>
                    <a:pt x="268818" y="21398"/>
                  </a:cubicBezTo>
                  <a:cubicBezTo>
                    <a:pt x="264806" y="18724"/>
                    <a:pt x="263468" y="18724"/>
                    <a:pt x="260793" y="21398"/>
                  </a:cubicBezTo>
                  <a:cubicBezTo>
                    <a:pt x="212647" y="46809"/>
                    <a:pt x="167175" y="72220"/>
                    <a:pt x="121704" y="97630"/>
                  </a:cubicBezTo>
                  <a:lnTo>
                    <a:pt x="85594" y="117691"/>
                  </a:lnTo>
                  <a:cubicBezTo>
                    <a:pt x="98968" y="125716"/>
                    <a:pt x="117691" y="136415"/>
                    <a:pt x="129728" y="143102"/>
                  </a:cubicBezTo>
                  <a:cubicBezTo>
                    <a:pt x="129728" y="137752"/>
                    <a:pt x="131065" y="133740"/>
                    <a:pt x="132403" y="129728"/>
                  </a:cubicBezTo>
                  <a:cubicBezTo>
                    <a:pt x="136415" y="113679"/>
                    <a:pt x="147114" y="108330"/>
                    <a:pt x="153801" y="104317"/>
                  </a:cubicBezTo>
                  <a:cubicBezTo>
                    <a:pt x="169850" y="94956"/>
                    <a:pt x="188574" y="89606"/>
                    <a:pt x="212647" y="85594"/>
                  </a:cubicBezTo>
                  <a:cubicBezTo>
                    <a:pt x="223346" y="84256"/>
                    <a:pt x="258119" y="82919"/>
                    <a:pt x="263468" y="82919"/>
                  </a:cubicBezTo>
                  <a:close/>
                </a:path>
              </a:pathLst>
            </a:custGeom>
            <a:solidFill>
              <a:schemeClr val="tx1"/>
            </a:solidFill>
            <a:ln w="567" cap="flat">
              <a:noFill/>
              <a:prstDash val="solid"/>
              <a:miter/>
            </a:ln>
          </p:spPr>
          <p:txBody>
            <a:bodyPr rtlCol="0" anchor="ctr"/>
            <a:lstStyle/>
            <a:p>
              <a:endParaRPr lang="zh-CN" altLang="en-US"/>
            </a:p>
          </p:txBody>
        </p:sp>
        <p:sp>
          <p:nvSpPr>
            <p:cNvPr id="11" name="PA-任意多边形 105">
              <a:extLst>
                <a:ext uri="{FF2B5EF4-FFF2-40B4-BE49-F238E27FC236}">
                  <a16:creationId xmlns:a16="http://schemas.microsoft.com/office/drawing/2014/main" id="{7736E716-618A-41F9-AEAD-04CB8863B597}"/>
                </a:ext>
              </a:extLst>
            </p:cNvPr>
            <p:cNvSpPr/>
            <p:nvPr>
              <p:custDataLst>
                <p:tags r:id="rId6"/>
              </p:custDataLst>
            </p:nvPr>
          </p:nvSpPr>
          <p:spPr>
            <a:xfrm>
              <a:off x="3746671" y="5402418"/>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sp>
          <p:nvSpPr>
            <p:cNvPr id="12" name="PA-任意多边形 106">
              <a:extLst>
                <a:ext uri="{FF2B5EF4-FFF2-40B4-BE49-F238E27FC236}">
                  <a16:creationId xmlns:a16="http://schemas.microsoft.com/office/drawing/2014/main" id="{ED474362-B2F9-49D7-BEDC-1999A6714F7A}"/>
                </a:ext>
              </a:extLst>
            </p:cNvPr>
            <p:cNvSpPr/>
            <p:nvPr>
              <p:custDataLst>
                <p:tags r:id="rId7"/>
              </p:custDataLst>
            </p:nvPr>
          </p:nvSpPr>
          <p:spPr>
            <a:xfrm>
              <a:off x="3787931" y="5402418"/>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sp>
          <p:nvSpPr>
            <p:cNvPr id="13" name="PA-任意多边形 107">
              <a:extLst>
                <a:ext uri="{FF2B5EF4-FFF2-40B4-BE49-F238E27FC236}">
                  <a16:creationId xmlns:a16="http://schemas.microsoft.com/office/drawing/2014/main" id="{CC0FABA0-F6B3-43C6-998D-FE8B08B1DDCD}"/>
                </a:ext>
              </a:extLst>
            </p:cNvPr>
            <p:cNvSpPr/>
            <p:nvPr>
              <p:custDataLst>
                <p:tags r:id="rId8"/>
              </p:custDataLst>
            </p:nvPr>
          </p:nvSpPr>
          <p:spPr>
            <a:xfrm>
              <a:off x="3758628" y="5441386"/>
              <a:ext cx="25276" cy="3597"/>
            </a:xfrm>
            <a:custGeom>
              <a:avLst/>
              <a:gdLst>
                <a:gd name="connsiteX0" fmla="*/ 50821 w 50821"/>
                <a:gd name="connsiteY0" fmla="*/ 0 h 8024"/>
                <a:gd name="connsiteX1" fmla="*/ 25411 w 50821"/>
                <a:gd name="connsiteY1" fmla="*/ 8024 h 8024"/>
                <a:gd name="connsiteX2" fmla="*/ 0 w 50821"/>
                <a:gd name="connsiteY2" fmla="*/ 0 h 8024"/>
                <a:gd name="connsiteX3" fmla="*/ 25411 w 50821"/>
                <a:gd name="connsiteY3" fmla="*/ 4012 h 8024"/>
                <a:gd name="connsiteX4" fmla="*/ 50821 w 50821"/>
                <a:gd name="connsiteY4" fmla="*/ 0 h 8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1" h="8024">
                  <a:moveTo>
                    <a:pt x="50821" y="0"/>
                  </a:moveTo>
                  <a:cubicBezTo>
                    <a:pt x="50821" y="0"/>
                    <a:pt x="38785" y="8024"/>
                    <a:pt x="25411" y="8024"/>
                  </a:cubicBezTo>
                  <a:cubicBezTo>
                    <a:pt x="12037" y="8024"/>
                    <a:pt x="0" y="0"/>
                    <a:pt x="0" y="0"/>
                  </a:cubicBezTo>
                  <a:cubicBezTo>
                    <a:pt x="0" y="0"/>
                    <a:pt x="12037" y="4012"/>
                    <a:pt x="25411" y="4012"/>
                  </a:cubicBezTo>
                  <a:cubicBezTo>
                    <a:pt x="38785" y="4012"/>
                    <a:pt x="50821" y="0"/>
                    <a:pt x="50821" y="0"/>
                  </a:cubicBezTo>
                  <a:close/>
                </a:path>
              </a:pathLst>
            </a:custGeom>
            <a:solidFill>
              <a:schemeClr val="tx1"/>
            </a:solidFill>
            <a:ln w="567" cap="flat">
              <a:noFill/>
              <a:prstDash val="solid"/>
              <a:miter/>
            </a:ln>
          </p:spPr>
          <p:txBody>
            <a:bodyPr rtlCol="0" anchor="ctr"/>
            <a:lstStyle/>
            <a:p>
              <a:endParaRPr lang="zh-CN" altLang="en-US"/>
            </a:p>
          </p:txBody>
        </p:sp>
        <p:sp>
          <p:nvSpPr>
            <p:cNvPr id="14" name="PA-任意多边形 108">
              <a:extLst>
                <a:ext uri="{FF2B5EF4-FFF2-40B4-BE49-F238E27FC236}">
                  <a16:creationId xmlns:a16="http://schemas.microsoft.com/office/drawing/2014/main" id="{5D6D8A32-11D3-483E-8051-44DC89297572}"/>
                </a:ext>
              </a:extLst>
            </p:cNvPr>
            <p:cNvSpPr/>
            <p:nvPr>
              <p:custDataLst>
                <p:tags r:id="rId9"/>
              </p:custDataLst>
            </p:nvPr>
          </p:nvSpPr>
          <p:spPr>
            <a:xfrm>
              <a:off x="3745910" y="5299876"/>
              <a:ext cx="24664" cy="15835"/>
            </a:xfrm>
            <a:custGeom>
              <a:avLst/>
              <a:gdLst>
                <a:gd name="connsiteX0" fmla="*/ 1392 w 49592"/>
                <a:gd name="connsiteY0" fmla="*/ 30814 h 35328"/>
                <a:gd name="connsiteX1" fmla="*/ 4066 w 49592"/>
                <a:gd name="connsiteY1" fmla="*/ 20115 h 35328"/>
                <a:gd name="connsiteX2" fmla="*/ 37501 w 49592"/>
                <a:gd name="connsiteY2" fmla="*/ 1392 h 35328"/>
                <a:gd name="connsiteX3" fmla="*/ 48201 w 49592"/>
                <a:gd name="connsiteY3" fmla="*/ 4066 h 35328"/>
                <a:gd name="connsiteX4" fmla="*/ 45526 w 49592"/>
                <a:gd name="connsiteY4" fmla="*/ 14766 h 35328"/>
                <a:gd name="connsiteX5" fmla="*/ 13428 w 49592"/>
                <a:gd name="connsiteY5" fmla="*/ 34827 h 35328"/>
                <a:gd name="connsiteX6" fmla="*/ 1392 w 49592"/>
                <a:gd name="connsiteY6" fmla="*/ 30814 h 3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2" h="35328">
                  <a:moveTo>
                    <a:pt x="1392" y="30814"/>
                  </a:moveTo>
                  <a:cubicBezTo>
                    <a:pt x="-1283" y="26802"/>
                    <a:pt x="54" y="21453"/>
                    <a:pt x="4066" y="20115"/>
                  </a:cubicBezTo>
                  <a:lnTo>
                    <a:pt x="37501" y="1392"/>
                  </a:lnTo>
                  <a:cubicBezTo>
                    <a:pt x="41514" y="-1283"/>
                    <a:pt x="46863" y="54"/>
                    <a:pt x="48201" y="4066"/>
                  </a:cubicBezTo>
                  <a:cubicBezTo>
                    <a:pt x="50875" y="8079"/>
                    <a:pt x="49538" y="13428"/>
                    <a:pt x="45526" y="14766"/>
                  </a:cubicBezTo>
                  <a:lnTo>
                    <a:pt x="13428" y="34827"/>
                  </a:lnTo>
                  <a:cubicBezTo>
                    <a:pt x="9416" y="36164"/>
                    <a:pt x="4066" y="34827"/>
                    <a:pt x="1392" y="30814"/>
                  </a:cubicBezTo>
                  <a:close/>
                </a:path>
              </a:pathLst>
            </a:custGeom>
            <a:solidFill>
              <a:schemeClr val="tx1"/>
            </a:solidFill>
            <a:ln w="567" cap="flat">
              <a:noFill/>
              <a:prstDash val="solid"/>
              <a:miter/>
            </a:ln>
          </p:spPr>
          <p:txBody>
            <a:bodyPr rtlCol="0" anchor="ctr"/>
            <a:lstStyle/>
            <a:p>
              <a:endParaRPr lang="zh-CN" altLang="en-US"/>
            </a:p>
          </p:txBody>
        </p:sp>
        <p:sp>
          <p:nvSpPr>
            <p:cNvPr id="15" name="PA-任意多边形 109">
              <a:extLst>
                <a:ext uri="{FF2B5EF4-FFF2-40B4-BE49-F238E27FC236}">
                  <a16:creationId xmlns:a16="http://schemas.microsoft.com/office/drawing/2014/main" id="{D21608BB-72CC-4137-ABC9-0BBF8342D816}"/>
                </a:ext>
              </a:extLst>
            </p:cNvPr>
            <p:cNvSpPr/>
            <p:nvPr>
              <p:custDataLst>
                <p:tags r:id="rId10"/>
              </p:custDataLst>
            </p:nvPr>
          </p:nvSpPr>
          <p:spPr>
            <a:xfrm>
              <a:off x="3734657" y="5314249"/>
              <a:ext cx="7982" cy="7194"/>
            </a:xfrm>
            <a:custGeom>
              <a:avLst/>
              <a:gdLst>
                <a:gd name="connsiteX0" fmla="*/ 0 w 16048"/>
                <a:gd name="connsiteY0" fmla="*/ 8024 h 16048"/>
                <a:gd name="connsiteX1" fmla="*/ 8024 w 16048"/>
                <a:gd name="connsiteY1" fmla="*/ 16049 h 16048"/>
                <a:gd name="connsiteX2" fmla="*/ 16049 w 16048"/>
                <a:gd name="connsiteY2" fmla="*/ 8024 h 16048"/>
                <a:gd name="connsiteX3" fmla="*/ 8024 w 16048"/>
                <a:gd name="connsiteY3" fmla="*/ 0 h 16048"/>
                <a:gd name="connsiteX4" fmla="*/ 0 w 16048"/>
                <a:gd name="connsiteY4" fmla="*/ 8024 h 1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8" h="16048">
                  <a:moveTo>
                    <a:pt x="0" y="8024"/>
                  </a:moveTo>
                  <a:cubicBezTo>
                    <a:pt x="0" y="12456"/>
                    <a:pt x="3593" y="16049"/>
                    <a:pt x="8024" y="16049"/>
                  </a:cubicBezTo>
                  <a:cubicBezTo>
                    <a:pt x="12456" y="16049"/>
                    <a:pt x="16049" y="12456"/>
                    <a:pt x="16049" y="8024"/>
                  </a:cubicBezTo>
                  <a:cubicBezTo>
                    <a:pt x="16049" y="3593"/>
                    <a:pt x="12456" y="0"/>
                    <a:pt x="8024" y="0"/>
                  </a:cubicBezTo>
                  <a:cubicBezTo>
                    <a:pt x="3593" y="0"/>
                    <a:pt x="0" y="3593"/>
                    <a:pt x="0" y="8024"/>
                  </a:cubicBezTo>
                  <a:close/>
                </a:path>
              </a:pathLst>
            </a:custGeom>
            <a:solidFill>
              <a:schemeClr val="tx1"/>
            </a:solidFill>
            <a:ln w="567" cap="flat">
              <a:noFill/>
              <a:prstDash val="solid"/>
              <a:miter/>
            </a:ln>
          </p:spPr>
          <p:txBody>
            <a:bodyPr rtlCol="0" anchor="ctr"/>
            <a:lstStyle/>
            <a:p>
              <a:endParaRPr lang="zh-CN" altLang="en-US"/>
            </a:p>
          </p:txBody>
        </p:sp>
      </p:grpSp>
      <p:sp>
        <p:nvSpPr>
          <p:cNvPr id="16" name="答辩人-文本框">
            <a:extLst>
              <a:ext uri="{FF2B5EF4-FFF2-40B4-BE49-F238E27FC236}">
                <a16:creationId xmlns:a16="http://schemas.microsoft.com/office/drawing/2014/main" id="{F961CBDC-072B-4ACD-BCB7-5BE46667D227}"/>
              </a:ext>
            </a:extLst>
          </p:cNvPr>
          <p:cNvSpPr txBox="1"/>
          <p:nvPr/>
        </p:nvSpPr>
        <p:spPr>
          <a:xfrm>
            <a:off x="3731275" y="3882388"/>
            <a:ext cx="2183409" cy="369332"/>
          </a:xfrm>
          <a:prstGeom prst="rect">
            <a:avLst/>
          </a:prstGeom>
          <a:noFill/>
        </p:spPr>
        <p:txBody>
          <a:bodyPr wrap="square" rtlCol="0">
            <a:spAutoFit/>
          </a:bodyPr>
          <a:lstStyle/>
          <a:p>
            <a:r>
              <a:rPr lang="zh-CN" altLang="en-US" dirty="0">
                <a:solidFill>
                  <a:schemeClr val="tx2">
                    <a:lumMod val="50000"/>
                  </a:schemeClr>
                </a:solidFill>
              </a:rPr>
              <a:t>答辩学生：李鸿锋</a:t>
            </a:r>
          </a:p>
        </p:txBody>
      </p:sp>
      <p:sp>
        <p:nvSpPr>
          <p:cNvPr id="19" name="文本占位符 18">
            <a:extLst>
              <a:ext uri="{FF2B5EF4-FFF2-40B4-BE49-F238E27FC236}">
                <a16:creationId xmlns:a16="http://schemas.microsoft.com/office/drawing/2014/main" id="{F7913958-95E2-4E3E-AF25-BBCF4F9A498D}"/>
              </a:ext>
            </a:extLst>
          </p:cNvPr>
          <p:cNvSpPr>
            <a:spLocks noGrp="1"/>
          </p:cNvSpPr>
          <p:nvPr>
            <p:ph type="body" sz="quarter" idx="10"/>
          </p:nvPr>
        </p:nvSpPr>
        <p:spPr/>
        <p:txBody>
          <a:bodyPr/>
          <a:lstStyle/>
          <a:p>
            <a:r>
              <a:rPr lang="zh-CN" altLang="en-US" dirty="0"/>
              <a:t>感谢老师的悉心指导</a:t>
            </a:r>
          </a:p>
        </p:txBody>
      </p:sp>
      <p:sp>
        <p:nvSpPr>
          <p:cNvPr id="20" name="文本占位符 19">
            <a:extLst>
              <a:ext uri="{FF2B5EF4-FFF2-40B4-BE49-F238E27FC236}">
                <a16:creationId xmlns:a16="http://schemas.microsoft.com/office/drawing/2014/main" id="{C7C4EE17-11C1-4CD4-823D-A1A2429E1264}"/>
              </a:ext>
            </a:extLst>
          </p:cNvPr>
          <p:cNvSpPr>
            <a:spLocks noGrp="1"/>
          </p:cNvSpPr>
          <p:nvPr>
            <p:ph type="body" sz="quarter" idx="11"/>
          </p:nvPr>
        </p:nvSpPr>
        <p:spPr/>
        <p:txBody>
          <a:bodyPr/>
          <a:lstStyle/>
          <a:p>
            <a:r>
              <a:rPr lang="en-US" altLang="zh-CN" dirty="0"/>
              <a:t>THANKS TO THE TEACHER'S CAREFUL GUIDANCE</a:t>
            </a:r>
          </a:p>
        </p:txBody>
      </p:sp>
    </p:spTree>
    <p:extLst>
      <p:ext uri="{BB962C8B-B14F-4D97-AF65-F5344CB8AC3E}">
        <p14:creationId xmlns:p14="http://schemas.microsoft.com/office/powerpoint/2010/main" val="3845050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a:extLst>
              <a:ext uri="{FF2B5EF4-FFF2-40B4-BE49-F238E27FC236}">
                <a16:creationId xmlns:a16="http://schemas.microsoft.com/office/drawing/2014/main" id="{8D16EE5E-8B97-497E-B36E-E7C5879AEA4E}"/>
              </a:ext>
            </a:extLst>
          </p:cNvPr>
          <p:cNvGrpSpPr/>
          <p:nvPr/>
        </p:nvGrpSpPr>
        <p:grpSpPr>
          <a:xfrm>
            <a:off x="695325" y="898040"/>
            <a:ext cx="10801350" cy="540037"/>
            <a:chOff x="695325" y="898040"/>
            <a:chExt cx="10801350" cy="540037"/>
          </a:xfrm>
        </p:grpSpPr>
        <p:grpSp>
          <p:nvGrpSpPr>
            <p:cNvPr id="111" name="组合 110">
              <a:extLst>
                <a:ext uri="{FF2B5EF4-FFF2-40B4-BE49-F238E27FC236}">
                  <a16:creationId xmlns:a16="http://schemas.microsoft.com/office/drawing/2014/main" id="{2A90D40A-4269-4126-A9BA-E917669BBACC}"/>
                </a:ext>
              </a:extLst>
            </p:cNvPr>
            <p:cNvGrpSpPr/>
            <p:nvPr/>
          </p:nvGrpSpPr>
          <p:grpSpPr>
            <a:xfrm>
              <a:off x="695325" y="898040"/>
              <a:ext cx="10801350" cy="92377"/>
              <a:chOff x="695325" y="1048193"/>
              <a:chExt cx="10801350" cy="92377"/>
            </a:xfrm>
          </p:grpSpPr>
          <p:sp>
            <p:nvSpPr>
              <p:cNvPr id="122" name="矩形: 圆角 121">
                <a:extLst>
                  <a:ext uri="{FF2B5EF4-FFF2-40B4-BE49-F238E27FC236}">
                    <a16:creationId xmlns:a16="http://schemas.microsoft.com/office/drawing/2014/main" id="{4E5AD222-4854-4212-840C-E17A91E143E6}"/>
                  </a:ext>
                </a:extLst>
              </p:cNvPr>
              <p:cNvSpPr/>
              <p:nvPr/>
            </p:nvSpPr>
            <p:spPr>
              <a:xfrm>
                <a:off x="695325" y="1048193"/>
                <a:ext cx="10801350" cy="9237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圆角 122">
                <a:extLst>
                  <a:ext uri="{FF2B5EF4-FFF2-40B4-BE49-F238E27FC236}">
                    <a16:creationId xmlns:a16="http://schemas.microsoft.com/office/drawing/2014/main" id="{2AA786CE-11A8-4EB9-9ADA-1F6D27D0F2A7}"/>
                  </a:ext>
                </a:extLst>
              </p:cNvPr>
              <p:cNvSpPr/>
              <p:nvPr/>
            </p:nvSpPr>
            <p:spPr>
              <a:xfrm>
                <a:off x="695326" y="1048193"/>
                <a:ext cx="1764029" cy="92377"/>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81000" dir="5400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2" name="组合 111">
              <a:extLst>
                <a:ext uri="{FF2B5EF4-FFF2-40B4-BE49-F238E27FC236}">
                  <a16:creationId xmlns:a16="http://schemas.microsoft.com/office/drawing/2014/main" id="{ADB2A8E4-08F4-4A0F-A8DB-0E6EAA9C4F1C}"/>
                </a:ext>
              </a:extLst>
            </p:cNvPr>
            <p:cNvGrpSpPr/>
            <p:nvPr/>
          </p:nvGrpSpPr>
          <p:grpSpPr>
            <a:xfrm>
              <a:off x="1309952" y="1130300"/>
              <a:ext cx="9572097" cy="307777"/>
              <a:chOff x="1530264" y="1130300"/>
              <a:chExt cx="9572097" cy="307777"/>
            </a:xfrm>
          </p:grpSpPr>
          <p:sp>
            <p:nvSpPr>
              <p:cNvPr id="113" name="文本框 112">
                <a:extLst>
                  <a:ext uri="{FF2B5EF4-FFF2-40B4-BE49-F238E27FC236}">
                    <a16:creationId xmlns:a16="http://schemas.microsoft.com/office/drawing/2014/main" id="{8D8004D7-7496-4023-B56D-05C9413D34FA}"/>
                  </a:ext>
                </a:extLst>
              </p:cNvPr>
              <p:cNvSpPr txBox="1"/>
              <p:nvPr/>
            </p:nvSpPr>
            <p:spPr>
              <a:xfrm>
                <a:off x="1530264"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一键换色</a:t>
                </a:r>
              </a:p>
            </p:txBody>
          </p:sp>
          <p:sp>
            <p:nvSpPr>
              <p:cNvPr id="114" name="文本框 113">
                <a:extLst>
                  <a:ext uri="{FF2B5EF4-FFF2-40B4-BE49-F238E27FC236}">
                    <a16:creationId xmlns:a16="http://schemas.microsoft.com/office/drawing/2014/main" id="{6574654E-8F5F-4064-9A34-BB3C6D2A7545}"/>
                  </a:ext>
                </a:extLst>
              </p:cNvPr>
              <p:cNvSpPr txBox="1"/>
              <p:nvPr/>
            </p:nvSpPr>
            <p:spPr>
              <a:xfrm>
                <a:off x="3592023"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版式恢复</a:t>
                </a:r>
              </a:p>
            </p:txBody>
          </p:sp>
          <p:sp>
            <p:nvSpPr>
              <p:cNvPr id="119" name="文本框 118">
                <a:extLst>
                  <a:ext uri="{FF2B5EF4-FFF2-40B4-BE49-F238E27FC236}">
                    <a16:creationId xmlns:a16="http://schemas.microsoft.com/office/drawing/2014/main" id="{418A85B8-728D-41E3-98F3-60D46D562593}"/>
                  </a:ext>
                </a:extLst>
              </p:cNvPr>
              <p:cNvSpPr txBox="1"/>
              <p:nvPr/>
            </p:nvSpPr>
            <p:spPr>
              <a:xfrm>
                <a:off x="9777299" y="1130300"/>
                <a:ext cx="1325062" cy="307777"/>
              </a:xfrm>
              <a:prstGeom prst="rect">
                <a:avLst/>
              </a:prstGeom>
              <a:noFill/>
            </p:spPr>
            <p:txBody>
              <a:bodyPr wrap="square" lIns="0" tIns="0" rIns="0" bIns="0" rtlCol="0">
                <a:spAutoFit/>
              </a:bodyPr>
              <a:lstStyle/>
              <a:p>
                <a:pPr algn="ctr"/>
                <a:r>
                  <a:rPr lang="zh-CN" altLang="en-US" sz="20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字体嵌入</a:t>
                </a:r>
              </a:p>
            </p:txBody>
          </p:sp>
          <p:sp>
            <p:nvSpPr>
              <p:cNvPr id="120" name="文本框 119">
                <a:extLst>
                  <a:ext uri="{FF2B5EF4-FFF2-40B4-BE49-F238E27FC236}">
                    <a16:creationId xmlns:a16="http://schemas.microsoft.com/office/drawing/2014/main" id="{C091AD98-A4FB-465D-ADD1-F4A52B52561B}"/>
                  </a:ext>
                </a:extLst>
              </p:cNvPr>
              <p:cNvSpPr txBox="1"/>
              <p:nvPr/>
            </p:nvSpPr>
            <p:spPr>
              <a:xfrm>
                <a:off x="5653782"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图标修改</a:t>
                </a:r>
              </a:p>
            </p:txBody>
          </p:sp>
          <p:sp>
            <p:nvSpPr>
              <p:cNvPr id="121" name="文本框 120">
                <a:extLst>
                  <a:ext uri="{FF2B5EF4-FFF2-40B4-BE49-F238E27FC236}">
                    <a16:creationId xmlns:a16="http://schemas.microsoft.com/office/drawing/2014/main" id="{A32738A6-5249-4822-8166-F573664F3A22}"/>
                  </a:ext>
                </a:extLst>
              </p:cNvPr>
              <p:cNvSpPr txBox="1"/>
              <p:nvPr/>
            </p:nvSpPr>
            <p:spPr>
              <a:xfrm>
                <a:off x="7624784" y="1130300"/>
                <a:ext cx="1506576" cy="307777"/>
              </a:xfrm>
              <a:prstGeom prst="rect">
                <a:avLst/>
              </a:prstGeom>
              <a:noFill/>
            </p:spPr>
            <p:txBody>
              <a:bodyPr wrap="square" lIns="0" tIns="0" rIns="0" bIns="0" rtlCol="0">
                <a:spAutoFit/>
              </a:bodyPr>
              <a:lstStyle/>
              <a:p>
                <a:pPr algn="ctr"/>
                <a:r>
                  <a:rPr lang="en-US" altLang="zh-CN" sz="2000" dirty="0" err="1">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iSlide</a:t>
                </a: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图示库</a:t>
                </a:r>
              </a:p>
            </p:txBody>
          </p:sp>
        </p:grpSp>
      </p:grpSp>
      <p:grpSp>
        <p:nvGrpSpPr>
          <p:cNvPr id="92" name="组合 91">
            <a:extLst>
              <a:ext uri="{FF2B5EF4-FFF2-40B4-BE49-F238E27FC236}">
                <a16:creationId xmlns:a16="http://schemas.microsoft.com/office/drawing/2014/main" id="{CD0DD3AA-1BB1-4113-A8A4-7A5B6F03EA37}"/>
              </a:ext>
            </a:extLst>
          </p:cNvPr>
          <p:cNvGrpSpPr/>
          <p:nvPr/>
        </p:nvGrpSpPr>
        <p:grpSpPr>
          <a:xfrm>
            <a:off x="1400537" y="1888108"/>
            <a:ext cx="4228400" cy="3742459"/>
            <a:chOff x="1400537" y="1888108"/>
            <a:chExt cx="4228400" cy="3742459"/>
          </a:xfrm>
        </p:grpSpPr>
        <p:sp>
          <p:nvSpPr>
            <p:cNvPr id="93" name="文本框 92">
              <a:extLst>
                <a:ext uri="{FF2B5EF4-FFF2-40B4-BE49-F238E27FC236}">
                  <a16:creationId xmlns:a16="http://schemas.microsoft.com/office/drawing/2014/main" id="{0E679E2A-6DF6-49B3-A7C4-E5A7B3AEF814}"/>
                </a:ext>
              </a:extLst>
            </p:cNvPr>
            <p:cNvSpPr txBox="1"/>
            <p:nvPr/>
          </p:nvSpPr>
          <p:spPr>
            <a:xfrm>
              <a:off x="1400537" y="1888108"/>
              <a:ext cx="2895317" cy="369332"/>
            </a:xfrm>
            <a:prstGeom prst="rect">
              <a:avLst/>
            </a:prstGeom>
            <a:noFill/>
          </p:spPr>
          <p:txBody>
            <a:bodyPr wrap="square" lIns="0" tIns="0" rIns="0" bIns="0" rtlCol="0">
              <a:spAutoFit/>
            </a:bodyPr>
            <a:lstStyle/>
            <a:p>
              <a:r>
                <a:rPr lang="zh-CN" altLang="en-US" sz="2400" dirty="0">
                  <a:latin typeface="+mj-ea"/>
                  <a:ea typeface="+mj-ea"/>
                </a:rPr>
                <a:t>字体问题</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94" name="文本框 93">
              <a:extLst>
                <a:ext uri="{FF2B5EF4-FFF2-40B4-BE49-F238E27FC236}">
                  <a16:creationId xmlns:a16="http://schemas.microsoft.com/office/drawing/2014/main" id="{C06CCF63-EBA4-4779-AF3F-57F6FF7C7D61}"/>
                </a:ext>
              </a:extLst>
            </p:cNvPr>
            <p:cNvSpPr txBox="1"/>
            <p:nvPr/>
          </p:nvSpPr>
          <p:spPr>
            <a:xfrm>
              <a:off x="1400537" y="2557646"/>
              <a:ext cx="4228400" cy="1131464"/>
            </a:xfrm>
            <a:prstGeom prst="rect">
              <a:avLst/>
            </a:prstGeom>
            <a:noFill/>
          </p:spPr>
          <p:txBody>
            <a:bodyPr wrap="square" lIns="0" tIns="0" rIns="0" bIns="0" rtlCol="0">
              <a:spAutoFit/>
            </a:bodyPr>
            <a:lstStyle/>
            <a:p>
              <a:pPr>
                <a:lnSpc>
                  <a:spcPct val="140000"/>
                </a:lnSpc>
              </a:pPr>
              <a:r>
                <a:rPr lang="zh-CN" altLang="en-US" dirty="0">
                  <a:solidFill>
                    <a:schemeClr val="tx2">
                      <a:lumMod val="75000"/>
                    </a:schemeClr>
                  </a:solidFill>
                  <a:latin typeface="+mn-ea"/>
                </a:rPr>
                <a:t>模板使用阿里巴巴普惠体等字体，已经将字体嵌入模板，方便使用，如果需要取消，操作如下：</a:t>
              </a:r>
            </a:p>
          </p:txBody>
        </p:sp>
        <p:cxnSp>
          <p:nvCxnSpPr>
            <p:cNvPr id="95" name="直接连接符 94">
              <a:extLst>
                <a:ext uri="{FF2B5EF4-FFF2-40B4-BE49-F238E27FC236}">
                  <a16:creationId xmlns:a16="http://schemas.microsoft.com/office/drawing/2014/main" id="{E2D8D450-2285-4180-883A-1A7A6F42B9EE}"/>
                </a:ext>
              </a:extLst>
            </p:cNvPr>
            <p:cNvCxnSpPr>
              <a:cxnSpLocks/>
            </p:cNvCxnSpPr>
            <p:nvPr/>
          </p:nvCxnSpPr>
          <p:spPr>
            <a:xfrm>
              <a:off x="1400537" y="2458063"/>
              <a:ext cx="234822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7A67D82F-6EA0-4344-A79C-D4B88FDFA95B}"/>
                </a:ext>
              </a:extLst>
            </p:cNvPr>
            <p:cNvSpPr txBox="1"/>
            <p:nvPr/>
          </p:nvSpPr>
          <p:spPr>
            <a:xfrm>
              <a:off x="1400537" y="4111305"/>
              <a:ext cx="4228400" cy="1519262"/>
            </a:xfrm>
            <a:prstGeom prst="rect">
              <a:avLst/>
            </a:prstGeom>
            <a:noFill/>
          </p:spPr>
          <p:txBody>
            <a:bodyPr wrap="square" lIns="0" tIns="0" rIns="0" bIns="0" rtlCol="0">
              <a:spAutoFit/>
            </a:bodyPr>
            <a:lstStyle/>
            <a:p>
              <a:pPr marL="342900" indent="-342900">
                <a:lnSpc>
                  <a:spcPct val="140000"/>
                </a:lnSpc>
                <a:buFont typeface="+mj-ea"/>
                <a:buAutoNum type="circleNumDbPlain"/>
              </a:pPr>
              <a:r>
                <a:rPr lang="zh-CN" altLang="en-US" dirty="0">
                  <a:solidFill>
                    <a:schemeClr val="accent1"/>
                  </a:solidFill>
                  <a:latin typeface="+mn-ea"/>
                </a:rPr>
                <a:t>打开</a:t>
              </a:r>
              <a:r>
                <a:rPr lang="en-US" altLang="zh-CN" dirty="0">
                  <a:solidFill>
                    <a:schemeClr val="accent1"/>
                  </a:solidFill>
                  <a:latin typeface="+mn-ea"/>
                </a:rPr>
                <a:t>【</a:t>
              </a:r>
              <a:r>
                <a:rPr lang="zh-CN" altLang="en-US" dirty="0">
                  <a:solidFill>
                    <a:schemeClr val="accent1"/>
                  </a:solidFill>
                  <a:latin typeface="+mn-ea"/>
                </a:rPr>
                <a:t>文件</a:t>
              </a:r>
              <a:r>
                <a:rPr lang="en-US" altLang="zh-CN" dirty="0">
                  <a:solidFill>
                    <a:schemeClr val="accent1"/>
                  </a:solidFill>
                  <a:latin typeface="+mn-ea"/>
                </a:rPr>
                <a:t>】</a:t>
              </a:r>
              <a:r>
                <a:rPr lang="zh-CN" altLang="en-US" dirty="0">
                  <a:solidFill>
                    <a:schemeClr val="accent1"/>
                  </a:solidFill>
                  <a:latin typeface="+mn-ea"/>
                </a:rPr>
                <a:t>选项卡</a:t>
              </a:r>
              <a:endParaRPr lang="en-US" altLang="zh-CN" dirty="0">
                <a:solidFill>
                  <a:schemeClr val="accent1"/>
                </a:solidFill>
                <a:latin typeface="+mn-ea"/>
              </a:endParaRPr>
            </a:p>
            <a:p>
              <a:pPr marL="342900" indent="-342900">
                <a:lnSpc>
                  <a:spcPct val="140000"/>
                </a:lnSpc>
                <a:buFont typeface="+mj-ea"/>
                <a:buAutoNum type="circleNumDbPlain"/>
              </a:pPr>
              <a:r>
                <a:rPr lang="zh-CN" altLang="en-US" dirty="0">
                  <a:solidFill>
                    <a:schemeClr val="accent1"/>
                  </a:solidFill>
                  <a:latin typeface="+mn-ea"/>
                </a:rPr>
                <a:t>打开</a:t>
              </a:r>
              <a:r>
                <a:rPr lang="en-US" altLang="zh-CN" dirty="0">
                  <a:solidFill>
                    <a:schemeClr val="accent1"/>
                  </a:solidFill>
                  <a:latin typeface="+mn-ea"/>
                </a:rPr>
                <a:t>【</a:t>
              </a:r>
              <a:r>
                <a:rPr lang="zh-CN" altLang="en-US" dirty="0">
                  <a:solidFill>
                    <a:schemeClr val="accent1"/>
                  </a:solidFill>
                  <a:latin typeface="+mn-ea"/>
                </a:rPr>
                <a:t>选项</a:t>
              </a:r>
              <a:r>
                <a:rPr lang="en-US" altLang="zh-CN" dirty="0">
                  <a:solidFill>
                    <a:schemeClr val="accent1"/>
                  </a:solidFill>
                  <a:latin typeface="+mn-ea"/>
                </a:rPr>
                <a:t>】-【</a:t>
              </a:r>
              <a:r>
                <a:rPr lang="zh-CN" altLang="en-US" dirty="0">
                  <a:solidFill>
                    <a:schemeClr val="accent1"/>
                  </a:solidFill>
                  <a:latin typeface="+mn-ea"/>
                </a:rPr>
                <a:t>保存</a:t>
              </a:r>
              <a:r>
                <a:rPr lang="en-US" altLang="zh-CN" dirty="0">
                  <a:solidFill>
                    <a:schemeClr val="accent1"/>
                  </a:solidFill>
                  <a:latin typeface="+mn-ea"/>
                </a:rPr>
                <a:t>】</a:t>
              </a:r>
            </a:p>
            <a:p>
              <a:pPr marL="342900" indent="-342900">
                <a:lnSpc>
                  <a:spcPct val="140000"/>
                </a:lnSpc>
                <a:buFont typeface="+mj-ea"/>
                <a:buAutoNum type="circleNumDbPlain"/>
              </a:pPr>
              <a:r>
                <a:rPr lang="zh-CN" altLang="en-US" dirty="0">
                  <a:solidFill>
                    <a:schemeClr val="accent1"/>
                  </a:solidFill>
                  <a:latin typeface="+mn-ea"/>
                </a:rPr>
                <a:t>在最下方找到相应选项，取消勾选</a:t>
              </a:r>
              <a:endParaRPr lang="en-US" altLang="zh-CN" dirty="0">
                <a:solidFill>
                  <a:schemeClr val="accent1"/>
                </a:solidFill>
                <a:latin typeface="+mn-ea"/>
              </a:endParaRPr>
            </a:p>
            <a:p>
              <a:pPr marL="342900" indent="-342900">
                <a:lnSpc>
                  <a:spcPct val="140000"/>
                </a:lnSpc>
                <a:buFont typeface="+mj-ea"/>
                <a:buAutoNum type="circleNumDbPlain"/>
              </a:pPr>
              <a:r>
                <a:rPr lang="zh-CN" altLang="en-US" dirty="0">
                  <a:solidFill>
                    <a:schemeClr val="accent1"/>
                  </a:solidFill>
                  <a:latin typeface="+mn-ea"/>
                </a:rPr>
                <a:t>返回再次保存即可</a:t>
              </a:r>
              <a:endParaRPr lang="en-US" altLang="zh-CN" dirty="0">
                <a:solidFill>
                  <a:schemeClr val="accent1"/>
                </a:solidFill>
                <a:latin typeface="+mn-ea"/>
              </a:endParaRPr>
            </a:p>
          </p:txBody>
        </p:sp>
      </p:grpSp>
      <p:pic>
        <p:nvPicPr>
          <p:cNvPr id="2" name="图片 1">
            <a:extLst>
              <a:ext uri="{FF2B5EF4-FFF2-40B4-BE49-F238E27FC236}">
                <a16:creationId xmlns:a16="http://schemas.microsoft.com/office/drawing/2014/main" id="{028FB0D3-EDEA-450D-ABEA-B1661794FCCC}"/>
              </a:ext>
            </a:extLst>
          </p:cNvPr>
          <p:cNvPicPr>
            <a:picLocks noChangeAspect="1"/>
          </p:cNvPicPr>
          <p:nvPr/>
        </p:nvPicPr>
        <p:blipFill>
          <a:blip r:embed="rId5"/>
          <a:stretch>
            <a:fillRect/>
          </a:stretch>
        </p:blipFill>
        <p:spPr>
          <a:xfrm>
            <a:off x="5914180" y="1728071"/>
            <a:ext cx="5072930" cy="4284420"/>
          </a:xfrm>
          <a:prstGeom prst="rect">
            <a:avLst/>
          </a:prstGeom>
        </p:spPr>
      </p:pic>
    </p:spTree>
    <p:extLst>
      <p:ext uri="{BB962C8B-B14F-4D97-AF65-F5344CB8AC3E}">
        <p14:creationId xmlns:p14="http://schemas.microsoft.com/office/powerpoint/2010/main" val="2557586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文本框 216">
            <a:extLst>
              <a:ext uri="{FF2B5EF4-FFF2-40B4-BE49-F238E27FC236}">
                <a16:creationId xmlns:a16="http://schemas.microsoft.com/office/drawing/2014/main" id="{89D32E6A-6E88-4502-A59F-724E7916DCCA}"/>
              </a:ext>
            </a:extLst>
          </p:cNvPr>
          <p:cNvSpPr txBox="1"/>
          <p:nvPr/>
        </p:nvSpPr>
        <p:spPr>
          <a:xfrm>
            <a:off x="1266043" y="2531181"/>
            <a:ext cx="9659914" cy="1569660"/>
          </a:xfrm>
          <a:prstGeom prst="rect">
            <a:avLst/>
          </a:prstGeom>
          <a:noFill/>
        </p:spPr>
        <p:txBody>
          <a:bodyPr wrap="square" rtlCol="0">
            <a:spAutoFit/>
          </a:bodyPr>
          <a:lstStyle/>
          <a:p>
            <a:pPr algn="ctr"/>
            <a:r>
              <a:rPr lang="en-US" altLang="zh-CN" sz="9600" dirty="0">
                <a:solidFill>
                  <a:schemeClr val="bg1">
                    <a:lumMod val="95000"/>
                  </a:schemeClr>
                </a:solidFill>
                <a:latin typeface="+mj-ea"/>
                <a:ea typeface="+mj-ea"/>
              </a:rPr>
              <a:t>Specification</a:t>
            </a:r>
            <a:endParaRPr lang="zh-CN" altLang="en-US" sz="9600" dirty="0">
              <a:solidFill>
                <a:schemeClr val="bg1">
                  <a:lumMod val="95000"/>
                </a:schemeClr>
              </a:solidFill>
              <a:latin typeface="+mj-ea"/>
              <a:ea typeface="+mj-ea"/>
            </a:endParaRPr>
          </a:p>
        </p:txBody>
      </p:sp>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77CE1B6-320A-4A4D-B0D3-F406A2AB5491}"/>
              </a:ext>
            </a:extLst>
          </p:cNvPr>
          <p:cNvSpPr txBox="1"/>
          <p:nvPr/>
        </p:nvSpPr>
        <p:spPr>
          <a:xfrm>
            <a:off x="3870951" y="2551814"/>
            <a:ext cx="4450099" cy="830997"/>
          </a:xfrm>
          <a:prstGeom prst="rect">
            <a:avLst/>
          </a:prstGeom>
          <a:noFill/>
        </p:spPr>
        <p:txBody>
          <a:bodyPr wrap="square" rtlCol="0">
            <a:spAutoFit/>
          </a:bodyPr>
          <a:lstStyle/>
          <a:p>
            <a:pPr algn="ctr"/>
            <a:r>
              <a:rPr lang="zh-CN" altLang="en-US" sz="4800" dirty="0">
                <a:solidFill>
                  <a:schemeClr val="accent1"/>
                </a:solidFill>
                <a:latin typeface="+mj-ea"/>
                <a:ea typeface="+mj-ea"/>
              </a:rPr>
              <a:t>设计规范</a:t>
            </a:r>
          </a:p>
        </p:txBody>
      </p:sp>
    </p:spTree>
    <p:extLst>
      <p:ext uri="{BB962C8B-B14F-4D97-AF65-F5344CB8AC3E}">
        <p14:creationId xmlns:p14="http://schemas.microsoft.com/office/powerpoint/2010/main" val="391841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a:extLst>
              <a:ext uri="{FF2B5EF4-FFF2-40B4-BE49-F238E27FC236}">
                <a16:creationId xmlns:a16="http://schemas.microsoft.com/office/drawing/2014/main" id="{17651298-DC76-4644-B360-7E38E06ECEED}"/>
              </a:ext>
            </a:extLst>
          </p:cNvPr>
          <p:cNvGrpSpPr/>
          <p:nvPr/>
        </p:nvGrpSpPr>
        <p:grpSpPr>
          <a:xfrm>
            <a:off x="1899062" y="2652819"/>
            <a:ext cx="3537102" cy="1921235"/>
            <a:chOff x="1309218" y="2096244"/>
            <a:chExt cx="3537102" cy="1921235"/>
          </a:xfrm>
        </p:grpSpPr>
        <p:sp>
          <p:nvSpPr>
            <p:cNvPr id="125" name="文本框 124">
              <a:extLst>
                <a:ext uri="{FF2B5EF4-FFF2-40B4-BE49-F238E27FC236}">
                  <a16:creationId xmlns:a16="http://schemas.microsoft.com/office/drawing/2014/main" id="{B44D9B42-E831-475A-A8F8-DB5915A7648A}"/>
                </a:ext>
              </a:extLst>
            </p:cNvPr>
            <p:cNvSpPr txBox="1"/>
            <p:nvPr/>
          </p:nvSpPr>
          <p:spPr>
            <a:xfrm>
              <a:off x="1309218" y="2096244"/>
              <a:ext cx="2537735" cy="369332"/>
            </a:xfrm>
            <a:prstGeom prst="rect">
              <a:avLst/>
            </a:prstGeom>
            <a:noFill/>
          </p:spPr>
          <p:txBody>
            <a:bodyPr wrap="square" lIns="0" tIns="0" rIns="0" bIns="0" rtlCol="0">
              <a:spAutoFit/>
            </a:bodyPr>
            <a:lstStyle/>
            <a:p>
              <a:r>
                <a:rPr lang="zh-CN" altLang="en-US" sz="2400" spc="100" dirty="0">
                  <a:latin typeface="+mj-ea"/>
                  <a:ea typeface="+mj-ea"/>
                  <a:sym typeface="Wingdings 3" panose="05040102010807070707" pitchFamily="18" charset="2"/>
                </a:rPr>
                <a:t>川民院校徽</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cxnSp>
          <p:nvCxnSpPr>
            <p:cNvPr id="127" name="直接连接符 126">
              <a:extLst>
                <a:ext uri="{FF2B5EF4-FFF2-40B4-BE49-F238E27FC236}">
                  <a16:creationId xmlns:a16="http://schemas.microsoft.com/office/drawing/2014/main" id="{10EF89AC-DE5B-4FC1-8F04-E79494E32C97}"/>
                </a:ext>
              </a:extLst>
            </p:cNvPr>
            <p:cNvCxnSpPr>
              <a:cxnSpLocks/>
            </p:cNvCxnSpPr>
            <p:nvPr/>
          </p:nvCxnSpPr>
          <p:spPr>
            <a:xfrm>
              <a:off x="1309218" y="2666199"/>
              <a:ext cx="2058211"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2E1FD143-B312-42F7-B59C-0DF197D03660}"/>
                </a:ext>
              </a:extLst>
            </p:cNvPr>
            <p:cNvCxnSpPr>
              <a:cxnSpLocks/>
            </p:cNvCxnSpPr>
            <p:nvPr/>
          </p:nvCxnSpPr>
          <p:spPr>
            <a:xfrm>
              <a:off x="1309218" y="4017479"/>
              <a:ext cx="353710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33" name="组合 132">
            <a:extLst>
              <a:ext uri="{FF2B5EF4-FFF2-40B4-BE49-F238E27FC236}">
                <a16:creationId xmlns:a16="http://schemas.microsoft.com/office/drawing/2014/main" id="{88207D56-27AE-46FE-A5E8-C2A06737077B}"/>
              </a:ext>
            </a:extLst>
          </p:cNvPr>
          <p:cNvGrpSpPr/>
          <p:nvPr/>
        </p:nvGrpSpPr>
        <p:grpSpPr>
          <a:xfrm>
            <a:off x="6755837" y="2649706"/>
            <a:ext cx="3537102" cy="1921235"/>
            <a:chOff x="1309218" y="2096244"/>
            <a:chExt cx="3537102" cy="1921235"/>
          </a:xfrm>
        </p:grpSpPr>
        <p:sp>
          <p:nvSpPr>
            <p:cNvPr id="134" name="文本框 133">
              <a:extLst>
                <a:ext uri="{FF2B5EF4-FFF2-40B4-BE49-F238E27FC236}">
                  <a16:creationId xmlns:a16="http://schemas.microsoft.com/office/drawing/2014/main" id="{827BBD02-CA7D-443D-A4D8-2D40D4F4C804}"/>
                </a:ext>
              </a:extLst>
            </p:cNvPr>
            <p:cNvSpPr txBox="1"/>
            <p:nvPr/>
          </p:nvSpPr>
          <p:spPr>
            <a:xfrm>
              <a:off x="1309218" y="2096244"/>
              <a:ext cx="2537735" cy="369332"/>
            </a:xfrm>
            <a:prstGeom prst="rect">
              <a:avLst/>
            </a:prstGeom>
            <a:noFill/>
          </p:spPr>
          <p:txBody>
            <a:bodyPr wrap="square" lIns="0" tIns="0" rIns="0" bIns="0" rtlCol="0">
              <a:spAutoFit/>
            </a:bodyPr>
            <a:lstStyle/>
            <a:p>
              <a:r>
                <a:rPr lang="zh-CN" altLang="en-US" sz="2400" spc="100" dirty="0">
                  <a:latin typeface="+mj-ea"/>
                  <a:ea typeface="+mj-ea"/>
                  <a:sym typeface="Wingdings 3" panose="05040102010807070707" pitchFamily="18" charset="2"/>
                </a:rPr>
                <a:t>川民院校训</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cxnSp>
          <p:nvCxnSpPr>
            <p:cNvPr id="135" name="直接连接符 134">
              <a:extLst>
                <a:ext uri="{FF2B5EF4-FFF2-40B4-BE49-F238E27FC236}">
                  <a16:creationId xmlns:a16="http://schemas.microsoft.com/office/drawing/2014/main" id="{7E3114F1-C472-472E-AC2F-F50DC5AE1145}"/>
                </a:ext>
              </a:extLst>
            </p:cNvPr>
            <p:cNvCxnSpPr>
              <a:cxnSpLocks/>
            </p:cNvCxnSpPr>
            <p:nvPr/>
          </p:nvCxnSpPr>
          <p:spPr>
            <a:xfrm>
              <a:off x="1309218" y="2666199"/>
              <a:ext cx="2058211"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0C97F172-A4EF-4974-ABF6-283C00DF12BC}"/>
                </a:ext>
              </a:extLst>
            </p:cNvPr>
            <p:cNvCxnSpPr>
              <a:cxnSpLocks/>
            </p:cNvCxnSpPr>
            <p:nvPr/>
          </p:nvCxnSpPr>
          <p:spPr>
            <a:xfrm>
              <a:off x="1309218" y="4017479"/>
              <a:ext cx="353710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a:extLst>
              <a:ext uri="{FF2B5EF4-FFF2-40B4-BE49-F238E27FC236}">
                <a16:creationId xmlns:a16="http://schemas.microsoft.com/office/drawing/2014/main" id="{8D16EE5E-8B97-497E-B36E-E7C5879AEA4E}"/>
              </a:ext>
            </a:extLst>
          </p:cNvPr>
          <p:cNvGrpSpPr/>
          <p:nvPr/>
        </p:nvGrpSpPr>
        <p:grpSpPr>
          <a:xfrm>
            <a:off x="695325" y="898040"/>
            <a:ext cx="10801350" cy="540037"/>
            <a:chOff x="695325" y="898040"/>
            <a:chExt cx="10801350" cy="540037"/>
          </a:xfrm>
        </p:grpSpPr>
        <p:grpSp>
          <p:nvGrpSpPr>
            <p:cNvPr id="111" name="组合 110">
              <a:extLst>
                <a:ext uri="{FF2B5EF4-FFF2-40B4-BE49-F238E27FC236}">
                  <a16:creationId xmlns:a16="http://schemas.microsoft.com/office/drawing/2014/main" id="{2A90D40A-4269-4126-A9BA-E917669BBACC}"/>
                </a:ext>
              </a:extLst>
            </p:cNvPr>
            <p:cNvGrpSpPr/>
            <p:nvPr/>
          </p:nvGrpSpPr>
          <p:grpSpPr>
            <a:xfrm>
              <a:off x="695325" y="898040"/>
              <a:ext cx="10801350" cy="92377"/>
              <a:chOff x="695325" y="1048193"/>
              <a:chExt cx="10801350" cy="92377"/>
            </a:xfrm>
          </p:grpSpPr>
          <p:sp>
            <p:nvSpPr>
              <p:cNvPr id="122" name="矩形: 圆角 121">
                <a:extLst>
                  <a:ext uri="{FF2B5EF4-FFF2-40B4-BE49-F238E27FC236}">
                    <a16:creationId xmlns:a16="http://schemas.microsoft.com/office/drawing/2014/main" id="{4E5AD222-4854-4212-840C-E17A91E143E6}"/>
                  </a:ext>
                </a:extLst>
              </p:cNvPr>
              <p:cNvSpPr/>
              <p:nvPr/>
            </p:nvSpPr>
            <p:spPr>
              <a:xfrm>
                <a:off x="695325" y="1048193"/>
                <a:ext cx="10801350" cy="9237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圆角 122">
                <a:extLst>
                  <a:ext uri="{FF2B5EF4-FFF2-40B4-BE49-F238E27FC236}">
                    <a16:creationId xmlns:a16="http://schemas.microsoft.com/office/drawing/2014/main" id="{2AA786CE-11A8-4EB9-9ADA-1F6D27D0F2A7}"/>
                  </a:ext>
                </a:extLst>
              </p:cNvPr>
              <p:cNvSpPr/>
              <p:nvPr/>
            </p:nvSpPr>
            <p:spPr>
              <a:xfrm>
                <a:off x="695326" y="1048193"/>
                <a:ext cx="1764029" cy="92377"/>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81000" dir="5400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2" name="组合 111">
              <a:extLst>
                <a:ext uri="{FF2B5EF4-FFF2-40B4-BE49-F238E27FC236}">
                  <a16:creationId xmlns:a16="http://schemas.microsoft.com/office/drawing/2014/main" id="{ADB2A8E4-08F4-4A0F-A8DB-0E6EAA9C4F1C}"/>
                </a:ext>
              </a:extLst>
            </p:cNvPr>
            <p:cNvGrpSpPr/>
            <p:nvPr/>
          </p:nvGrpSpPr>
          <p:grpSpPr>
            <a:xfrm>
              <a:off x="1309952" y="1130300"/>
              <a:ext cx="9572097" cy="307777"/>
              <a:chOff x="1530264" y="1130300"/>
              <a:chExt cx="9572097" cy="307777"/>
            </a:xfrm>
          </p:grpSpPr>
          <p:sp>
            <p:nvSpPr>
              <p:cNvPr id="113" name="文本框 112">
                <a:extLst>
                  <a:ext uri="{FF2B5EF4-FFF2-40B4-BE49-F238E27FC236}">
                    <a16:creationId xmlns:a16="http://schemas.microsoft.com/office/drawing/2014/main" id="{8D8004D7-7496-4023-B56D-05C9413D34FA}"/>
                  </a:ext>
                </a:extLst>
              </p:cNvPr>
              <p:cNvSpPr txBox="1"/>
              <p:nvPr/>
            </p:nvSpPr>
            <p:spPr>
              <a:xfrm>
                <a:off x="1530264" y="1130300"/>
                <a:ext cx="1325062" cy="307777"/>
              </a:xfrm>
              <a:prstGeom prst="rect">
                <a:avLst/>
              </a:prstGeom>
              <a:noFill/>
            </p:spPr>
            <p:txBody>
              <a:bodyPr wrap="square" lIns="0" tIns="0" rIns="0" bIns="0" rtlCol="0">
                <a:spAutoFit/>
              </a:bodyPr>
              <a:lstStyle/>
              <a:p>
                <a:pPr algn="ctr"/>
                <a:r>
                  <a:rPr lang="zh-CN" altLang="en-US" sz="20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校徽校训</a:t>
                </a:r>
              </a:p>
            </p:txBody>
          </p:sp>
          <p:sp>
            <p:nvSpPr>
              <p:cNvPr id="114" name="文本框 113">
                <a:extLst>
                  <a:ext uri="{FF2B5EF4-FFF2-40B4-BE49-F238E27FC236}">
                    <a16:creationId xmlns:a16="http://schemas.microsoft.com/office/drawing/2014/main" id="{6574654E-8F5F-4064-9A34-BB3C6D2A7545}"/>
                  </a:ext>
                </a:extLst>
              </p:cNvPr>
              <p:cNvSpPr txBox="1"/>
              <p:nvPr/>
            </p:nvSpPr>
            <p:spPr>
              <a:xfrm>
                <a:off x="3592023"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图标集合</a:t>
                </a:r>
              </a:p>
            </p:txBody>
          </p:sp>
          <p:sp>
            <p:nvSpPr>
              <p:cNvPr id="119" name="文本框 118">
                <a:extLst>
                  <a:ext uri="{FF2B5EF4-FFF2-40B4-BE49-F238E27FC236}">
                    <a16:creationId xmlns:a16="http://schemas.microsoft.com/office/drawing/2014/main" id="{418A85B8-728D-41E3-98F3-60D46D562593}"/>
                  </a:ext>
                </a:extLst>
              </p:cNvPr>
              <p:cNvSpPr txBox="1"/>
              <p:nvPr/>
            </p:nvSpPr>
            <p:spPr>
              <a:xfrm>
                <a:off x="9777299"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版权说明</a:t>
                </a:r>
              </a:p>
            </p:txBody>
          </p:sp>
          <p:sp>
            <p:nvSpPr>
              <p:cNvPr id="120" name="文本框 119">
                <a:extLst>
                  <a:ext uri="{FF2B5EF4-FFF2-40B4-BE49-F238E27FC236}">
                    <a16:creationId xmlns:a16="http://schemas.microsoft.com/office/drawing/2014/main" id="{C091AD98-A4FB-465D-ADD1-F4A52B52561B}"/>
                  </a:ext>
                </a:extLst>
              </p:cNvPr>
              <p:cNvSpPr txBox="1"/>
              <p:nvPr/>
            </p:nvSpPr>
            <p:spPr>
              <a:xfrm>
                <a:off x="5653782"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字体方案</a:t>
                </a:r>
              </a:p>
            </p:txBody>
          </p:sp>
          <p:sp>
            <p:nvSpPr>
              <p:cNvPr id="121" name="文本框 120">
                <a:extLst>
                  <a:ext uri="{FF2B5EF4-FFF2-40B4-BE49-F238E27FC236}">
                    <a16:creationId xmlns:a16="http://schemas.microsoft.com/office/drawing/2014/main" id="{A32738A6-5249-4822-8166-F573664F3A22}"/>
                  </a:ext>
                </a:extLst>
              </p:cNvPr>
              <p:cNvSpPr txBox="1"/>
              <p:nvPr/>
            </p:nvSpPr>
            <p:spPr>
              <a:xfrm>
                <a:off x="7715541"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配色方案</a:t>
                </a:r>
              </a:p>
            </p:txBody>
          </p:sp>
        </p:grpSp>
      </p:grpSp>
      <p:sp>
        <p:nvSpPr>
          <p:cNvPr id="2" name="文本框 1">
            <a:extLst>
              <a:ext uri="{FF2B5EF4-FFF2-40B4-BE49-F238E27FC236}">
                <a16:creationId xmlns:a16="http://schemas.microsoft.com/office/drawing/2014/main" id="{E438096A-7F78-402E-9EF1-CC00CA25570C}"/>
              </a:ext>
            </a:extLst>
          </p:cNvPr>
          <p:cNvSpPr txBox="1"/>
          <p:nvPr/>
        </p:nvSpPr>
        <p:spPr>
          <a:xfrm>
            <a:off x="6664397" y="3762703"/>
            <a:ext cx="2898310" cy="369332"/>
          </a:xfrm>
          <a:prstGeom prst="rect">
            <a:avLst/>
          </a:prstGeom>
          <a:noFill/>
        </p:spPr>
        <p:txBody>
          <a:bodyPr wrap="square" rtlCol="0">
            <a:spAutoFit/>
          </a:bodyPr>
          <a:lstStyle/>
          <a:p>
            <a:r>
              <a:rPr lang="zh-CN" altLang="en-US" dirty="0"/>
              <a:t>团结 奋进 重道 精业</a:t>
            </a:r>
          </a:p>
        </p:txBody>
      </p:sp>
      <p:grpSp>
        <p:nvGrpSpPr>
          <p:cNvPr id="8" name="组合 7">
            <a:extLst>
              <a:ext uri="{FF2B5EF4-FFF2-40B4-BE49-F238E27FC236}">
                <a16:creationId xmlns:a16="http://schemas.microsoft.com/office/drawing/2014/main" id="{329A5A5E-D448-49FD-9AD3-2ADE4A3C629D}"/>
              </a:ext>
            </a:extLst>
          </p:cNvPr>
          <p:cNvGrpSpPr/>
          <p:nvPr/>
        </p:nvGrpSpPr>
        <p:grpSpPr>
          <a:xfrm>
            <a:off x="1899062" y="3561246"/>
            <a:ext cx="3169926" cy="792473"/>
            <a:chOff x="1899062" y="3561246"/>
            <a:chExt cx="3169926" cy="792473"/>
          </a:xfrm>
        </p:grpSpPr>
        <p:sp>
          <p:nvSpPr>
            <p:cNvPr id="10" name="任意多边形: 形状 9">
              <a:extLst>
                <a:ext uri="{FF2B5EF4-FFF2-40B4-BE49-F238E27FC236}">
                  <a16:creationId xmlns:a16="http://schemas.microsoft.com/office/drawing/2014/main" id="{160E049F-1062-493C-AD38-E7BA9043E604}"/>
                </a:ext>
              </a:extLst>
            </p:cNvPr>
            <p:cNvSpPr/>
            <p:nvPr/>
          </p:nvSpPr>
          <p:spPr>
            <a:xfrm>
              <a:off x="3668495" y="3905196"/>
              <a:ext cx="263104" cy="325356"/>
            </a:xfrm>
            <a:custGeom>
              <a:avLst/>
              <a:gdLst>
                <a:gd name="connsiteX0" fmla="*/ 766912 w 824418"/>
                <a:gd name="connsiteY0" fmla="*/ 676558 h 1019481"/>
                <a:gd name="connsiteX1" fmla="*/ 791363 w 824418"/>
                <a:gd name="connsiteY1" fmla="*/ 705148 h 1019481"/>
                <a:gd name="connsiteX2" fmla="*/ 793997 w 824418"/>
                <a:gd name="connsiteY2" fmla="*/ 716433 h 1019481"/>
                <a:gd name="connsiteX3" fmla="*/ 796065 w 824418"/>
                <a:gd name="connsiteY3" fmla="*/ 832296 h 1019481"/>
                <a:gd name="connsiteX4" fmla="*/ 817884 w 824418"/>
                <a:gd name="connsiteY4" fmla="*/ 893048 h 1019481"/>
                <a:gd name="connsiteX5" fmla="*/ 794561 w 824418"/>
                <a:gd name="connsiteY5" fmla="*/ 955494 h 1019481"/>
                <a:gd name="connsiteX6" fmla="*/ 702209 w 824418"/>
                <a:gd name="connsiteY6" fmla="*/ 957751 h 1019481"/>
                <a:gd name="connsiteX7" fmla="*/ 651614 w 824418"/>
                <a:gd name="connsiteY7" fmla="*/ 930854 h 1019481"/>
                <a:gd name="connsiteX8" fmla="*/ 594058 w 824418"/>
                <a:gd name="connsiteY8" fmla="*/ 904522 h 1019481"/>
                <a:gd name="connsiteX9" fmla="*/ 567162 w 824418"/>
                <a:gd name="connsiteY9" fmla="*/ 885713 h 1019481"/>
                <a:gd name="connsiteX10" fmla="*/ 533682 w 824418"/>
                <a:gd name="connsiteY10" fmla="*/ 845462 h 1019481"/>
                <a:gd name="connsiteX11" fmla="*/ 518259 w 824418"/>
                <a:gd name="connsiteY11" fmla="*/ 816496 h 1019481"/>
                <a:gd name="connsiteX12" fmla="*/ 502459 w 824418"/>
                <a:gd name="connsiteY12" fmla="*/ 788095 h 1019481"/>
                <a:gd name="connsiteX13" fmla="*/ 488353 w 824418"/>
                <a:gd name="connsiteY13" fmla="*/ 764396 h 1019481"/>
                <a:gd name="connsiteX14" fmla="*/ 456566 w 824418"/>
                <a:gd name="connsiteY14" fmla="*/ 744082 h 1019481"/>
                <a:gd name="connsiteX15" fmla="*/ 421769 w 824418"/>
                <a:gd name="connsiteY15" fmla="*/ 761574 h 1019481"/>
                <a:gd name="connsiteX16" fmla="*/ 389606 w 824418"/>
                <a:gd name="connsiteY16" fmla="*/ 806716 h 1019481"/>
                <a:gd name="connsiteX17" fmla="*/ 243461 w 824418"/>
                <a:gd name="connsiteY17" fmla="*/ 979005 h 1019481"/>
                <a:gd name="connsiteX18" fmla="*/ 137943 w 824418"/>
                <a:gd name="connsiteY18" fmla="*/ 1019444 h 1019481"/>
                <a:gd name="connsiteX19" fmla="*/ 51047 w 824418"/>
                <a:gd name="connsiteY19" fmla="*/ 1017563 h 1019481"/>
                <a:gd name="connsiteX20" fmla="*/ 32238 w 824418"/>
                <a:gd name="connsiteY20" fmla="*/ 1006090 h 1019481"/>
                <a:gd name="connsiteX21" fmla="*/ 1203 w 824418"/>
                <a:gd name="connsiteY21" fmla="*/ 900196 h 1019481"/>
                <a:gd name="connsiteX22" fmla="*/ 49730 w 824418"/>
                <a:gd name="connsiteY22" fmla="*/ 566715 h 1019481"/>
                <a:gd name="connsiteX23" fmla="*/ 134934 w 824418"/>
                <a:gd name="connsiteY23" fmla="*/ 334425 h 1019481"/>
                <a:gd name="connsiteX24" fmla="*/ 181580 w 824418"/>
                <a:gd name="connsiteY24" fmla="*/ 183954 h 1019481"/>
                <a:gd name="connsiteX25" fmla="*/ 240075 w 824418"/>
                <a:gd name="connsiteY25" fmla="*/ 66775 h 1019481"/>
                <a:gd name="connsiteX26" fmla="*/ 255630 w 824418"/>
                <a:gd name="connsiteY26" fmla="*/ 58076 h 1019481"/>
                <a:gd name="connsiteX27" fmla="*/ 261141 w 824418"/>
                <a:gd name="connsiteY27" fmla="*/ 61320 h 1019481"/>
                <a:gd name="connsiteX28" fmla="*/ 402584 w 824418"/>
                <a:gd name="connsiteY28" fmla="*/ 52668 h 1019481"/>
                <a:gd name="connsiteX29" fmla="*/ 433431 w 824418"/>
                <a:gd name="connsiteY29" fmla="*/ 31790 h 1019481"/>
                <a:gd name="connsiteX30" fmla="*/ 524654 w 824418"/>
                <a:gd name="connsiteY30" fmla="*/ 191 h 1019481"/>
                <a:gd name="connsiteX31" fmla="*/ 543463 w 824418"/>
                <a:gd name="connsiteY31" fmla="*/ 11101 h 1019481"/>
                <a:gd name="connsiteX32" fmla="*/ 556441 w 824418"/>
                <a:gd name="connsiteY32" fmla="*/ 52668 h 1019481"/>
                <a:gd name="connsiteX33" fmla="*/ 500014 w 824418"/>
                <a:gd name="connsiteY33" fmla="*/ 124330 h 1019481"/>
                <a:gd name="connsiteX34" fmla="*/ 485343 w 824418"/>
                <a:gd name="connsiteY34" fmla="*/ 152167 h 1019481"/>
                <a:gd name="connsiteX35" fmla="*/ 495688 w 824418"/>
                <a:gd name="connsiteY35" fmla="*/ 253923 h 1019481"/>
                <a:gd name="connsiteX36" fmla="*/ 478196 w 824418"/>
                <a:gd name="connsiteY36" fmla="*/ 345146 h 1019481"/>
                <a:gd name="connsiteX37" fmla="*/ 462772 w 824418"/>
                <a:gd name="connsiteY37" fmla="*/ 415491 h 1019481"/>
                <a:gd name="connsiteX38" fmla="*/ 465970 w 824418"/>
                <a:gd name="connsiteY38" fmla="*/ 490727 h 1019481"/>
                <a:gd name="connsiteX39" fmla="*/ 485719 w 824418"/>
                <a:gd name="connsiteY39" fmla="*/ 518187 h 1019481"/>
                <a:gd name="connsiteX40" fmla="*/ 568666 w 824418"/>
                <a:gd name="connsiteY40" fmla="*/ 508219 h 1019481"/>
                <a:gd name="connsiteX41" fmla="*/ 628667 w 824418"/>
                <a:gd name="connsiteY41" fmla="*/ 467216 h 1019481"/>
                <a:gd name="connsiteX42" fmla="*/ 674936 w 824418"/>
                <a:gd name="connsiteY42" fmla="*/ 454990 h 1019481"/>
                <a:gd name="connsiteX43" fmla="*/ 702397 w 824418"/>
                <a:gd name="connsiteY43" fmla="*/ 470601 h 1019481"/>
                <a:gd name="connsiteX44" fmla="*/ 692617 w 824418"/>
                <a:gd name="connsiteY44" fmla="*/ 510100 h 1019481"/>
                <a:gd name="connsiteX45" fmla="*/ 654999 w 824418"/>
                <a:gd name="connsiteY45" fmla="*/ 545084 h 1019481"/>
                <a:gd name="connsiteX46" fmla="*/ 633933 w 824418"/>
                <a:gd name="connsiteY46" fmla="*/ 563893 h 1019481"/>
                <a:gd name="connsiteX47" fmla="*/ 568666 w 824418"/>
                <a:gd name="connsiteY47" fmla="*/ 575931 h 1019481"/>
                <a:gd name="connsiteX48" fmla="*/ 551550 w 824418"/>
                <a:gd name="connsiteY48" fmla="*/ 588909 h 1019481"/>
                <a:gd name="connsiteX49" fmla="*/ 554560 w 824418"/>
                <a:gd name="connsiteY49" fmla="*/ 655492 h 1019481"/>
                <a:gd name="connsiteX50" fmla="*/ 602899 w 824418"/>
                <a:gd name="connsiteY50" fmla="*/ 764208 h 1019481"/>
                <a:gd name="connsiteX51" fmla="*/ 608729 w 824418"/>
                <a:gd name="connsiteY51" fmla="*/ 774929 h 1019481"/>
                <a:gd name="connsiteX52" fmla="*/ 656880 w 824418"/>
                <a:gd name="connsiteY52" fmla="*/ 811042 h 1019481"/>
                <a:gd name="connsiteX53" fmla="*/ 709169 w 824418"/>
                <a:gd name="connsiteY53" fmla="*/ 773424 h 1019481"/>
                <a:gd name="connsiteX54" fmla="*/ 726661 w 824418"/>
                <a:gd name="connsiteY54" fmla="*/ 728847 h 1019481"/>
                <a:gd name="connsiteX55" fmla="*/ 766912 w 824418"/>
                <a:gd name="connsiteY55" fmla="*/ 676558 h 1019481"/>
                <a:gd name="connsiteX56" fmla="*/ 260013 w 824418"/>
                <a:gd name="connsiteY56" fmla="*/ 654364 h 1019481"/>
                <a:gd name="connsiteX57" fmla="*/ 320201 w 824418"/>
                <a:gd name="connsiteY57" fmla="*/ 588157 h 1019481"/>
                <a:gd name="connsiteX58" fmla="*/ 360829 w 824418"/>
                <a:gd name="connsiteY58" fmla="*/ 573298 h 1019481"/>
                <a:gd name="connsiteX59" fmla="*/ 367788 w 824418"/>
                <a:gd name="connsiteY59" fmla="*/ 534739 h 1019481"/>
                <a:gd name="connsiteX60" fmla="*/ 330170 w 824418"/>
                <a:gd name="connsiteY60" fmla="*/ 489598 h 1019481"/>
                <a:gd name="connsiteX61" fmla="*/ 292552 w 824418"/>
                <a:gd name="connsiteY61" fmla="*/ 470789 h 1019481"/>
                <a:gd name="connsiteX62" fmla="*/ 281643 w 824418"/>
                <a:gd name="connsiteY62" fmla="*/ 470789 h 1019481"/>
                <a:gd name="connsiteX63" fmla="*/ 250232 w 824418"/>
                <a:gd name="connsiteY63" fmla="*/ 494676 h 1019481"/>
                <a:gd name="connsiteX64" fmla="*/ 221079 w 824418"/>
                <a:gd name="connsiteY64" fmla="*/ 575931 h 1019481"/>
                <a:gd name="connsiteX65" fmla="*/ 213931 w 824418"/>
                <a:gd name="connsiteY65" fmla="*/ 609034 h 1019481"/>
                <a:gd name="connsiteX66" fmla="*/ 203586 w 824418"/>
                <a:gd name="connsiteY66" fmla="*/ 687091 h 1019481"/>
                <a:gd name="connsiteX67" fmla="*/ 186658 w 824418"/>
                <a:gd name="connsiteY67" fmla="*/ 806339 h 1019481"/>
                <a:gd name="connsiteX68" fmla="*/ 197003 w 824418"/>
                <a:gd name="connsiteY68" fmla="*/ 832672 h 1019481"/>
                <a:gd name="connsiteX69" fmla="*/ 224652 w 824418"/>
                <a:gd name="connsiteY69" fmla="*/ 825525 h 1019481"/>
                <a:gd name="connsiteX70" fmla="*/ 274119 w 824418"/>
                <a:gd name="connsiteY70" fmla="*/ 781324 h 1019481"/>
                <a:gd name="connsiteX71" fmla="*/ 325656 w 824418"/>
                <a:gd name="connsiteY71" fmla="*/ 710602 h 1019481"/>
                <a:gd name="connsiteX72" fmla="*/ 296690 w 824418"/>
                <a:gd name="connsiteY72" fmla="*/ 658126 h 1019481"/>
                <a:gd name="connsiteX73" fmla="*/ 331110 w 824418"/>
                <a:gd name="connsiteY73" fmla="*/ 228343 h 1019481"/>
                <a:gd name="connsiteX74" fmla="*/ 368728 w 824418"/>
                <a:gd name="connsiteY74" fmla="*/ 214048 h 1019481"/>
                <a:gd name="connsiteX75" fmla="*/ 399763 w 824418"/>
                <a:gd name="connsiteY75" fmla="*/ 164769 h 1019481"/>
                <a:gd name="connsiteX76" fmla="*/ 388724 w 824418"/>
                <a:gd name="connsiteY76" fmla="*/ 132560 h 1019481"/>
                <a:gd name="connsiteX77" fmla="*/ 374746 w 824418"/>
                <a:gd name="connsiteY77" fmla="*/ 130349 h 1019481"/>
                <a:gd name="connsiteX78" fmla="*/ 341455 w 824418"/>
                <a:gd name="connsiteY78" fmla="*/ 154988 h 1019481"/>
                <a:gd name="connsiteX79" fmla="*/ 331110 w 824418"/>
                <a:gd name="connsiteY79" fmla="*/ 228343 h 101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24418" h="1019481">
                  <a:moveTo>
                    <a:pt x="766912" y="676558"/>
                  </a:moveTo>
                  <a:cubicBezTo>
                    <a:pt x="775376" y="686339"/>
                    <a:pt x="783840" y="695367"/>
                    <a:pt x="791363" y="705148"/>
                  </a:cubicBezTo>
                  <a:cubicBezTo>
                    <a:pt x="793308" y="708578"/>
                    <a:pt x="794222" y="712496"/>
                    <a:pt x="793997" y="716433"/>
                  </a:cubicBezTo>
                  <a:cubicBezTo>
                    <a:pt x="793997" y="754051"/>
                    <a:pt x="792304" y="793926"/>
                    <a:pt x="796065" y="832296"/>
                  </a:cubicBezTo>
                  <a:cubicBezTo>
                    <a:pt x="800517" y="853451"/>
                    <a:pt x="807859" y="873894"/>
                    <a:pt x="817884" y="893048"/>
                  </a:cubicBezTo>
                  <a:cubicBezTo>
                    <a:pt x="830862" y="924835"/>
                    <a:pt x="825220" y="940070"/>
                    <a:pt x="794561" y="955494"/>
                  </a:cubicBezTo>
                  <a:cubicBezTo>
                    <a:pt x="765979" y="971230"/>
                    <a:pt x="731527" y="972072"/>
                    <a:pt x="702209" y="957751"/>
                  </a:cubicBezTo>
                  <a:cubicBezTo>
                    <a:pt x="684905" y="949475"/>
                    <a:pt x="668730" y="938942"/>
                    <a:pt x="651614" y="930854"/>
                  </a:cubicBezTo>
                  <a:cubicBezTo>
                    <a:pt x="634497" y="922766"/>
                    <a:pt x="612867" y="914114"/>
                    <a:pt x="594058" y="904522"/>
                  </a:cubicBezTo>
                  <a:cubicBezTo>
                    <a:pt x="584103" y="899803"/>
                    <a:pt x="575011" y="893445"/>
                    <a:pt x="567162" y="885713"/>
                  </a:cubicBezTo>
                  <a:cubicBezTo>
                    <a:pt x="555045" y="873122"/>
                    <a:pt x="543856" y="859670"/>
                    <a:pt x="533682" y="845462"/>
                  </a:cubicBezTo>
                  <a:cubicBezTo>
                    <a:pt x="527950" y="836133"/>
                    <a:pt x="522799" y="826460"/>
                    <a:pt x="518259" y="816496"/>
                  </a:cubicBezTo>
                  <a:cubicBezTo>
                    <a:pt x="513181" y="806904"/>
                    <a:pt x="507914" y="797687"/>
                    <a:pt x="502459" y="788095"/>
                  </a:cubicBezTo>
                  <a:cubicBezTo>
                    <a:pt x="497154" y="780570"/>
                    <a:pt x="492438" y="772647"/>
                    <a:pt x="488353" y="764396"/>
                  </a:cubicBezTo>
                  <a:cubicBezTo>
                    <a:pt x="482334" y="747844"/>
                    <a:pt x="473870" y="740132"/>
                    <a:pt x="456566" y="744082"/>
                  </a:cubicBezTo>
                  <a:cubicBezTo>
                    <a:pt x="443593" y="746644"/>
                    <a:pt x="431564" y="752691"/>
                    <a:pt x="421769" y="761574"/>
                  </a:cubicBezTo>
                  <a:cubicBezTo>
                    <a:pt x="408595" y="774714"/>
                    <a:pt x="397723" y="789973"/>
                    <a:pt x="389606" y="806716"/>
                  </a:cubicBezTo>
                  <a:cubicBezTo>
                    <a:pt x="355938" y="877061"/>
                    <a:pt x="300640" y="928597"/>
                    <a:pt x="243461" y="979005"/>
                  </a:cubicBezTo>
                  <a:cubicBezTo>
                    <a:pt x="214954" y="1005802"/>
                    <a:pt x="177058" y="1020325"/>
                    <a:pt x="137943" y="1019444"/>
                  </a:cubicBezTo>
                  <a:cubicBezTo>
                    <a:pt x="108978" y="1019444"/>
                    <a:pt x="80012" y="1019444"/>
                    <a:pt x="51047" y="1017563"/>
                  </a:cubicBezTo>
                  <a:cubicBezTo>
                    <a:pt x="43481" y="1016446"/>
                    <a:pt x="36693" y="1012305"/>
                    <a:pt x="32238" y="1006090"/>
                  </a:cubicBezTo>
                  <a:cubicBezTo>
                    <a:pt x="13203" y="973941"/>
                    <a:pt x="2533" y="937533"/>
                    <a:pt x="1203" y="900196"/>
                  </a:cubicBezTo>
                  <a:cubicBezTo>
                    <a:pt x="-4799" y="786922"/>
                    <a:pt x="11695" y="673581"/>
                    <a:pt x="49730" y="566715"/>
                  </a:cubicBezTo>
                  <a:cubicBezTo>
                    <a:pt x="75310" y="488470"/>
                    <a:pt x="107849" y="412294"/>
                    <a:pt x="134934" y="334425"/>
                  </a:cubicBezTo>
                  <a:cubicBezTo>
                    <a:pt x="152238" y="284958"/>
                    <a:pt x="162959" y="232857"/>
                    <a:pt x="181580" y="183954"/>
                  </a:cubicBezTo>
                  <a:cubicBezTo>
                    <a:pt x="198960" y="143872"/>
                    <a:pt x="218487" y="104756"/>
                    <a:pt x="240075" y="66775"/>
                  </a:cubicBezTo>
                  <a:cubicBezTo>
                    <a:pt x="241969" y="60078"/>
                    <a:pt x="248933" y="56183"/>
                    <a:pt x="255630" y="58076"/>
                  </a:cubicBezTo>
                  <a:cubicBezTo>
                    <a:pt x="257716" y="58666"/>
                    <a:pt x="259614" y="59783"/>
                    <a:pt x="261141" y="61320"/>
                  </a:cubicBezTo>
                  <a:cubicBezTo>
                    <a:pt x="310609" y="96493"/>
                    <a:pt x="357443" y="89910"/>
                    <a:pt x="402584" y="52668"/>
                  </a:cubicBezTo>
                  <a:cubicBezTo>
                    <a:pt x="412176" y="44769"/>
                    <a:pt x="424026" y="39878"/>
                    <a:pt x="433431" y="31790"/>
                  </a:cubicBezTo>
                  <a:cubicBezTo>
                    <a:pt x="459763" y="9408"/>
                    <a:pt x="493995" y="9784"/>
                    <a:pt x="524654" y="191"/>
                  </a:cubicBezTo>
                  <a:cubicBezTo>
                    <a:pt x="529168" y="-1313"/>
                    <a:pt x="537632" y="6398"/>
                    <a:pt x="543463" y="11101"/>
                  </a:cubicBezTo>
                  <a:cubicBezTo>
                    <a:pt x="564341" y="27464"/>
                    <a:pt x="563964" y="27652"/>
                    <a:pt x="556441" y="52668"/>
                  </a:cubicBezTo>
                  <a:cubicBezTo>
                    <a:pt x="550246" y="84237"/>
                    <a:pt x="529249" y="110903"/>
                    <a:pt x="500014" y="124330"/>
                  </a:cubicBezTo>
                  <a:cubicBezTo>
                    <a:pt x="489064" y="128872"/>
                    <a:pt x="482900" y="140567"/>
                    <a:pt x="485343" y="152167"/>
                  </a:cubicBezTo>
                  <a:cubicBezTo>
                    <a:pt x="488729" y="186211"/>
                    <a:pt x="492491" y="220067"/>
                    <a:pt x="495688" y="253923"/>
                  </a:cubicBezTo>
                  <a:cubicBezTo>
                    <a:pt x="500398" y="285435"/>
                    <a:pt x="494228" y="317611"/>
                    <a:pt x="478196" y="345146"/>
                  </a:cubicBezTo>
                  <a:cubicBezTo>
                    <a:pt x="464570" y="365896"/>
                    <a:pt x="459078" y="390944"/>
                    <a:pt x="462772" y="415491"/>
                  </a:cubicBezTo>
                  <a:cubicBezTo>
                    <a:pt x="465285" y="440487"/>
                    <a:pt x="466353" y="465607"/>
                    <a:pt x="465970" y="490727"/>
                  </a:cubicBezTo>
                  <a:cubicBezTo>
                    <a:pt x="465396" y="503350"/>
                    <a:pt x="473569" y="514715"/>
                    <a:pt x="485719" y="518187"/>
                  </a:cubicBezTo>
                  <a:cubicBezTo>
                    <a:pt x="513335" y="528627"/>
                    <a:pt x="544310" y="524904"/>
                    <a:pt x="568666" y="508219"/>
                  </a:cubicBezTo>
                  <a:cubicBezTo>
                    <a:pt x="589168" y="495617"/>
                    <a:pt x="608729" y="481134"/>
                    <a:pt x="628667" y="467216"/>
                  </a:cubicBezTo>
                  <a:cubicBezTo>
                    <a:pt x="641370" y="456205"/>
                    <a:pt x="658453" y="451691"/>
                    <a:pt x="674936" y="454990"/>
                  </a:cubicBezTo>
                  <a:cubicBezTo>
                    <a:pt x="685341" y="457595"/>
                    <a:pt x="694837" y="462993"/>
                    <a:pt x="702397" y="470601"/>
                  </a:cubicBezTo>
                  <a:cubicBezTo>
                    <a:pt x="718385" y="489410"/>
                    <a:pt x="714812" y="500507"/>
                    <a:pt x="692617" y="510100"/>
                  </a:cubicBezTo>
                  <a:cubicBezTo>
                    <a:pt x="676146" y="516650"/>
                    <a:pt x="662725" y="529131"/>
                    <a:pt x="654999" y="545084"/>
                  </a:cubicBezTo>
                  <a:cubicBezTo>
                    <a:pt x="650594" y="553781"/>
                    <a:pt x="643071" y="560497"/>
                    <a:pt x="633933" y="563893"/>
                  </a:cubicBezTo>
                  <a:cubicBezTo>
                    <a:pt x="612505" y="569514"/>
                    <a:pt x="590690" y="573537"/>
                    <a:pt x="568666" y="575931"/>
                  </a:cubicBezTo>
                  <a:cubicBezTo>
                    <a:pt x="559450" y="577247"/>
                    <a:pt x="554748" y="578940"/>
                    <a:pt x="551550" y="588909"/>
                  </a:cubicBezTo>
                  <a:cubicBezTo>
                    <a:pt x="544230" y="610704"/>
                    <a:pt x="545303" y="634446"/>
                    <a:pt x="554560" y="655492"/>
                  </a:cubicBezTo>
                  <a:cubicBezTo>
                    <a:pt x="569983" y="691982"/>
                    <a:pt x="586535" y="727907"/>
                    <a:pt x="602899" y="764208"/>
                  </a:cubicBezTo>
                  <a:cubicBezTo>
                    <a:pt x="604656" y="767879"/>
                    <a:pt x="606602" y="771458"/>
                    <a:pt x="608729" y="774929"/>
                  </a:cubicBezTo>
                  <a:cubicBezTo>
                    <a:pt x="619638" y="793738"/>
                    <a:pt x="632616" y="812546"/>
                    <a:pt x="656880" y="811042"/>
                  </a:cubicBezTo>
                  <a:cubicBezTo>
                    <a:pt x="680054" y="809491"/>
                    <a:pt x="700332" y="794903"/>
                    <a:pt x="709169" y="773424"/>
                  </a:cubicBezTo>
                  <a:cubicBezTo>
                    <a:pt x="715887" y="758929"/>
                    <a:pt x="721729" y="744043"/>
                    <a:pt x="726661" y="728847"/>
                  </a:cubicBezTo>
                  <a:cubicBezTo>
                    <a:pt x="733196" y="707063"/>
                    <a:pt x="747525" y="688450"/>
                    <a:pt x="766912" y="676558"/>
                  </a:cubicBezTo>
                  <a:close/>
                  <a:moveTo>
                    <a:pt x="260013" y="654364"/>
                  </a:moveTo>
                  <a:cubicBezTo>
                    <a:pt x="265520" y="622481"/>
                    <a:pt x="288986" y="596668"/>
                    <a:pt x="320201" y="588157"/>
                  </a:cubicBezTo>
                  <a:cubicBezTo>
                    <a:pt x="334112" y="584275"/>
                    <a:pt x="347696" y="579307"/>
                    <a:pt x="360829" y="573298"/>
                  </a:cubicBezTo>
                  <a:cubicBezTo>
                    <a:pt x="379637" y="563329"/>
                    <a:pt x="381518" y="551479"/>
                    <a:pt x="367788" y="534739"/>
                  </a:cubicBezTo>
                  <a:cubicBezTo>
                    <a:pt x="354001" y="520777"/>
                    <a:pt x="341417" y="505677"/>
                    <a:pt x="330170" y="489598"/>
                  </a:cubicBezTo>
                  <a:cubicBezTo>
                    <a:pt x="323794" y="475090"/>
                    <a:pt x="307984" y="467186"/>
                    <a:pt x="292552" y="470789"/>
                  </a:cubicBezTo>
                  <a:cubicBezTo>
                    <a:pt x="288918" y="470983"/>
                    <a:pt x="285277" y="470983"/>
                    <a:pt x="281643" y="470789"/>
                  </a:cubicBezTo>
                  <a:cubicBezTo>
                    <a:pt x="266635" y="469648"/>
                    <a:pt x="253143" y="479908"/>
                    <a:pt x="250232" y="494676"/>
                  </a:cubicBezTo>
                  <a:cubicBezTo>
                    <a:pt x="241204" y="521949"/>
                    <a:pt x="230295" y="548658"/>
                    <a:pt x="221079" y="575931"/>
                  </a:cubicBezTo>
                  <a:cubicBezTo>
                    <a:pt x="217763" y="586743"/>
                    <a:pt x="215373" y="597818"/>
                    <a:pt x="213931" y="609034"/>
                  </a:cubicBezTo>
                  <a:cubicBezTo>
                    <a:pt x="210169" y="634991"/>
                    <a:pt x="207348" y="661135"/>
                    <a:pt x="203586" y="687091"/>
                  </a:cubicBezTo>
                  <a:cubicBezTo>
                    <a:pt x="197944" y="726778"/>
                    <a:pt x="191172" y="766465"/>
                    <a:pt x="186658" y="806339"/>
                  </a:cubicBezTo>
                  <a:cubicBezTo>
                    <a:pt x="185795" y="816252"/>
                    <a:pt x="189624" y="825997"/>
                    <a:pt x="197003" y="832672"/>
                  </a:cubicBezTo>
                  <a:cubicBezTo>
                    <a:pt x="206825" y="834564"/>
                    <a:pt x="216978" y="831940"/>
                    <a:pt x="224652" y="825525"/>
                  </a:cubicBezTo>
                  <a:cubicBezTo>
                    <a:pt x="242691" y="812622"/>
                    <a:pt x="259276" y="797802"/>
                    <a:pt x="274119" y="781324"/>
                  </a:cubicBezTo>
                  <a:cubicBezTo>
                    <a:pt x="293716" y="759610"/>
                    <a:pt x="310989" y="735908"/>
                    <a:pt x="325656" y="710602"/>
                  </a:cubicBezTo>
                  <a:cubicBezTo>
                    <a:pt x="341079" y="682577"/>
                    <a:pt x="328477" y="663016"/>
                    <a:pt x="296690" y="658126"/>
                  </a:cubicBezTo>
                  <a:close/>
                  <a:moveTo>
                    <a:pt x="331110" y="228343"/>
                  </a:moveTo>
                  <a:cubicBezTo>
                    <a:pt x="345405" y="223453"/>
                    <a:pt x="361393" y="222512"/>
                    <a:pt x="368728" y="214048"/>
                  </a:cubicBezTo>
                  <a:cubicBezTo>
                    <a:pt x="381157" y="199031"/>
                    <a:pt x="391589" y="182467"/>
                    <a:pt x="399763" y="164769"/>
                  </a:cubicBezTo>
                  <a:cubicBezTo>
                    <a:pt x="405609" y="152827"/>
                    <a:pt x="400667" y="138406"/>
                    <a:pt x="388724" y="132560"/>
                  </a:cubicBezTo>
                  <a:cubicBezTo>
                    <a:pt x="384391" y="130440"/>
                    <a:pt x="379522" y="129669"/>
                    <a:pt x="374746" y="130349"/>
                  </a:cubicBezTo>
                  <a:cubicBezTo>
                    <a:pt x="360071" y="132092"/>
                    <a:pt x="347410" y="141462"/>
                    <a:pt x="341455" y="154988"/>
                  </a:cubicBezTo>
                  <a:cubicBezTo>
                    <a:pt x="330735" y="177851"/>
                    <a:pt x="327131" y="203407"/>
                    <a:pt x="331110" y="228343"/>
                  </a:cubicBezTo>
                  <a:close/>
                </a:path>
              </a:pathLst>
            </a:custGeom>
            <a:solidFill>
              <a:srgbClr val="0168B1"/>
            </a:solidFill>
            <a:ln w="18797"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342786C8-0770-469E-8BB8-97701E6CFDCE}"/>
                </a:ext>
              </a:extLst>
            </p:cNvPr>
            <p:cNvSpPr/>
            <p:nvPr/>
          </p:nvSpPr>
          <p:spPr>
            <a:xfrm>
              <a:off x="2860812" y="3994888"/>
              <a:ext cx="380796" cy="229759"/>
            </a:xfrm>
            <a:custGeom>
              <a:avLst/>
              <a:gdLst>
                <a:gd name="connsiteX0" fmla="*/ 331765 w 1193200"/>
                <a:gd name="connsiteY0" fmla="*/ 213631 h 719934"/>
                <a:gd name="connsiteX1" fmla="*/ 270824 w 1193200"/>
                <a:gd name="connsiteY1" fmla="*/ 223036 h 719934"/>
                <a:gd name="connsiteX2" fmla="*/ 226999 w 1193200"/>
                <a:gd name="connsiteY2" fmla="*/ 280591 h 719934"/>
                <a:gd name="connsiteX3" fmla="*/ 256529 w 1193200"/>
                <a:gd name="connsiteY3" fmla="*/ 379525 h 719934"/>
                <a:gd name="connsiteX4" fmla="*/ 280040 w 1193200"/>
                <a:gd name="connsiteY4" fmla="*/ 451940 h 719934"/>
                <a:gd name="connsiteX5" fmla="*/ 280040 w 1193200"/>
                <a:gd name="connsiteY5" fmla="*/ 614824 h 719934"/>
                <a:gd name="connsiteX6" fmla="*/ 270636 w 1193200"/>
                <a:gd name="connsiteY6" fmla="*/ 631941 h 719934"/>
                <a:gd name="connsiteX7" fmla="*/ 233018 w 1193200"/>
                <a:gd name="connsiteY7" fmla="*/ 658085 h 719934"/>
                <a:gd name="connsiteX8" fmla="*/ 214132 w 1193200"/>
                <a:gd name="connsiteY8" fmla="*/ 658118 h 719934"/>
                <a:gd name="connsiteX9" fmla="*/ 211952 w 1193200"/>
                <a:gd name="connsiteY9" fmla="*/ 655263 h 719934"/>
                <a:gd name="connsiteX10" fmla="*/ 177156 w 1193200"/>
                <a:gd name="connsiteY10" fmla="*/ 606360 h 719934"/>
                <a:gd name="connsiteX11" fmla="*/ 133519 w 1193200"/>
                <a:gd name="connsiteY11" fmla="*/ 542975 h 719934"/>
                <a:gd name="connsiteX12" fmla="*/ 99287 w 1193200"/>
                <a:gd name="connsiteY12" fmla="*/ 486548 h 719934"/>
                <a:gd name="connsiteX13" fmla="*/ 12014 w 1193200"/>
                <a:gd name="connsiteY13" fmla="*/ 254070 h 719934"/>
                <a:gd name="connsiteX14" fmla="*/ 2986 w 1193200"/>
                <a:gd name="connsiteY14" fmla="*/ 150057 h 719934"/>
                <a:gd name="connsiteX15" fmla="*/ 20854 w 1193200"/>
                <a:gd name="connsiteY15" fmla="*/ 134446 h 719934"/>
                <a:gd name="connsiteX16" fmla="*/ 69757 w 1193200"/>
                <a:gd name="connsiteY16" fmla="*/ 146484 h 719934"/>
                <a:gd name="connsiteX17" fmla="*/ 100980 w 1193200"/>
                <a:gd name="connsiteY17" fmla="*/ 158709 h 719934"/>
                <a:gd name="connsiteX18" fmla="*/ 132955 w 1193200"/>
                <a:gd name="connsiteY18" fmla="*/ 151938 h 719934"/>
                <a:gd name="connsiteX19" fmla="*/ 254837 w 1193200"/>
                <a:gd name="connsiteY19" fmla="*/ 69555 h 719934"/>
                <a:gd name="connsiteX20" fmla="*/ 353771 w 1193200"/>
                <a:gd name="connsiteY20" fmla="*/ 31938 h 719934"/>
                <a:gd name="connsiteX21" fmla="*/ 583427 w 1193200"/>
                <a:gd name="connsiteY21" fmla="*/ 903 h 719934"/>
                <a:gd name="connsiteX22" fmla="*/ 893962 w 1193200"/>
                <a:gd name="connsiteY22" fmla="*/ 16702 h 719934"/>
                <a:gd name="connsiteX23" fmla="*/ 1018853 w 1193200"/>
                <a:gd name="connsiteY23" fmla="*/ 54320 h 719934"/>
                <a:gd name="connsiteX24" fmla="*/ 1030326 w 1193200"/>
                <a:gd name="connsiteY24" fmla="*/ 61844 h 719934"/>
                <a:gd name="connsiteX25" fmla="*/ 1156157 w 1193200"/>
                <a:gd name="connsiteY25" fmla="*/ 165104 h 719934"/>
                <a:gd name="connsiteX26" fmla="*/ 1162929 w 1193200"/>
                <a:gd name="connsiteY26" fmla="*/ 173004 h 719934"/>
                <a:gd name="connsiteX27" fmla="*/ 1190578 w 1193200"/>
                <a:gd name="connsiteY27" fmla="*/ 245230 h 719934"/>
                <a:gd name="connsiteX28" fmla="*/ 1183054 w 1193200"/>
                <a:gd name="connsiteY28" fmla="*/ 292628 h 719934"/>
                <a:gd name="connsiteX29" fmla="*/ 1054778 w 1193200"/>
                <a:gd name="connsiteY29" fmla="*/ 422974 h 719934"/>
                <a:gd name="connsiteX30" fmla="*/ 935717 w 1193200"/>
                <a:gd name="connsiteY30" fmla="*/ 530184 h 719934"/>
                <a:gd name="connsiteX31" fmla="*/ 923303 w 1193200"/>
                <a:gd name="connsiteY31" fmla="*/ 582473 h 719934"/>
                <a:gd name="connsiteX32" fmla="*/ 879291 w 1193200"/>
                <a:gd name="connsiteY32" fmla="*/ 661658 h 719934"/>
                <a:gd name="connsiteX33" fmla="*/ 769259 w 1193200"/>
                <a:gd name="connsiteY33" fmla="*/ 669558 h 719934"/>
                <a:gd name="connsiteX34" fmla="*/ 653396 w 1193200"/>
                <a:gd name="connsiteY34" fmla="*/ 668241 h 719934"/>
                <a:gd name="connsiteX35" fmla="*/ 605434 w 1193200"/>
                <a:gd name="connsiteY35" fmla="*/ 683665 h 719934"/>
                <a:gd name="connsiteX36" fmla="*/ 478662 w 1193200"/>
                <a:gd name="connsiteY36" fmla="*/ 717897 h 719934"/>
                <a:gd name="connsiteX37" fmla="*/ 424304 w 1193200"/>
                <a:gd name="connsiteY37" fmla="*/ 715264 h 719934"/>
                <a:gd name="connsiteX38" fmla="*/ 405495 w 1193200"/>
                <a:gd name="connsiteY38" fmla="*/ 666549 h 719934"/>
                <a:gd name="connsiteX39" fmla="*/ 392141 w 1193200"/>
                <a:gd name="connsiteY39" fmla="*/ 601658 h 719934"/>
                <a:gd name="connsiteX40" fmla="*/ 402486 w 1193200"/>
                <a:gd name="connsiteY40" fmla="*/ 580028 h 719934"/>
                <a:gd name="connsiteX41" fmla="*/ 540167 w 1193200"/>
                <a:gd name="connsiteY41" fmla="*/ 485984 h 719934"/>
                <a:gd name="connsiteX42" fmla="*/ 583051 w 1193200"/>
                <a:gd name="connsiteY42" fmla="*/ 444228 h 719934"/>
                <a:gd name="connsiteX43" fmla="*/ 631390 w 1193200"/>
                <a:gd name="connsiteY43" fmla="*/ 365231 h 719934"/>
                <a:gd name="connsiteX44" fmla="*/ 638349 w 1193200"/>
                <a:gd name="connsiteY44" fmla="*/ 329494 h 719934"/>
                <a:gd name="connsiteX45" fmla="*/ 578161 w 1193200"/>
                <a:gd name="connsiteY45" fmla="*/ 293381 h 719934"/>
                <a:gd name="connsiteX46" fmla="*/ 510637 w 1193200"/>
                <a:gd name="connsiteY46" fmla="*/ 349807 h 719934"/>
                <a:gd name="connsiteX47" fmla="*/ 483740 w 1193200"/>
                <a:gd name="connsiteY47" fmla="*/ 385732 h 719934"/>
                <a:gd name="connsiteX48" fmla="*/ 439916 w 1193200"/>
                <a:gd name="connsiteY48" fmla="*/ 412065 h 719934"/>
                <a:gd name="connsiteX49" fmla="*/ 424869 w 1193200"/>
                <a:gd name="connsiteY49" fmla="*/ 406046 h 719934"/>
                <a:gd name="connsiteX50" fmla="*/ 393458 w 1193200"/>
                <a:gd name="connsiteY50" fmla="*/ 288867 h 719934"/>
                <a:gd name="connsiteX51" fmla="*/ 395151 w 1193200"/>
                <a:gd name="connsiteY51" fmla="*/ 267236 h 719934"/>
                <a:gd name="connsiteX52" fmla="*/ 347564 w 1193200"/>
                <a:gd name="connsiteY52" fmla="*/ 218898 h 719934"/>
                <a:gd name="connsiteX53" fmla="*/ 331953 w 1193200"/>
                <a:gd name="connsiteY53" fmla="*/ 218898 h 719934"/>
                <a:gd name="connsiteX54" fmla="*/ 684807 w 1193200"/>
                <a:gd name="connsiteY54" fmla="*/ 260842 h 719934"/>
                <a:gd name="connsiteX55" fmla="*/ 767942 w 1193200"/>
                <a:gd name="connsiteY55" fmla="*/ 298459 h 719934"/>
                <a:gd name="connsiteX56" fmla="*/ 777535 w 1193200"/>
                <a:gd name="connsiteY56" fmla="*/ 334196 h 719934"/>
                <a:gd name="connsiteX57" fmla="*/ 743491 w 1193200"/>
                <a:gd name="connsiteY57" fmla="*/ 390623 h 719934"/>
                <a:gd name="connsiteX58" fmla="*/ 682362 w 1193200"/>
                <a:gd name="connsiteY58" fmla="*/ 470184 h 719934"/>
                <a:gd name="connsiteX59" fmla="*/ 665246 w 1193200"/>
                <a:gd name="connsiteY59" fmla="*/ 533570 h 719934"/>
                <a:gd name="connsiteX60" fmla="*/ 689133 w 1193200"/>
                <a:gd name="connsiteY60" fmla="*/ 558586 h 719934"/>
                <a:gd name="connsiteX61" fmla="*/ 808005 w 1193200"/>
                <a:gd name="connsiteY61" fmla="*/ 538084 h 719934"/>
                <a:gd name="connsiteX62" fmla="*/ 983680 w 1193200"/>
                <a:gd name="connsiteY62" fmla="*/ 444040 h 719934"/>
                <a:gd name="connsiteX63" fmla="*/ 1007755 w 1193200"/>
                <a:gd name="connsiteY63" fmla="*/ 425231 h 719934"/>
                <a:gd name="connsiteX64" fmla="*/ 1101800 w 1193200"/>
                <a:gd name="connsiteY64" fmla="*/ 314635 h 719934"/>
                <a:gd name="connsiteX65" fmla="*/ 1103681 w 1193200"/>
                <a:gd name="connsiteY65" fmla="*/ 264415 h 719934"/>
                <a:gd name="connsiteX66" fmla="*/ 1081486 w 1193200"/>
                <a:gd name="connsiteY66" fmla="*/ 234697 h 719934"/>
                <a:gd name="connsiteX67" fmla="*/ 987442 w 1193200"/>
                <a:gd name="connsiteY67" fmla="*/ 170747 h 719934"/>
                <a:gd name="connsiteX68" fmla="*/ 879103 w 1193200"/>
                <a:gd name="connsiteY68" fmla="*/ 145543 h 719934"/>
                <a:gd name="connsiteX69" fmla="*/ 760231 w 1193200"/>
                <a:gd name="connsiteY69" fmla="*/ 126734 h 719934"/>
                <a:gd name="connsiteX70" fmla="*/ 669948 w 1193200"/>
                <a:gd name="connsiteY70" fmla="*/ 113004 h 719934"/>
                <a:gd name="connsiteX71" fmla="*/ 596970 w 1193200"/>
                <a:gd name="connsiteY71" fmla="*/ 140089 h 719934"/>
                <a:gd name="connsiteX72" fmla="*/ 566311 w 1193200"/>
                <a:gd name="connsiteY72" fmla="*/ 202158 h 719934"/>
                <a:gd name="connsiteX73" fmla="*/ 630261 w 1193200"/>
                <a:gd name="connsiteY73" fmla="*/ 270622 h 719934"/>
                <a:gd name="connsiteX74" fmla="*/ 684807 w 1193200"/>
                <a:gd name="connsiteY74" fmla="*/ 260842 h 71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93200" h="719934">
                  <a:moveTo>
                    <a:pt x="331765" y="213631"/>
                  </a:moveTo>
                  <a:cubicBezTo>
                    <a:pt x="311289" y="215604"/>
                    <a:pt x="290942" y="218744"/>
                    <a:pt x="270824" y="223036"/>
                  </a:cubicBezTo>
                  <a:cubicBezTo>
                    <a:pt x="243571" y="228067"/>
                    <a:pt x="224601" y="252981"/>
                    <a:pt x="226999" y="280591"/>
                  </a:cubicBezTo>
                  <a:cubicBezTo>
                    <a:pt x="224866" y="316020"/>
                    <a:pt x="235326" y="351062"/>
                    <a:pt x="256529" y="379525"/>
                  </a:cubicBezTo>
                  <a:cubicBezTo>
                    <a:pt x="272182" y="400387"/>
                    <a:pt x="280453" y="425862"/>
                    <a:pt x="280040" y="451940"/>
                  </a:cubicBezTo>
                  <a:cubicBezTo>
                    <a:pt x="280040" y="506297"/>
                    <a:pt x="280040" y="560467"/>
                    <a:pt x="280040" y="614824"/>
                  </a:cubicBezTo>
                  <a:cubicBezTo>
                    <a:pt x="279197" y="621518"/>
                    <a:pt x="275834" y="627639"/>
                    <a:pt x="270636" y="631941"/>
                  </a:cubicBezTo>
                  <a:cubicBezTo>
                    <a:pt x="258598" y="641533"/>
                    <a:pt x="244868" y="649057"/>
                    <a:pt x="233018" y="658085"/>
                  </a:cubicBezTo>
                  <a:cubicBezTo>
                    <a:pt x="227812" y="663309"/>
                    <a:pt x="219357" y="663324"/>
                    <a:pt x="214132" y="658118"/>
                  </a:cubicBezTo>
                  <a:cubicBezTo>
                    <a:pt x="213281" y="657269"/>
                    <a:pt x="212547" y="656309"/>
                    <a:pt x="211952" y="655263"/>
                  </a:cubicBezTo>
                  <a:cubicBezTo>
                    <a:pt x="199915" y="639088"/>
                    <a:pt x="188441" y="622724"/>
                    <a:pt x="177156" y="606360"/>
                  </a:cubicBezTo>
                  <a:cubicBezTo>
                    <a:pt x="162485" y="585294"/>
                    <a:pt x="147626" y="564417"/>
                    <a:pt x="133519" y="542975"/>
                  </a:cubicBezTo>
                  <a:cubicBezTo>
                    <a:pt x="120117" y="525449"/>
                    <a:pt x="108640" y="506531"/>
                    <a:pt x="99287" y="486548"/>
                  </a:cubicBezTo>
                  <a:cubicBezTo>
                    <a:pt x="68441" y="409682"/>
                    <a:pt x="39350" y="332190"/>
                    <a:pt x="12014" y="254070"/>
                  </a:cubicBezTo>
                  <a:cubicBezTo>
                    <a:pt x="79" y="220759"/>
                    <a:pt x="-3031" y="184926"/>
                    <a:pt x="2986" y="150057"/>
                  </a:cubicBezTo>
                  <a:cubicBezTo>
                    <a:pt x="5055" y="138772"/>
                    <a:pt x="10321" y="132753"/>
                    <a:pt x="20854" y="134446"/>
                  </a:cubicBezTo>
                  <a:cubicBezTo>
                    <a:pt x="37376" y="137503"/>
                    <a:pt x="53705" y="141522"/>
                    <a:pt x="69757" y="146484"/>
                  </a:cubicBezTo>
                  <a:cubicBezTo>
                    <a:pt x="79794" y="151448"/>
                    <a:pt x="90241" y="155539"/>
                    <a:pt x="100980" y="158709"/>
                  </a:cubicBezTo>
                  <a:cubicBezTo>
                    <a:pt x="112084" y="159849"/>
                    <a:pt x="123266" y="157481"/>
                    <a:pt x="132955" y="151938"/>
                  </a:cubicBezTo>
                  <a:cubicBezTo>
                    <a:pt x="173958" y="125042"/>
                    <a:pt x="212517" y="94007"/>
                    <a:pt x="254837" y="69555"/>
                  </a:cubicBezTo>
                  <a:cubicBezTo>
                    <a:pt x="286319" y="53387"/>
                    <a:pt x="319501" y="40771"/>
                    <a:pt x="353771" y="31938"/>
                  </a:cubicBezTo>
                  <a:cubicBezTo>
                    <a:pt x="428666" y="11739"/>
                    <a:pt x="505858" y="1308"/>
                    <a:pt x="583427" y="903"/>
                  </a:cubicBezTo>
                  <a:cubicBezTo>
                    <a:pt x="687196" y="-2291"/>
                    <a:pt x="791053" y="2993"/>
                    <a:pt x="893962" y="16702"/>
                  </a:cubicBezTo>
                  <a:cubicBezTo>
                    <a:pt x="939103" y="22345"/>
                    <a:pt x="977473" y="40778"/>
                    <a:pt x="1018853" y="54320"/>
                  </a:cubicBezTo>
                  <a:cubicBezTo>
                    <a:pt x="1023079" y="56153"/>
                    <a:pt x="1026960" y="58698"/>
                    <a:pt x="1030326" y="61844"/>
                  </a:cubicBezTo>
                  <a:lnTo>
                    <a:pt x="1156157" y="165104"/>
                  </a:lnTo>
                  <a:cubicBezTo>
                    <a:pt x="1158994" y="167179"/>
                    <a:pt x="1161312" y="169883"/>
                    <a:pt x="1162929" y="173004"/>
                  </a:cubicBezTo>
                  <a:cubicBezTo>
                    <a:pt x="1172521" y="197080"/>
                    <a:pt x="1181737" y="220967"/>
                    <a:pt x="1190578" y="245230"/>
                  </a:cubicBezTo>
                  <a:cubicBezTo>
                    <a:pt x="1195864" y="261318"/>
                    <a:pt x="1193063" y="278969"/>
                    <a:pt x="1183054" y="292628"/>
                  </a:cubicBezTo>
                  <a:cubicBezTo>
                    <a:pt x="1150340" y="344933"/>
                    <a:pt x="1106552" y="389427"/>
                    <a:pt x="1054778" y="422974"/>
                  </a:cubicBezTo>
                  <a:cubicBezTo>
                    <a:pt x="1008989" y="451290"/>
                    <a:pt x="968661" y="487604"/>
                    <a:pt x="935717" y="530184"/>
                  </a:cubicBezTo>
                  <a:cubicBezTo>
                    <a:pt x="923596" y="544696"/>
                    <a:pt x="918998" y="564061"/>
                    <a:pt x="923303" y="582473"/>
                  </a:cubicBezTo>
                  <a:cubicBezTo>
                    <a:pt x="931236" y="616267"/>
                    <a:pt x="912179" y="650553"/>
                    <a:pt x="879291" y="661658"/>
                  </a:cubicBezTo>
                  <a:cubicBezTo>
                    <a:pt x="843554" y="676141"/>
                    <a:pt x="806312" y="671627"/>
                    <a:pt x="769259" y="669558"/>
                  </a:cubicBezTo>
                  <a:cubicBezTo>
                    <a:pt x="732205" y="667489"/>
                    <a:pt x="691766" y="666549"/>
                    <a:pt x="653396" y="668241"/>
                  </a:cubicBezTo>
                  <a:cubicBezTo>
                    <a:pt x="636381" y="669344"/>
                    <a:pt x="619903" y="674642"/>
                    <a:pt x="605434" y="683665"/>
                  </a:cubicBezTo>
                  <a:cubicBezTo>
                    <a:pt x="567449" y="707262"/>
                    <a:pt x="523362" y="719167"/>
                    <a:pt x="478662" y="717897"/>
                  </a:cubicBezTo>
                  <a:cubicBezTo>
                    <a:pt x="459853" y="717897"/>
                    <a:pt x="437470" y="723916"/>
                    <a:pt x="424304" y="715264"/>
                  </a:cubicBezTo>
                  <a:cubicBezTo>
                    <a:pt x="411138" y="706612"/>
                    <a:pt x="409445" y="683853"/>
                    <a:pt x="405495" y="666549"/>
                  </a:cubicBezTo>
                  <a:cubicBezTo>
                    <a:pt x="399853" y="645295"/>
                    <a:pt x="396467" y="623288"/>
                    <a:pt x="392141" y="601658"/>
                  </a:cubicBezTo>
                  <a:cubicBezTo>
                    <a:pt x="389952" y="592900"/>
                    <a:pt x="394294" y="583821"/>
                    <a:pt x="402486" y="580028"/>
                  </a:cubicBezTo>
                  <a:cubicBezTo>
                    <a:pt x="448756" y="548993"/>
                    <a:pt x="495026" y="517771"/>
                    <a:pt x="540167" y="485984"/>
                  </a:cubicBezTo>
                  <a:cubicBezTo>
                    <a:pt x="556511" y="474338"/>
                    <a:pt x="570974" y="460256"/>
                    <a:pt x="583051" y="444228"/>
                  </a:cubicBezTo>
                  <a:cubicBezTo>
                    <a:pt x="600922" y="419012"/>
                    <a:pt x="617071" y="392620"/>
                    <a:pt x="631390" y="365231"/>
                  </a:cubicBezTo>
                  <a:cubicBezTo>
                    <a:pt x="636893" y="354165"/>
                    <a:pt x="639298" y="341816"/>
                    <a:pt x="638349" y="329494"/>
                  </a:cubicBezTo>
                  <a:cubicBezTo>
                    <a:pt x="635528" y="294321"/>
                    <a:pt x="611076" y="280027"/>
                    <a:pt x="578161" y="293381"/>
                  </a:cubicBezTo>
                  <a:cubicBezTo>
                    <a:pt x="551130" y="305998"/>
                    <a:pt x="527856" y="325447"/>
                    <a:pt x="510637" y="349807"/>
                  </a:cubicBezTo>
                  <a:cubicBezTo>
                    <a:pt x="501232" y="361469"/>
                    <a:pt x="493145" y="374071"/>
                    <a:pt x="483740" y="385732"/>
                  </a:cubicBezTo>
                  <a:cubicBezTo>
                    <a:pt x="473560" y="400362"/>
                    <a:pt x="457612" y="409944"/>
                    <a:pt x="439916" y="412065"/>
                  </a:cubicBezTo>
                  <a:cubicBezTo>
                    <a:pt x="434249" y="412433"/>
                    <a:pt x="428718" y="410221"/>
                    <a:pt x="424869" y="406046"/>
                  </a:cubicBezTo>
                  <a:cubicBezTo>
                    <a:pt x="397231" y="373739"/>
                    <a:pt x="385685" y="330666"/>
                    <a:pt x="393458" y="288867"/>
                  </a:cubicBezTo>
                  <a:cubicBezTo>
                    <a:pt x="394776" y="281736"/>
                    <a:pt x="395343" y="274486"/>
                    <a:pt x="395151" y="267236"/>
                  </a:cubicBezTo>
                  <a:cubicBezTo>
                    <a:pt x="395151" y="233381"/>
                    <a:pt x="380668" y="219274"/>
                    <a:pt x="347564" y="218898"/>
                  </a:cubicBezTo>
                  <a:cubicBezTo>
                    <a:pt x="342298" y="218898"/>
                    <a:pt x="337219" y="218898"/>
                    <a:pt x="331953" y="218898"/>
                  </a:cubicBezTo>
                  <a:close/>
                  <a:moveTo>
                    <a:pt x="684807" y="260842"/>
                  </a:moveTo>
                  <a:cubicBezTo>
                    <a:pt x="716349" y="262123"/>
                    <a:pt x="746159" y="275612"/>
                    <a:pt x="767942" y="298459"/>
                  </a:cubicBezTo>
                  <a:cubicBezTo>
                    <a:pt x="779323" y="306511"/>
                    <a:pt x="783354" y="321528"/>
                    <a:pt x="777535" y="334196"/>
                  </a:cubicBezTo>
                  <a:cubicBezTo>
                    <a:pt x="767732" y="353895"/>
                    <a:pt x="756347" y="372766"/>
                    <a:pt x="743491" y="390623"/>
                  </a:cubicBezTo>
                  <a:cubicBezTo>
                    <a:pt x="724682" y="417707"/>
                    <a:pt x="701547" y="442911"/>
                    <a:pt x="682362" y="470184"/>
                  </a:cubicBezTo>
                  <a:cubicBezTo>
                    <a:pt x="670012" y="488933"/>
                    <a:pt x="664012" y="511153"/>
                    <a:pt x="665246" y="533570"/>
                  </a:cubicBezTo>
                  <a:cubicBezTo>
                    <a:pt x="665246" y="549746"/>
                    <a:pt x="672958" y="556517"/>
                    <a:pt x="689133" y="558586"/>
                  </a:cubicBezTo>
                  <a:cubicBezTo>
                    <a:pt x="729914" y="563711"/>
                    <a:pt x="771297" y="556574"/>
                    <a:pt x="808005" y="538084"/>
                  </a:cubicBezTo>
                  <a:cubicBezTo>
                    <a:pt x="867253" y="507990"/>
                    <a:pt x="925372" y="475639"/>
                    <a:pt x="983680" y="444040"/>
                  </a:cubicBezTo>
                  <a:cubicBezTo>
                    <a:pt x="992740" y="439221"/>
                    <a:pt x="1000888" y="432856"/>
                    <a:pt x="1007755" y="425231"/>
                  </a:cubicBezTo>
                  <a:cubicBezTo>
                    <a:pt x="1039918" y="388742"/>
                    <a:pt x="1071329" y="351876"/>
                    <a:pt x="1101800" y="314635"/>
                  </a:cubicBezTo>
                  <a:cubicBezTo>
                    <a:pt x="1114368" y="300504"/>
                    <a:pt x="1115157" y="279447"/>
                    <a:pt x="1103681" y="264415"/>
                  </a:cubicBezTo>
                  <a:cubicBezTo>
                    <a:pt x="1097097" y="254070"/>
                    <a:pt x="1087693" y="245606"/>
                    <a:pt x="1081486" y="234697"/>
                  </a:cubicBezTo>
                  <a:cubicBezTo>
                    <a:pt x="1060818" y="200824"/>
                    <a:pt x="1026541" y="177516"/>
                    <a:pt x="987442" y="170747"/>
                  </a:cubicBezTo>
                  <a:cubicBezTo>
                    <a:pt x="952457" y="161907"/>
                    <a:pt x="914840" y="152314"/>
                    <a:pt x="879103" y="145543"/>
                  </a:cubicBezTo>
                  <a:cubicBezTo>
                    <a:pt x="839792" y="138208"/>
                    <a:pt x="799917" y="133317"/>
                    <a:pt x="760231" y="126734"/>
                  </a:cubicBezTo>
                  <a:cubicBezTo>
                    <a:pt x="730136" y="122032"/>
                    <a:pt x="700230" y="116013"/>
                    <a:pt x="669948" y="113004"/>
                  </a:cubicBezTo>
                  <a:cubicBezTo>
                    <a:pt x="642422" y="107029"/>
                    <a:pt x="613933" y="117602"/>
                    <a:pt x="596970" y="140089"/>
                  </a:cubicBezTo>
                  <a:cubicBezTo>
                    <a:pt x="583968" y="159284"/>
                    <a:pt x="573653" y="180167"/>
                    <a:pt x="566311" y="202158"/>
                  </a:cubicBezTo>
                  <a:cubicBezTo>
                    <a:pt x="549195" y="255387"/>
                    <a:pt x="575528" y="282472"/>
                    <a:pt x="630261" y="270622"/>
                  </a:cubicBezTo>
                  <a:cubicBezTo>
                    <a:pt x="648318" y="267236"/>
                    <a:pt x="666563" y="264415"/>
                    <a:pt x="684807" y="260842"/>
                  </a:cubicBezTo>
                  <a:close/>
                </a:path>
              </a:pathLst>
            </a:custGeom>
            <a:solidFill>
              <a:srgbClr val="0168B1"/>
            </a:solidFill>
            <a:ln w="18797"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0CB2F37E-C44D-4038-98E4-46AD871F1D09}"/>
                </a:ext>
              </a:extLst>
            </p:cNvPr>
            <p:cNvSpPr/>
            <p:nvPr/>
          </p:nvSpPr>
          <p:spPr>
            <a:xfrm>
              <a:off x="4858368" y="3958239"/>
              <a:ext cx="210620" cy="257916"/>
            </a:xfrm>
            <a:custGeom>
              <a:avLst/>
              <a:gdLst>
                <a:gd name="connsiteX0" fmla="*/ 507815 w 659963"/>
                <a:gd name="connsiteY0" fmla="*/ 366652 h 808163"/>
                <a:gd name="connsiteX1" fmla="*/ 549946 w 659963"/>
                <a:gd name="connsiteY1" fmla="*/ 405962 h 808163"/>
                <a:gd name="connsiteX2" fmla="*/ 571200 w 659963"/>
                <a:gd name="connsiteY2" fmla="*/ 434363 h 808163"/>
                <a:gd name="connsiteX3" fmla="*/ 580417 w 659963"/>
                <a:gd name="connsiteY3" fmla="*/ 446025 h 808163"/>
                <a:gd name="connsiteX4" fmla="*/ 599225 w 659963"/>
                <a:gd name="connsiteY4" fmla="*/ 515994 h 808163"/>
                <a:gd name="connsiteX5" fmla="*/ 648505 w 659963"/>
                <a:gd name="connsiteY5" fmla="*/ 657060 h 808163"/>
                <a:gd name="connsiteX6" fmla="*/ 657157 w 659963"/>
                <a:gd name="connsiteY6" fmla="*/ 721199 h 808163"/>
                <a:gd name="connsiteX7" fmla="*/ 631201 w 659963"/>
                <a:gd name="connsiteY7" fmla="*/ 741512 h 808163"/>
                <a:gd name="connsiteX8" fmla="*/ 563301 w 659963"/>
                <a:gd name="connsiteY8" fmla="*/ 743769 h 808163"/>
                <a:gd name="connsiteX9" fmla="*/ 525683 w 659963"/>
                <a:gd name="connsiteY9" fmla="*/ 765776 h 808163"/>
                <a:gd name="connsiteX10" fmla="*/ 486372 w 659963"/>
                <a:gd name="connsiteY10" fmla="*/ 790039 h 808163"/>
                <a:gd name="connsiteX11" fmla="*/ 409632 w 659963"/>
                <a:gd name="connsiteY11" fmla="*/ 807531 h 808163"/>
                <a:gd name="connsiteX12" fmla="*/ 395902 w 659963"/>
                <a:gd name="connsiteY12" fmla="*/ 807531 h 808163"/>
                <a:gd name="connsiteX13" fmla="*/ 274961 w 659963"/>
                <a:gd name="connsiteY13" fmla="*/ 790227 h 808163"/>
                <a:gd name="connsiteX14" fmla="*/ 234145 w 659963"/>
                <a:gd name="connsiteY14" fmla="*/ 777437 h 808163"/>
                <a:gd name="connsiteX15" fmla="*/ 212697 w 659963"/>
                <a:gd name="connsiteY15" fmla="*/ 721848 h 808163"/>
                <a:gd name="connsiteX16" fmla="*/ 213079 w 659963"/>
                <a:gd name="connsiteY16" fmla="*/ 721011 h 808163"/>
                <a:gd name="connsiteX17" fmla="*/ 197092 w 659963"/>
                <a:gd name="connsiteY17" fmla="*/ 694302 h 808163"/>
                <a:gd name="connsiteX18" fmla="*/ 161731 w 659963"/>
                <a:gd name="connsiteY18" fmla="*/ 701449 h 808163"/>
                <a:gd name="connsiteX19" fmla="*/ 127875 w 659963"/>
                <a:gd name="connsiteY19" fmla="*/ 679631 h 808163"/>
                <a:gd name="connsiteX20" fmla="*/ 170384 w 659963"/>
                <a:gd name="connsiteY20" fmla="*/ 566778 h 808163"/>
                <a:gd name="connsiteX21" fmla="*/ 195587 w 659963"/>
                <a:gd name="connsiteY21" fmla="*/ 503768 h 808163"/>
                <a:gd name="connsiteX22" fmla="*/ 183362 w 659963"/>
                <a:gd name="connsiteY22" fmla="*/ 489850 h 808163"/>
                <a:gd name="connsiteX23" fmla="*/ 136715 w 659963"/>
                <a:gd name="connsiteY23" fmla="*/ 438313 h 808163"/>
                <a:gd name="connsiteX24" fmla="*/ 165681 w 659963"/>
                <a:gd name="connsiteY24" fmla="*/ 373423 h 808163"/>
                <a:gd name="connsiteX25" fmla="*/ 191638 w 659963"/>
                <a:gd name="connsiteY25" fmla="*/ 335805 h 808163"/>
                <a:gd name="connsiteX26" fmla="*/ 167374 w 659963"/>
                <a:gd name="connsiteY26" fmla="*/ 306651 h 808163"/>
                <a:gd name="connsiteX27" fmla="*/ 69003 w 659963"/>
                <a:gd name="connsiteY27" fmla="*/ 344269 h 808163"/>
                <a:gd name="connsiteX28" fmla="*/ 38721 w 659963"/>
                <a:gd name="connsiteY28" fmla="*/ 341824 h 808163"/>
                <a:gd name="connsiteX29" fmla="*/ 8063 w 659963"/>
                <a:gd name="connsiteY29" fmla="*/ 313422 h 808163"/>
                <a:gd name="connsiteX30" fmla="*/ 163 w 659963"/>
                <a:gd name="connsiteY30" fmla="*/ 288971 h 808163"/>
                <a:gd name="connsiteX31" fmla="*/ 34959 w 659963"/>
                <a:gd name="connsiteY31" fmla="*/ 136807 h 808163"/>
                <a:gd name="connsiteX32" fmla="*/ 72577 w 659963"/>
                <a:gd name="connsiteY32" fmla="*/ 65898 h 808163"/>
                <a:gd name="connsiteX33" fmla="*/ 81793 w 659963"/>
                <a:gd name="connsiteY33" fmla="*/ 53672 h 808163"/>
                <a:gd name="connsiteX34" fmla="*/ 93079 w 659963"/>
                <a:gd name="connsiteY34" fmla="*/ 36744 h 808163"/>
                <a:gd name="connsiteX35" fmla="*/ 128440 w 659963"/>
                <a:gd name="connsiteY35" fmla="*/ 42387 h 808163"/>
                <a:gd name="connsiteX36" fmla="*/ 163989 w 659963"/>
                <a:gd name="connsiteY36" fmla="*/ 72105 h 808163"/>
                <a:gd name="connsiteX37" fmla="*/ 195023 w 659963"/>
                <a:gd name="connsiteY37" fmla="*/ 100130 h 808163"/>
                <a:gd name="connsiteX38" fmla="*/ 241857 w 659963"/>
                <a:gd name="connsiteY38" fmla="*/ 105773 h 808163"/>
                <a:gd name="connsiteX39" fmla="*/ 343049 w 659963"/>
                <a:gd name="connsiteY39" fmla="*/ 49346 h 808163"/>
                <a:gd name="connsiteX40" fmla="*/ 407940 w 659963"/>
                <a:gd name="connsiteY40" fmla="*/ 21697 h 808163"/>
                <a:gd name="connsiteX41" fmla="*/ 479413 w 659963"/>
                <a:gd name="connsiteY41" fmla="*/ 1948 h 808163"/>
                <a:gd name="connsiteX42" fmla="*/ 537345 w 659963"/>
                <a:gd name="connsiteY42" fmla="*/ 12104 h 808163"/>
                <a:gd name="connsiteX43" fmla="*/ 553724 w 659963"/>
                <a:gd name="connsiteY43" fmla="*/ 67176 h 808163"/>
                <a:gd name="connsiteX44" fmla="*/ 552956 w 659963"/>
                <a:gd name="connsiteY44" fmla="*/ 68531 h 808163"/>
                <a:gd name="connsiteX45" fmla="*/ 551451 w 659963"/>
                <a:gd name="connsiteY45" fmla="*/ 71164 h 808163"/>
                <a:gd name="connsiteX46" fmla="*/ 419789 w 659963"/>
                <a:gd name="connsiteY46" fmla="*/ 170851 h 808163"/>
                <a:gd name="connsiteX47" fmla="*/ 379163 w 659963"/>
                <a:gd name="connsiteY47" fmla="*/ 191165 h 808163"/>
                <a:gd name="connsiteX48" fmla="*/ 350948 w 659963"/>
                <a:gd name="connsiteY48" fmla="*/ 191165 h 808163"/>
                <a:gd name="connsiteX49" fmla="*/ 343989 w 659963"/>
                <a:gd name="connsiteY49" fmla="*/ 178563 h 808163"/>
                <a:gd name="connsiteX50" fmla="*/ 343989 w 659963"/>
                <a:gd name="connsiteY50" fmla="*/ 139064 h 808163"/>
                <a:gd name="connsiteX51" fmla="*/ 276089 w 659963"/>
                <a:gd name="connsiteY51" fmla="*/ 171980 h 808163"/>
                <a:gd name="connsiteX52" fmla="*/ 254083 w 659963"/>
                <a:gd name="connsiteY52" fmla="*/ 228406 h 808163"/>
                <a:gd name="connsiteX53" fmla="*/ 260666 w 659963"/>
                <a:gd name="connsiteY53" fmla="*/ 246087 h 808163"/>
                <a:gd name="connsiteX54" fmla="*/ 310886 w 659963"/>
                <a:gd name="connsiteY54" fmla="*/ 276557 h 808163"/>
                <a:gd name="connsiteX55" fmla="*/ 335901 w 659963"/>
                <a:gd name="connsiteY55" fmla="*/ 314363 h 808163"/>
                <a:gd name="connsiteX56" fmla="*/ 354710 w 659963"/>
                <a:gd name="connsiteY56" fmla="*/ 351981 h 808163"/>
                <a:gd name="connsiteX57" fmla="*/ 375212 w 659963"/>
                <a:gd name="connsiteY57" fmla="*/ 372859 h 808163"/>
                <a:gd name="connsiteX58" fmla="*/ 383677 w 659963"/>
                <a:gd name="connsiteY58" fmla="*/ 448094 h 808163"/>
                <a:gd name="connsiteX59" fmla="*/ 361859 w 659963"/>
                <a:gd name="connsiteY59" fmla="*/ 478188 h 808163"/>
                <a:gd name="connsiteX60" fmla="*/ 341921 w 659963"/>
                <a:gd name="connsiteY60" fmla="*/ 534615 h 808163"/>
                <a:gd name="connsiteX61" fmla="*/ 338535 w 659963"/>
                <a:gd name="connsiteY61" fmla="*/ 655556 h 808163"/>
                <a:gd name="connsiteX62" fmla="*/ 342297 w 659963"/>
                <a:gd name="connsiteY62" fmla="*/ 707656 h 808163"/>
                <a:gd name="connsiteX63" fmla="*/ 372798 w 659963"/>
                <a:gd name="connsiteY63" fmla="*/ 732546 h 808163"/>
                <a:gd name="connsiteX64" fmla="*/ 374649 w 659963"/>
                <a:gd name="connsiteY64" fmla="*/ 732296 h 808163"/>
                <a:gd name="connsiteX65" fmla="*/ 474147 w 659963"/>
                <a:gd name="connsiteY65" fmla="*/ 691104 h 808163"/>
                <a:gd name="connsiteX66" fmla="*/ 492955 w 659963"/>
                <a:gd name="connsiteY66" fmla="*/ 605524 h 808163"/>
                <a:gd name="connsiteX67" fmla="*/ 497845 w 659963"/>
                <a:gd name="connsiteY67" fmla="*/ 401072 h 808163"/>
                <a:gd name="connsiteX68" fmla="*/ 507815 w 659963"/>
                <a:gd name="connsiteY68" fmla="*/ 366652 h 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59963" h="808163">
                  <a:moveTo>
                    <a:pt x="507815" y="366652"/>
                  </a:moveTo>
                  <a:cubicBezTo>
                    <a:pt x="528395" y="370274"/>
                    <a:pt x="544909" y="385682"/>
                    <a:pt x="549946" y="405962"/>
                  </a:cubicBezTo>
                  <a:cubicBezTo>
                    <a:pt x="551311" y="418601"/>
                    <a:pt x="559460" y="429489"/>
                    <a:pt x="571200" y="434363"/>
                  </a:cubicBezTo>
                  <a:cubicBezTo>
                    <a:pt x="575743" y="436820"/>
                    <a:pt x="579076" y="441037"/>
                    <a:pt x="580417" y="446025"/>
                  </a:cubicBezTo>
                  <a:cubicBezTo>
                    <a:pt x="588230" y="468905"/>
                    <a:pt x="594513" y="492280"/>
                    <a:pt x="599225" y="515994"/>
                  </a:cubicBezTo>
                  <a:cubicBezTo>
                    <a:pt x="609144" y="565043"/>
                    <a:pt x="625724" y="612505"/>
                    <a:pt x="648505" y="657060"/>
                  </a:cubicBezTo>
                  <a:cubicBezTo>
                    <a:pt x="659771" y="676450"/>
                    <a:pt x="662883" y="699517"/>
                    <a:pt x="657157" y="721199"/>
                  </a:cubicBezTo>
                  <a:cubicBezTo>
                    <a:pt x="655223" y="733759"/>
                    <a:pt x="643859" y="742653"/>
                    <a:pt x="631201" y="741512"/>
                  </a:cubicBezTo>
                  <a:cubicBezTo>
                    <a:pt x="608630" y="741512"/>
                    <a:pt x="585871" y="742641"/>
                    <a:pt x="563301" y="743769"/>
                  </a:cubicBezTo>
                  <a:cubicBezTo>
                    <a:pt x="547933" y="744563"/>
                    <a:pt x="533906" y="752769"/>
                    <a:pt x="525683" y="765776"/>
                  </a:cubicBezTo>
                  <a:cubicBezTo>
                    <a:pt x="515203" y="777496"/>
                    <a:pt x="501548" y="785925"/>
                    <a:pt x="486372" y="790039"/>
                  </a:cubicBezTo>
                  <a:cubicBezTo>
                    <a:pt x="461356" y="797939"/>
                    <a:pt x="435213" y="802077"/>
                    <a:pt x="409632" y="807531"/>
                  </a:cubicBezTo>
                  <a:cubicBezTo>
                    <a:pt x="405094" y="808374"/>
                    <a:pt x="400440" y="808374"/>
                    <a:pt x="395902" y="807531"/>
                  </a:cubicBezTo>
                  <a:cubicBezTo>
                    <a:pt x="355462" y="802077"/>
                    <a:pt x="315211" y="796810"/>
                    <a:pt x="274961" y="790227"/>
                  </a:cubicBezTo>
                  <a:cubicBezTo>
                    <a:pt x="260759" y="788175"/>
                    <a:pt x="246979" y="783857"/>
                    <a:pt x="234145" y="777437"/>
                  </a:cubicBezTo>
                  <a:cubicBezTo>
                    <a:pt x="212872" y="768009"/>
                    <a:pt x="203269" y="743121"/>
                    <a:pt x="212697" y="721848"/>
                  </a:cubicBezTo>
                  <a:cubicBezTo>
                    <a:pt x="212822" y="721567"/>
                    <a:pt x="212949" y="721288"/>
                    <a:pt x="213079" y="721011"/>
                  </a:cubicBezTo>
                  <a:cubicBezTo>
                    <a:pt x="217782" y="706904"/>
                    <a:pt x="213079" y="695807"/>
                    <a:pt x="197092" y="694302"/>
                  </a:cubicBezTo>
                  <a:cubicBezTo>
                    <a:pt x="184908" y="693883"/>
                    <a:pt x="172796" y="696332"/>
                    <a:pt x="161731" y="701449"/>
                  </a:cubicBezTo>
                  <a:cubicBezTo>
                    <a:pt x="141418" y="709913"/>
                    <a:pt x="126559" y="701449"/>
                    <a:pt x="127875" y="679631"/>
                  </a:cubicBezTo>
                  <a:cubicBezTo>
                    <a:pt x="127368" y="638010"/>
                    <a:pt x="142543" y="597722"/>
                    <a:pt x="170384" y="566778"/>
                  </a:cubicBezTo>
                  <a:cubicBezTo>
                    <a:pt x="186887" y="549999"/>
                    <a:pt x="195967" y="527300"/>
                    <a:pt x="195587" y="503768"/>
                  </a:cubicBezTo>
                  <a:cubicBezTo>
                    <a:pt x="195587" y="494740"/>
                    <a:pt x="192201" y="491166"/>
                    <a:pt x="183362" y="489850"/>
                  </a:cubicBezTo>
                  <a:cubicBezTo>
                    <a:pt x="148377" y="484771"/>
                    <a:pt x="140101" y="474238"/>
                    <a:pt x="136715" y="438313"/>
                  </a:cubicBezTo>
                  <a:cubicBezTo>
                    <a:pt x="132252" y="412802"/>
                    <a:pt x="143710" y="387134"/>
                    <a:pt x="165681" y="373423"/>
                  </a:cubicBezTo>
                  <a:cubicBezTo>
                    <a:pt x="177786" y="363654"/>
                    <a:pt x="186801" y="350589"/>
                    <a:pt x="191638" y="335805"/>
                  </a:cubicBezTo>
                  <a:cubicBezTo>
                    <a:pt x="199161" y="316996"/>
                    <a:pt x="186183" y="301009"/>
                    <a:pt x="167374" y="306651"/>
                  </a:cubicBezTo>
                  <a:cubicBezTo>
                    <a:pt x="133735" y="316847"/>
                    <a:pt x="100862" y="329418"/>
                    <a:pt x="69003" y="344269"/>
                  </a:cubicBezTo>
                  <a:cubicBezTo>
                    <a:pt x="56590" y="349912"/>
                    <a:pt x="48878" y="353297"/>
                    <a:pt x="38721" y="341824"/>
                  </a:cubicBezTo>
                  <a:cubicBezTo>
                    <a:pt x="28565" y="330350"/>
                    <a:pt x="16903" y="323015"/>
                    <a:pt x="8063" y="313422"/>
                  </a:cubicBezTo>
                  <a:cubicBezTo>
                    <a:pt x="2127" y="306735"/>
                    <a:pt x="-738" y="297867"/>
                    <a:pt x="163" y="288971"/>
                  </a:cubicBezTo>
                  <a:cubicBezTo>
                    <a:pt x="17917" y="239856"/>
                    <a:pt x="29602" y="188756"/>
                    <a:pt x="34959" y="136807"/>
                  </a:cubicBezTo>
                  <a:cubicBezTo>
                    <a:pt x="37444" y="109071"/>
                    <a:pt x="51005" y="83508"/>
                    <a:pt x="72577" y="65898"/>
                  </a:cubicBezTo>
                  <a:cubicBezTo>
                    <a:pt x="76304" y="62360"/>
                    <a:pt x="79419" y="58229"/>
                    <a:pt x="81793" y="53672"/>
                  </a:cubicBezTo>
                  <a:cubicBezTo>
                    <a:pt x="85744" y="47841"/>
                    <a:pt x="89129" y="36932"/>
                    <a:pt x="93079" y="36744"/>
                  </a:cubicBezTo>
                  <a:cubicBezTo>
                    <a:pt x="105156" y="35508"/>
                    <a:pt x="117346" y="37454"/>
                    <a:pt x="128440" y="42387"/>
                  </a:cubicBezTo>
                  <a:cubicBezTo>
                    <a:pt x="141262" y="51067"/>
                    <a:pt x="153173" y="61024"/>
                    <a:pt x="163989" y="72105"/>
                  </a:cubicBezTo>
                  <a:lnTo>
                    <a:pt x="195023" y="100130"/>
                  </a:lnTo>
                  <a:cubicBezTo>
                    <a:pt x="207369" y="112781"/>
                    <a:pt x="226859" y="115130"/>
                    <a:pt x="241857" y="105773"/>
                  </a:cubicBezTo>
                  <a:cubicBezTo>
                    <a:pt x="275525" y="86964"/>
                    <a:pt x="308816" y="67026"/>
                    <a:pt x="343049" y="49346"/>
                  </a:cubicBezTo>
                  <a:cubicBezTo>
                    <a:pt x="363972" y="38551"/>
                    <a:pt x="385660" y="29310"/>
                    <a:pt x="407940" y="21697"/>
                  </a:cubicBezTo>
                  <a:cubicBezTo>
                    <a:pt x="431381" y="13799"/>
                    <a:pt x="455242" y="7206"/>
                    <a:pt x="479413" y="1948"/>
                  </a:cubicBezTo>
                  <a:cubicBezTo>
                    <a:pt x="499302" y="-2668"/>
                    <a:pt x="520212" y="999"/>
                    <a:pt x="537345" y="12104"/>
                  </a:cubicBezTo>
                  <a:cubicBezTo>
                    <a:pt x="557075" y="22789"/>
                    <a:pt x="564409" y="47445"/>
                    <a:pt x="553724" y="67176"/>
                  </a:cubicBezTo>
                  <a:cubicBezTo>
                    <a:pt x="553478" y="67632"/>
                    <a:pt x="553222" y="68084"/>
                    <a:pt x="552956" y="68531"/>
                  </a:cubicBezTo>
                  <a:cubicBezTo>
                    <a:pt x="552644" y="69504"/>
                    <a:pt x="552131" y="70401"/>
                    <a:pt x="551451" y="71164"/>
                  </a:cubicBezTo>
                  <a:cubicBezTo>
                    <a:pt x="510823" y="108782"/>
                    <a:pt x="478473" y="156933"/>
                    <a:pt x="419789" y="170851"/>
                  </a:cubicBezTo>
                  <a:cubicBezTo>
                    <a:pt x="404427" y="173116"/>
                    <a:pt x="390191" y="180234"/>
                    <a:pt x="379163" y="191165"/>
                  </a:cubicBezTo>
                  <a:cubicBezTo>
                    <a:pt x="375024" y="196055"/>
                    <a:pt x="360353" y="192670"/>
                    <a:pt x="350948" y="191165"/>
                  </a:cubicBezTo>
                  <a:cubicBezTo>
                    <a:pt x="347751" y="191165"/>
                    <a:pt x="344177" y="183077"/>
                    <a:pt x="343989" y="178563"/>
                  </a:cubicBezTo>
                  <a:cubicBezTo>
                    <a:pt x="343049" y="165209"/>
                    <a:pt x="343989" y="151854"/>
                    <a:pt x="343989" y="139064"/>
                  </a:cubicBezTo>
                  <a:cubicBezTo>
                    <a:pt x="316269" y="131064"/>
                    <a:pt x="286979" y="145263"/>
                    <a:pt x="276089" y="171980"/>
                  </a:cubicBezTo>
                  <a:cubicBezTo>
                    <a:pt x="267722" y="190370"/>
                    <a:pt x="260375" y="209207"/>
                    <a:pt x="254083" y="228406"/>
                  </a:cubicBezTo>
                  <a:cubicBezTo>
                    <a:pt x="253306" y="235016"/>
                    <a:pt x="255756" y="241595"/>
                    <a:pt x="260666" y="246087"/>
                  </a:cubicBezTo>
                  <a:cubicBezTo>
                    <a:pt x="276406" y="257807"/>
                    <a:pt x="293221" y="268009"/>
                    <a:pt x="310886" y="276557"/>
                  </a:cubicBezTo>
                  <a:cubicBezTo>
                    <a:pt x="326100" y="282944"/>
                    <a:pt x="335971" y="297863"/>
                    <a:pt x="335901" y="314363"/>
                  </a:cubicBezTo>
                  <a:cubicBezTo>
                    <a:pt x="335094" y="329343"/>
                    <a:pt x="342242" y="343639"/>
                    <a:pt x="354710" y="351981"/>
                  </a:cubicBezTo>
                  <a:cubicBezTo>
                    <a:pt x="362147" y="358321"/>
                    <a:pt x="369007" y="365308"/>
                    <a:pt x="375212" y="372859"/>
                  </a:cubicBezTo>
                  <a:cubicBezTo>
                    <a:pt x="398191" y="391371"/>
                    <a:pt x="401968" y="424939"/>
                    <a:pt x="383677" y="448094"/>
                  </a:cubicBezTo>
                  <a:cubicBezTo>
                    <a:pt x="377129" y="458632"/>
                    <a:pt x="369839" y="468689"/>
                    <a:pt x="361859" y="478188"/>
                  </a:cubicBezTo>
                  <a:cubicBezTo>
                    <a:pt x="349160" y="494277"/>
                    <a:pt x="342148" y="514119"/>
                    <a:pt x="341921" y="534615"/>
                  </a:cubicBezTo>
                  <a:cubicBezTo>
                    <a:pt x="341920" y="575054"/>
                    <a:pt x="339099" y="615117"/>
                    <a:pt x="338535" y="655556"/>
                  </a:cubicBezTo>
                  <a:cubicBezTo>
                    <a:pt x="337994" y="673006"/>
                    <a:pt x="339255" y="690465"/>
                    <a:pt x="342297" y="707656"/>
                  </a:cubicBezTo>
                  <a:cubicBezTo>
                    <a:pt x="343846" y="722952"/>
                    <a:pt x="357502" y="734096"/>
                    <a:pt x="372798" y="732546"/>
                  </a:cubicBezTo>
                  <a:cubicBezTo>
                    <a:pt x="373418" y="732483"/>
                    <a:pt x="374034" y="732400"/>
                    <a:pt x="374649" y="732296"/>
                  </a:cubicBezTo>
                  <a:cubicBezTo>
                    <a:pt x="411668" y="730883"/>
                    <a:pt x="446961" y="716272"/>
                    <a:pt x="474147" y="691104"/>
                  </a:cubicBezTo>
                  <a:cubicBezTo>
                    <a:pt x="499350" y="667405"/>
                    <a:pt x="499162" y="635618"/>
                    <a:pt x="492955" y="605524"/>
                  </a:cubicBezTo>
                  <a:cubicBezTo>
                    <a:pt x="477720" y="536684"/>
                    <a:pt x="486560" y="468972"/>
                    <a:pt x="497845" y="401072"/>
                  </a:cubicBezTo>
                  <a:cubicBezTo>
                    <a:pt x="500340" y="389375"/>
                    <a:pt x="503671" y="377872"/>
                    <a:pt x="507815" y="366652"/>
                  </a:cubicBezTo>
                  <a:close/>
                </a:path>
              </a:pathLst>
            </a:custGeom>
            <a:solidFill>
              <a:srgbClr val="0269B1"/>
            </a:solidFill>
            <a:ln w="18797"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98688FC7-ABB4-481E-A2BE-5DEABF755513}"/>
                </a:ext>
              </a:extLst>
            </p:cNvPr>
            <p:cNvSpPr/>
            <p:nvPr/>
          </p:nvSpPr>
          <p:spPr>
            <a:xfrm>
              <a:off x="4453366" y="3993574"/>
              <a:ext cx="176547" cy="238041"/>
            </a:xfrm>
            <a:custGeom>
              <a:avLst/>
              <a:gdLst>
                <a:gd name="connsiteX0" fmla="*/ 23690 w 553199"/>
                <a:gd name="connsiteY0" fmla="*/ 359004 h 745887"/>
                <a:gd name="connsiteX1" fmla="*/ 3000 w 553199"/>
                <a:gd name="connsiteY1" fmla="*/ 280759 h 745887"/>
                <a:gd name="connsiteX2" fmla="*/ 27264 w 553199"/>
                <a:gd name="connsiteY2" fmla="*/ 197624 h 745887"/>
                <a:gd name="connsiteX3" fmla="*/ 140117 w 553199"/>
                <a:gd name="connsiteY3" fmla="*/ 75930 h 745887"/>
                <a:gd name="connsiteX4" fmla="*/ 150838 w 553199"/>
                <a:gd name="connsiteY4" fmla="*/ 61448 h 745887"/>
                <a:gd name="connsiteX5" fmla="*/ 195039 w 553199"/>
                <a:gd name="connsiteY5" fmla="*/ 85335 h 745887"/>
                <a:gd name="connsiteX6" fmla="*/ 256356 w 553199"/>
                <a:gd name="connsiteY6" fmla="*/ 58062 h 745887"/>
                <a:gd name="connsiteX7" fmla="*/ 293974 w 553199"/>
                <a:gd name="connsiteY7" fmla="*/ 41698 h 745887"/>
                <a:gd name="connsiteX8" fmla="*/ 377109 w 553199"/>
                <a:gd name="connsiteY8" fmla="*/ 9347 h 745887"/>
                <a:gd name="connsiteX9" fmla="*/ 469461 w 553199"/>
                <a:gd name="connsiteY9" fmla="*/ 14237 h 745887"/>
                <a:gd name="connsiteX10" fmla="*/ 504257 w 553199"/>
                <a:gd name="connsiteY10" fmla="*/ 37184 h 745887"/>
                <a:gd name="connsiteX11" fmla="*/ 550150 w 553199"/>
                <a:gd name="connsiteY11" fmla="*/ 144771 h 745887"/>
                <a:gd name="connsiteX12" fmla="*/ 503128 w 553199"/>
                <a:gd name="connsiteY12" fmla="*/ 257624 h 745887"/>
                <a:gd name="connsiteX13" fmla="*/ 459116 w 553199"/>
                <a:gd name="connsiteY13" fmla="*/ 282828 h 745887"/>
                <a:gd name="connsiteX14" fmla="*/ 442375 w 553199"/>
                <a:gd name="connsiteY14" fmla="*/ 285649 h 745887"/>
                <a:gd name="connsiteX15" fmla="*/ 406450 w 553199"/>
                <a:gd name="connsiteY15" fmla="*/ 326653 h 745887"/>
                <a:gd name="connsiteX16" fmla="*/ 365635 w 553199"/>
                <a:gd name="connsiteY16" fmla="*/ 435744 h 745887"/>
                <a:gd name="connsiteX17" fmla="*/ 360744 w 553199"/>
                <a:gd name="connsiteY17" fmla="*/ 443456 h 745887"/>
                <a:gd name="connsiteX18" fmla="*/ 359240 w 553199"/>
                <a:gd name="connsiteY18" fmla="*/ 481074 h 745887"/>
                <a:gd name="connsiteX19" fmla="*/ 388770 w 553199"/>
                <a:gd name="connsiteY19" fmla="*/ 486904 h 745887"/>
                <a:gd name="connsiteX20" fmla="*/ 405510 w 553199"/>
                <a:gd name="connsiteY20" fmla="*/ 484083 h 745887"/>
                <a:gd name="connsiteX21" fmla="*/ 527392 w 553199"/>
                <a:gd name="connsiteY21" fmla="*/ 497437 h 745887"/>
                <a:gd name="connsiteX22" fmla="*/ 534350 w 553199"/>
                <a:gd name="connsiteY22" fmla="*/ 502515 h 745887"/>
                <a:gd name="connsiteX23" fmla="*/ 530589 w 553199"/>
                <a:gd name="connsiteY23" fmla="*/ 553299 h 745887"/>
                <a:gd name="connsiteX24" fmla="*/ 514790 w 553199"/>
                <a:gd name="connsiteY24" fmla="*/ 576058 h 745887"/>
                <a:gd name="connsiteX25" fmla="*/ 494100 w 553199"/>
                <a:gd name="connsiteY25" fmla="*/ 588284 h 745887"/>
                <a:gd name="connsiteX26" fmla="*/ 437673 w 553199"/>
                <a:gd name="connsiteY26" fmla="*/ 585086 h 745887"/>
                <a:gd name="connsiteX27" fmla="*/ 390087 w 553199"/>
                <a:gd name="connsiteY27" fmla="*/ 626466 h 745887"/>
                <a:gd name="connsiteX28" fmla="*/ 365259 w 553199"/>
                <a:gd name="connsiteY28" fmla="*/ 691356 h 745887"/>
                <a:gd name="connsiteX29" fmla="*/ 358111 w 553199"/>
                <a:gd name="connsiteY29" fmla="*/ 704523 h 745887"/>
                <a:gd name="connsiteX30" fmla="*/ 325760 w 553199"/>
                <a:gd name="connsiteY30" fmla="*/ 733488 h 745887"/>
                <a:gd name="connsiteX31" fmla="*/ 249396 w 553199"/>
                <a:gd name="connsiteY31" fmla="*/ 744962 h 745887"/>
                <a:gd name="connsiteX32" fmla="*/ 146888 w 553199"/>
                <a:gd name="connsiteY32" fmla="*/ 669726 h 745887"/>
                <a:gd name="connsiteX33" fmla="*/ 166826 w 553199"/>
                <a:gd name="connsiteY33" fmla="*/ 652610 h 745887"/>
                <a:gd name="connsiteX34" fmla="*/ 233221 w 553199"/>
                <a:gd name="connsiteY34" fmla="*/ 666905 h 745887"/>
                <a:gd name="connsiteX35" fmla="*/ 272907 w 553199"/>
                <a:gd name="connsiteY35" fmla="*/ 662579 h 745887"/>
                <a:gd name="connsiteX36" fmla="*/ 307892 w 553199"/>
                <a:gd name="connsiteY36" fmla="*/ 606152 h 745887"/>
                <a:gd name="connsiteX37" fmla="*/ 254663 w 553199"/>
                <a:gd name="connsiteY37" fmla="*/ 606152 h 745887"/>
                <a:gd name="connsiteX38" fmla="*/ 186763 w 553199"/>
                <a:gd name="connsiteY38" fmla="*/ 610102 h 745887"/>
                <a:gd name="connsiteX39" fmla="*/ 144020 w 553199"/>
                <a:gd name="connsiteY39" fmla="*/ 575392 h 745887"/>
                <a:gd name="connsiteX40" fmla="*/ 144443 w 553199"/>
                <a:gd name="connsiteY40" fmla="*/ 564397 h 745887"/>
                <a:gd name="connsiteX41" fmla="*/ 163252 w 553199"/>
                <a:gd name="connsiteY41" fmla="*/ 540133 h 745887"/>
                <a:gd name="connsiteX42" fmla="*/ 223816 w 553199"/>
                <a:gd name="connsiteY42" fmla="*/ 527343 h 745887"/>
                <a:gd name="connsiteX43" fmla="*/ 244318 w 553199"/>
                <a:gd name="connsiteY43" fmla="*/ 520948 h 745887"/>
                <a:gd name="connsiteX44" fmla="*/ 259741 w 553199"/>
                <a:gd name="connsiteY44" fmla="*/ 483330 h 745887"/>
                <a:gd name="connsiteX45" fmla="*/ 256544 w 553199"/>
                <a:gd name="connsiteY45" fmla="*/ 440446 h 745887"/>
                <a:gd name="connsiteX46" fmla="*/ 241497 w 553199"/>
                <a:gd name="connsiteY46" fmla="*/ 416747 h 745887"/>
                <a:gd name="connsiteX47" fmla="*/ 220807 w 553199"/>
                <a:gd name="connsiteY47" fmla="*/ 367844 h 745887"/>
                <a:gd name="connsiteX48" fmla="*/ 231340 w 553199"/>
                <a:gd name="connsiteY48" fmla="*/ 322703 h 745887"/>
                <a:gd name="connsiteX49" fmla="*/ 240744 w 553199"/>
                <a:gd name="connsiteY49" fmla="*/ 306151 h 745887"/>
                <a:gd name="connsiteX50" fmla="*/ 317484 w 553199"/>
                <a:gd name="connsiteY50" fmla="*/ 270414 h 745887"/>
                <a:gd name="connsiteX51" fmla="*/ 361685 w 553199"/>
                <a:gd name="connsiteY51" fmla="*/ 270414 h 745887"/>
                <a:gd name="connsiteX52" fmla="*/ 427892 w 553199"/>
                <a:gd name="connsiteY52" fmla="*/ 238815 h 745887"/>
                <a:gd name="connsiteX53" fmla="*/ 452908 w 553199"/>
                <a:gd name="connsiteY53" fmla="*/ 161511 h 745887"/>
                <a:gd name="connsiteX54" fmla="*/ 452908 w 553199"/>
                <a:gd name="connsiteY54" fmla="*/ 81385 h 745887"/>
                <a:gd name="connsiteX55" fmla="*/ 432230 w 553199"/>
                <a:gd name="connsiteY55" fmla="*/ 58842 h 745887"/>
                <a:gd name="connsiteX56" fmla="*/ 419992 w 553199"/>
                <a:gd name="connsiteY56" fmla="*/ 62012 h 745887"/>
                <a:gd name="connsiteX57" fmla="*/ 344757 w 553199"/>
                <a:gd name="connsiteY57" fmla="*/ 102451 h 745887"/>
                <a:gd name="connsiteX58" fmla="*/ 309585 w 553199"/>
                <a:gd name="connsiteY58" fmla="*/ 121260 h 745887"/>
                <a:gd name="connsiteX59" fmla="*/ 295102 w 553199"/>
                <a:gd name="connsiteY59" fmla="*/ 129536 h 745887"/>
                <a:gd name="connsiteX60" fmla="*/ 192970 w 553199"/>
                <a:gd name="connsiteY60" fmla="*/ 228658 h 745887"/>
                <a:gd name="connsiteX61" fmla="*/ 138048 w 553199"/>
                <a:gd name="connsiteY61" fmla="*/ 287342 h 745887"/>
                <a:gd name="connsiteX62" fmla="*/ 121496 w 553199"/>
                <a:gd name="connsiteY62" fmla="*/ 318565 h 745887"/>
                <a:gd name="connsiteX63" fmla="*/ 74850 w 553199"/>
                <a:gd name="connsiteY63" fmla="*/ 374991 h 745887"/>
                <a:gd name="connsiteX64" fmla="*/ 59803 w 553199"/>
                <a:gd name="connsiteY64" fmla="*/ 376496 h 745887"/>
                <a:gd name="connsiteX65" fmla="*/ 23690 w 553199"/>
                <a:gd name="connsiteY65" fmla="*/ 359004 h 7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199" h="745887">
                  <a:moveTo>
                    <a:pt x="23690" y="359004"/>
                  </a:moveTo>
                  <a:cubicBezTo>
                    <a:pt x="17295" y="335117"/>
                    <a:pt x="9771" y="308032"/>
                    <a:pt x="3000" y="280759"/>
                  </a:cubicBezTo>
                  <a:cubicBezTo>
                    <a:pt x="-5351" y="250688"/>
                    <a:pt x="4049" y="218482"/>
                    <a:pt x="27264" y="197624"/>
                  </a:cubicBezTo>
                  <a:cubicBezTo>
                    <a:pt x="66198" y="158501"/>
                    <a:pt x="102499" y="116746"/>
                    <a:pt x="140117" y="75930"/>
                  </a:cubicBezTo>
                  <a:cubicBezTo>
                    <a:pt x="143879" y="71792"/>
                    <a:pt x="146700" y="66902"/>
                    <a:pt x="150838" y="61448"/>
                  </a:cubicBezTo>
                  <a:cubicBezTo>
                    <a:pt x="164192" y="88344"/>
                    <a:pt x="166449" y="89473"/>
                    <a:pt x="195039" y="85335"/>
                  </a:cubicBezTo>
                  <a:cubicBezTo>
                    <a:pt x="217533" y="81837"/>
                    <a:pt x="238695" y="72425"/>
                    <a:pt x="256356" y="58062"/>
                  </a:cubicBezTo>
                  <a:cubicBezTo>
                    <a:pt x="267899" y="50556"/>
                    <a:pt x="280613" y="45026"/>
                    <a:pt x="293974" y="41698"/>
                  </a:cubicBezTo>
                  <a:cubicBezTo>
                    <a:pt x="322394" y="32833"/>
                    <a:pt x="350172" y="22024"/>
                    <a:pt x="377109" y="9347"/>
                  </a:cubicBezTo>
                  <a:cubicBezTo>
                    <a:pt x="406755" y="-4668"/>
                    <a:pt x="441461" y="-2830"/>
                    <a:pt x="469461" y="14237"/>
                  </a:cubicBezTo>
                  <a:cubicBezTo>
                    <a:pt x="481310" y="21197"/>
                    <a:pt x="492783" y="29473"/>
                    <a:pt x="504257" y="37184"/>
                  </a:cubicBezTo>
                  <a:cubicBezTo>
                    <a:pt x="542179" y="58493"/>
                    <a:pt x="561015" y="102651"/>
                    <a:pt x="550150" y="144771"/>
                  </a:cubicBezTo>
                  <a:cubicBezTo>
                    <a:pt x="543616" y="185576"/>
                    <a:pt x="527501" y="224251"/>
                    <a:pt x="503128" y="257624"/>
                  </a:cubicBezTo>
                  <a:cubicBezTo>
                    <a:pt x="493273" y="272517"/>
                    <a:pt x="476948" y="281865"/>
                    <a:pt x="459116" y="282828"/>
                  </a:cubicBezTo>
                  <a:cubicBezTo>
                    <a:pt x="453468" y="283310"/>
                    <a:pt x="447869" y="284253"/>
                    <a:pt x="442375" y="285649"/>
                  </a:cubicBezTo>
                  <a:cubicBezTo>
                    <a:pt x="416419" y="291668"/>
                    <a:pt x="406826" y="300508"/>
                    <a:pt x="406450" y="326653"/>
                  </a:cubicBezTo>
                  <a:cubicBezTo>
                    <a:pt x="407140" y="366871"/>
                    <a:pt x="392555" y="405855"/>
                    <a:pt x="365635" y="435744"/>
                  </a:cubicBezTo>
                  <a:cubicBezTo>
                    <a:pt x="363343" y="437830"/>
                    <a:pt x="361655" y="440494"/>
                    <a:pt x="360744" y="443456"/>
                  </a:cubicBezTo>
                  <a:cubicBezTo>
                    <a:pt x="357996" y="455804"/>
                    <a:pt x="357486" y="468545"/>
                    <a:pt x="359240" y="481074"/>
                  </a:cubicBezTo>
                  <a:cubicBezTo>
                    <a:pt x="360745" y="485776"/>
                    <a:pt x="378049" y="485964"/>
                    <a:pt x="388770" y="486904"/>
                  </a:cubicBezTo>
                  <a:cubicBezTo>
                    <a:pt x="394481" y="487069"/>
                    <a:pt x="400169" y="486110"/>
                    <a:pt x="405510" y="484083"/>
                  </a:cubicBezTo>
                  <a:cubicBezTo>
                    <a:pt x="446378" y="473148"/>
                    <a:pt x="489861" y="477912"/>
                    <a:pt x="527392" y="497437"/>
                  </a:cubicBezTo>
                  <a:cubicBezTo>
                    <a:pt x="530025" y="498754"/>
                    <a:pt x="534350" y="500823"/>
                    <a:pt x="534350" y="502515"/>
                  </a:cubicBezTo>
                  <a:cubicBezTo>
                    <a:pt x="534350" y="519443"/>
                    <a:pt x="543943" y="537124"/>
                    <a:pt x="530589" y="553299"/>
                  </a:cubicBezTo>
                  <a:cubicBezTo>
                    <a:pt x="524758" y="560447"/>
                    <a:pt x="521185" y="569663"/>
                    <a:pt x="514790" y="576058"/>
                  </a:cubicBezTo>
                  <a:cubicBezTo>
                    <a:pt x="509491" y="582376"/>
                    <a:pt x="502190" y="586690"/>
                    <a:pt x="494100" y="588284"/>
                  </a:cubicBezTo>
                  <a:cubicBezTo>
                    <a:pt x="475291" y="588284"/>
                    <a:pt x="456482" y="586215"/>
                    <a:pt x="437673" y="585086"/>
                  </a:cubicBezTo>
                  <a:cubicBezTo>
                    <a:pt x="404758" y="582829"/>
                    <a:pt x="391027" y="593550"/>
                    <a:pt x="390087" y="626466"/>
                  </a:cubicBezTo>
                  <a:cubicBezTo>
                    <a:pt x="390397" y="650472"/>
                    <a:pt x="381515" y="673688"/>
                    <a:pt x="365259" y="691356"/>
                  </a:cubicBezTo>
                  <a:cubicBezTo>
                    <a:pt x="361607" y="694926"/>
                    <a:pt x="359115" y="699515"/>
                    <a:pt x="358111" y="704523"/>
                  </a:cubicBezTo>
                  <a:cubicBezTo>
                    <a:pt x="356208" y="720972"/>
                    <a:pt x="342319" y="733408"/>
                    <a:pt x="325760" y="733488"/>
                  </a:cubicBezTo>
                  <a:cubicBezTo>
                    <a:pt x="300180" y="737062"/>
                    <a:pt x="274977" y="743081"/>
                    <a:pt x="249396" y="744962"/>
                  </a:cubicBezTo>
                  <a:cubicBezTo>
                    <a:pt x="200445" y="751961"/>
                    <a:pt x="154888" y="718523"/>
                    <a:pt x="146888" y="669726"/>
                  </a:cubicBezTo>
                  <a:cubicBezTo>
                    <a:pt x="144819" y="652234"/>
                    <a:pt x="149333" y="648472"/>
                    <a:pt x="166826" y="652610"/>
                  </a:cubicBezTo>
                  <a:cubicBezTo>
                    <a:pt x="188832" y="657689"/>
                    <a:pt x="210838" y="663896"/>
                    <a:pt x="233221" y="666905"/>
                  </a:cubicBezTo>
                  <a:cubicBezTo>
                    <a:pt x="246603" y="667891"/>
                    <a:pt x="260053" y="666425"/>
                    <a:pt x="272907" y="662579"/>
                  </a:cubicBezTo>
                  <a:cubicBezTo>
                    <a:pt x="307328" y="653363"/>
                    <a:pt x="312782" y="643770"/>
                    <a:pt x="307892" y="606152"/>
                  </a:cubicBezTo>
                  <a:cubicBezTo>
                    <a:pt x="290212" y="606152"/>
                    <a:pt x="272343" y="606152"/>
                    <a:pt x="254663" y="606152"/>
                  </a:cubicBezTo>
                  <a:cubicBezTo>
                    <a:pt x="231904" y="606152"/>
                    <a:pt x="209333" y="610666"/>
                    <a:pt x="186763" y="610102"/>
                  </a:cubicBezTo>
                  <a:cubicBezTo>
                    <a:pt x="165375" y="612320"/>
                    <a:pt x="146238" y="596780"/>
                    <a:pt x="144020" y="575392"/>
                  </a:cubicBezTo>
                  <a:cubicBezTo>
                    <a:pt x="143640" y="571725"/>
                    <a:pt x="143782" y="568023"/>
                    <a:pt x="144443" y="564397"/>
                  </a:cubicBezTo>
                  <a:cubicBezTo>
                    <a:pt x="143492" y="552661"/>
                    <a:pt x="151650" y="542138"/>
                    <a:pt x="163252" y="540133"/>
                  </a:cubicBezTo>
                  <a:cubicBezTo>
                    <a:pt x="183378" y="535807"/>
                    <a:pt x="203691" y="531857"/>
                    <a:pt x="223816" y="527343"/>
                  </a:cubicBezTo>
                  <a:cubicBezTo>
                    <a:pt x="230838" y="525868"/>
                    <a:pt x="237703" y="523727"/>
                    <a:pt x="244318" y="520948"/>
                  </a:cubicBezTo>
                  <a:cubicBezTo>
                    <a:pt x="265948" y="512296"/>
                    <a:pt x="267077" y="505713"/>
                    <a:pt x="259741" y="483330"/>
                  </a:cubicBezTo>
                  <a:cubicBezTo>
                    <a:pt x="256496" y="469282"/>
                    <a:pt x="255418" y="454820"/>
                    <a:pt x="256544" y="440446"/>
                  </a:cubicBezTo>
                  <a:cubicBezTo>
                    <a:pt x="257577" y="430026"/>
                    <a:pt x="251367" y="420244"/>
                    <a:pt x="241497" y="416747"/>
                  </a:cubicBezTo>
                  <a:cubicBezTo>
                    <a:pt x="215164" y="404709"/>
                    <a:pt x="212531" y="395493"/>
                    <a:pt x="220807" y="367844"/>
                  </a:cubicBezTo>
                  <a:cubicBezTo>
                    <a:pt x="225321" y="352985"/>
                    <a:pt x="227202" y="337562"/>
                    <a:pt x="231340" y="322703"/>
                  </a:cubicBezTo>
                  <a:cubicBezTo>
                    <a:pt x="232521" y="316284"/>
                    <a:pt x="235834" y="310451"/>
                    <a:pt x="240744" y="306151"/>
                  </a:cubicBezTo>
                  <a:cubicBezTo>
                    <a:pt x="265437" y="292420"/>
                    <a:pt x="291083" y="280477"/>
                    <a:pt x="317484" y="270414"/>
                  </a:cubicBezTo>
                  <a:cubicBezTo>
                    <a:pt x="332001" y="266844"/>
                    <a:pt x="347168" y="266844"/>
                    <a:pt x="361685" y="270414"/>
                  </a:cubicBezTo>
                  <a:cubicBezTo>
                    <a:pt x="388462" y="276977"/>
                    <a:pt x="416153" y="263760"/>
                    <a:pt x="427892" y="238815"/>
                  </a:cubicBezTo>
                  <a:cubicBezTo>
                    <a:pt x="440226" y="214515"/>
                    <a:pt x="448667" y="188429"/>
                    <a:pt x="452908" y="161511"/>
                  </a:cubicBezTo>
                  <a:cubicBezTo>
                    <a:pt x="455638" y="134872"/>
                    <a:pt x="455638" y="108024"/>
                    <a:pt x="452908" y="81385"/>
                  </a:cubicBezTo>
                  <a:cubicBezTo>
                    <a:pt x="453423" y="69450"/>
                    <a:pt x="444165" y="59357"/>
                    <a:pt x="432230" y="58842"/>
                  </a:cubicBezTo>
                  <a:cubicBezTo>
                    <a:pt x="427927" y="58657"/>
                    <a:pt x="423665" y="59760"/>
                    <a:pt x="419992" y="62012"/>
                  </a:cubicBezTo>
                  <a:cubicBezTo>
                    <a:pt x="394601" y="74050"/>
                    <a:pt x="370337" y="88909"/>
                    <a:pt x="344757" y="102451"/>
                  </a:cubicBezTo>
                  <a:cubicBezTo>
                    <a:pt x="333284" y="108846"/>
                    <a:pt x="321246" y="114677"/>
                    <a:pt x="309585" y="121260"/>
                  </a:cubicBezTo>
                  <a:cubicBezTo>
                    <a:pt x="304383" y="123305"/>
                    <a:pt x="299505" y="126093"/>
                    <a:pt x="295102" y="129536"/>
                  </a:cubicBezTo>
                  <a:cubicBezTo>
                    <a:pt x="260870" y="162451"/>
                    <a:pt x="226638" y="195179"/>
                    <a:pt x="192970" y="228658"/>
                  </a:cubicBezTo>
                  <a:cubicBezTo>
                    <a:pt x="174161" y="247467"/>
                    <a:pt x="155352" y="266276"/>
                    <a:pt x="138048" y="287342"/>
                  </a:cubicBezTo>
                  <a:cubicBezTo>
                    <a:pt x="130890" y="296793"/>
                    <a:pt x="125301" y="307336"/>
                    <a:pt x="121496" y="318565"/>
                  </a:cubicBezTo>
                  <a:cubicBezTo>
                    <a:pt x="112385" y="341880"/>
                    <a:pt x="96035" y="361657"/>
                    <a:pt x="74850" y="374991"/>
                  </a:cubicBezTo>
                  <a:cubicBezTo>
                    <a:pt x="70265" y="377576"/>
                    <a:pt x="64808" y="378122"/>
                    <a:pt x="59803" y="376496"/>
                  </a:cubicBezTo>
                  <a:cubicBezTo>
                    <a:pt x="49082" y="371418"/>
                    <a:pt x="37609" y="365399"/>
                    <a:pt x="23690" y="359004"/>
                  </a:cubicBezTo>
                  <a:close/>
                </a:path>
              </a:pathLst>
            </a:custGeom>
            <a:solidFill>
              <a:srgbClr val="0269B1"/>
            </a:solidFill>
            <a:ln w="18797"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8FC23B05-4E2C-462F-9B3C-1936E163C135}"/>
                </a:ext>
              </a:extLst>
            </p:cNvPr>
            <p:cNvSpPr/>
            <p:nvPr/>
          </p:nvSpPr>
          <p:spPr>
            <a:xfrm>
              <a:off x="4212933" y="3942583"/>
              <a:ext cx="137425" cy="271452"/>
            </a:xfrm>
            <a:custGeom>
              <a:avLst/>
              <a:gdLst>
                <a:gd name="connsiteX0" fmla="*/ 154498 w 430611"/>
                <a:gd name="connsiteY0" fmla="*/ 469126 h 850576"/>
                <a:gd name="connsiteX1" fmla="*/ 108416 w 430611"/>
                <a:gd name="connsiteY1" fmla="*/ 452386 h 850576"/>
                <a:gd name="connsiteX2" fmla="*/ 65720 w 430611"/>
                <a:gd name="connsiteY2" fmla="*/ 383922 h 850576"/>
                <a:gd name="connsiteX3" fmla="*/ 90548 w 430611"/>
                <a:gd name="connsiteY3" fmla="*/ 288185 h 850576"/>
                <a:gd name="connsiteX4" fmla="*/ 103337 w 430611"/>
                <a:gd name="connsiteY4" fmla="*/ 255645 h 850576"/>
                <a:gd name="connsiteX5" fmla="*/ 58385 w 430611"/>
                <a:gd name="connsiteY5" fmla="*/ 245677 h 850576"/>
                <a:gd name="connsiteX6" fmla="*/ 47099 w 430611"/>
                <a:gd name="connsiteY6" fmla="*/ 231006 h 850576"/>
                <a:gd name="connsiteX7" fmla="*/ 57444 w 430611"/>
                <a:gd name="connsiteY7" fmla="*/ 181539 h 850576"/>
                <a:gd name="connsiteX8" fmla="*/ 164466 w 430611"/>
                <a:gd name="connsiteY8" fmla="*/ 39155 h 850576"/>
                <a:gd name="connsiteX9" fmla="*/ 220893 w 430611"/>
                <a:gd name="connsiteY9" fmla="*/ 1538 h 850576"/>
                <a:gd name="connsiteX10" fmla="*/ 252304 w 430611"/>
                <a:gd name="connsiteY10" fmla="*/ 3042 h 850576"/>
                <a:gd name="connsiteX11" fmla="*/ 225783 w 430611"/>
                <a:gd name="connsiteY11" fmla="*/ 41601 h 850576"/>
                <a:gd name="connsiteX12" fmla="*/ 199075 w 430611"/>
                <a:gd name="connsiteY12" fmla="*/ 69438 h 850576"/>
                <a:gd name="connsiteX13" fmla="*/ 183464 w 430611"/>
                <a:gd name="connsiteY13" fmla="*/ 93889 h 850576"/>
                <a:gd name="connsiteX14" fmla="*/ 206034 w 430611"/>
                <a:gd name="connsiteY14" fmla="*/ 125488 h 850576"/>
                <a:gd name="connsiteX15" fmla="*/ 276568 w 430611"/>
                <a:gd name="connsiteY15" fmla="*/ 108936 h 850576"/>
                <a:gd name="connsiteX16" fmla="*/ 346724 w 430611"/>
                <a:gd name="connsiteY16" fmla="*/ 90127 h 850576"/>
                <a:gd name="connsiteX17" fmla="*/ 430612 w 430611"/>
                <a:gd name="connsiteY17" fmla="*/ 114203 h 850576"/>
                <a:gd name="connsiteX18" fmla="*/ 371928 w 430611"/>
                <a:gd name="connsiteY18" fmla="*/ 159908 h 850576"/>
                <a:gd name="connsiteX19" fmla="*/ 287476 w 430611"/>
                <a:gd name="connsiteY19" fmla="*/ 184924 h 850576"/>
                <a:gd name="connsiteX20" fmla="*/ 219200 w 430611"/>
                <a:gd name="connsiteY20" fmla="*/ 222542 h 850576"/>
                <a:gd name="connsiteX21" fmla="*/ 181582 w 430611"/>
                <a:gd name="connsiteY21" fmla="*/ 243984 h 850576"/>
                <a:gd name="connsiteX22" fmla="*/ 150360 w 430611"/>
                <a:gd name="connsiteY22" fmla="*/ 308874 h 850576"/>
                <a:gd name="connsiteX23" fmla="*/ 169168 w 430611"/>
                <a:gd name="connsiteY23" fmla="*/ 320724 h 850576"/>
                <a:gd name="connsiteX24" fmla="*/ 218448 w 430611"/>
                <a:gd name="connsiteY24" fmla="*/ 325050 h 850576"/>
                <a:gd name="connsiteX25" fmla="*/ 283527 w 430611"/>
                <a:gd name="connsiteY25" fmla="*/ 368499 h 850576"/>
                <a:gd name="connsiteX26" fmla="*/ 279013 w 430611"/>
                <a:gd name="connsiteY26" fmla="*/ 387307 h 850576"/>
                <a:gd name="connsiteX27" fmla="*/ 218448 w 430611"/>
                <a:gd name="connsiteY27" fmla="*/ 409126 h 850576"/>
                <a:gd name="connsiteX28" fmla="*/ 198699 w 430611"/>
                <a:gd name="connsiteY28" fmla="*/ 412699 h 850576"/>
                <a:gd name="connsiteX29" fmla="*/ 171802 w 430611"/>
                <a:gd name="connsiteY29" fmla="*/ 451822 h 850576"/>
                <a:gd name="connsiteX30" fmla="*/ 228229 w 430611"/>
                <a:gd name="connsiteY30" fmla="*/ 451822 h 850576"/>
                <a:gd name="connsiteX31" fmla="*/ 280517 w 430611"/>
                <a:gd name="connsiteY31" fmla="*/ 445239 h 850576"/>
                <a:gd name="connsiteX32" fmla="*/ 344280 w 430611"/>
                <a:gd name="connsiteY32" fmla="*/ 466117 h 850576"/>
                <a:gd name="connsiteX33" fmla="*/ 348115 w 430611"/>
                <a:gd name="connsiteY33" fmla="*/ 488668 h 850576"/>
                <a:gd name="connsiteX34" fmla="*/ 346537 w 430611"/>
                <a:gd name="connsiteY34" fmla="*/ 490568 h 850576"/>
                <a:gd name="connsiteX35" fmla="*/ 311176 w 430611"/>
                <a:gd name="connsiteY35" fmla="*/ 526869 h 850576"/>
                <a:gd name="connsiteX36" fmla="*/ 235940 w 430611"/>
                <a:gd name="connsiteY36" fmla="*/ 568061 h 850576"/>
                <a:gd name="connsiteX37" fmla="*/ 202085 w 430611"/>
                <a:gd name="connsiteY37" fmla="*/ 604550 h 850576"/>
                <a:gd name="connsiteX38" fmla="*/ 189106 w 430611"/>
                <a:gd name="connsiteY38" fmla="*/ 644048 h 850576"/>
                <a:gd name="connsiteX39" fmla="*/ 184404 w 430611"/>
                <a:gd name="connsiteY39" fmla="*/ 675835 h 850576"/>
                <a:gd name="connsiteX40" fmla="*/ 197194 w 430611"/>
                <a:gd name="connsiteY40" fmla="*/ 702920 h 850576"/>
                <a:gd name="connsiteX41" fmla="*/ 235940 w 430611"/>
                <a:gd name="connsiteY41" fmla="*/ 697654 h 850576"/>
                <a:gd name="connsiteX42" fmla="*/ 270925 w 430611"/>
                <a:gd name="connsiteY42" fmla="*/ 667559 h 850576"/>
                <a:gd name="connsiteX43" fmla="*/ 295922 w 430611"/>
                <a:gd name="connsiteY43" fmla="*/ 668141 h 850576"/>
                <a:gd name="connsiteX44" fmla="*/ 298950 w 430611"/>
                <a:gd name="connsiteY44" fmla="*/ 672450 h 850576"/>
                <a:gd name="connsiteX45" fmla="*/ 362524 w 430611"/>
                <a:gd name="connsiteY45" fmla="*/ 710068 h 850576"/>
                <a:gd name="connsiteX46" fmla="*/ 419393 w 430611"/>
                <a:gd name="connsiteY46" fmla="*/ 792018 h 850576"/>
                <a:gd name="connsiteX47" fmla="*/ 349170 w 430611"/>
                <a:gd name="connsiteY47" fmla="*/ 850006 h 850576"/>
                <a:gd name="connsiteX48" fmla="*/ 264718 w 430611"/>
                <a:gd name="connsiteY48" fmla="*/ 814081 h 850576"/>
                <a:gd name="connsiteX49" fmla="*/ 221458 w 430611"/>
                <a:gd name="connsiteY49" fmla="*/ 748438 h 850576"/>
                <a:gd name="connsiteX50" fmla="*/ 196253 w 430611"/>
                <a:gd name="connsiteY50" fmla="*/ 726996 h 850576"/>
                <a:gd name="connsiteX51" fmla="*/ 158636 w 430611"/>
                <a:gd name="connsiteY51" fmla="*/ 751071 h 850576"/>
                <a:gd name="connsiteX52" fmla="*/ 128918 w 430611"/>
                <a:gd name="connsiteY52" fmla="*/ 804864 h 850576"/>
                <a:gd name="connsiteX53" fmla="*/ 114149 w 430611"/>
                <a:gd name="connsiteY53" fmla="*/ 811586 h 850576"/>
                <a:gd name="connsiteX54" fmla="*/ 110109 w 430611"/>
                <a:gd name="connsiteY54" fmla="*/ 809002 h 850576"/>
                <a:gd name="connsiteX55" fmla="*/ 101645 w 430611"/>
                <a:gd name="connsiteY55" fmla="*/ 805052 h 850576"/>
                <a:gd name="connsiteX56" fmla="*/ 66472 w 430611"/>
                <a:gd name="connsiteY56" fmla="*/ 764049 h 850576"/>
                <a:gd name="connsiteX57" fmla="*/ 79262 w 430611"/>
                <a:gd name="connsiteY57" fmla="*/ 707622 h 850576"/>
                <a:gd name="connsiteX58" fmla="*/ 95437 w 430611"/>
                <a:gd name="connsiteY58" fmla="*/ 662105 h 850576"/>
                <a:gd name="connsiteX59" fmla="*/ 70422 w 430611"/>
                <a:gd name="connsiteY59" fmla="*/ 641979 h 850576"/>
                <a:gd name="connsiteX60" fmla="*/ 52930 w 430611"/>
                <a:gd name="connsiteY60" fmla="*/ 648374 h 850576"/>
                <a:gd name="connsiteX61" fmla="*/ 8729 w 430611"/>
                <a:gd name="connsiteY61" fmla="*/ 638594 h 850576"/>
                <a:gd name="connsiteX62" fmla="*/ 5531 w 430611"/>
                <a:gd name="connsiteY62" fmla="*/ 598531 h 850576"/>
                <a:gd name="connsiteX63" fmla="*/ 6848 w 430611"/>
                <a:gd name="connsiteY63" fmla="*/ 595710 h 850576"/>
                <a:gd name="connsiteX64" fmla="*/ 90548 w 430611"/>
                <a:gd name="connsiteY64" fmla="*/ 541916 h 850576"/>
                <a:gd name="connsiteX65" fmla="*/ 146975 w 430611"/>
                <a:gd name="connsiteY65" fmla="*/ 513703 h 850576"/>
                <a:gd name="connsiteX66" fmla="*/ 154498 w 430611"/>
                <a:gd name="connsiteY66" fmla="*/ 469126 h 8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30611" h="850576">
                  <a:moveTo>
                    <a:pt x="154498" y="469126"/>
                  </a:moveTo>
                  <a:cubicBezTo>
                    <a:pt x="138795" y="464538"/>
                    <a:pt x="123402" y="458947"/>
                    <a:pt x="108416" y="452386"/>
                  </a:cubicBezTo>
                  <a:cubicBezTo>
                    <a:pt x="82115" y="439771"/>
                    <a:pt x="65476" y="413091"/>
                    <a:pt x="65720" y="383922"/>
                  </a:cubicBezTo>
                  <a:cubicBezTo>
                    <a:pt x="61742" y="350028"/>
                    <a:pt x="70599" y="315874"/>
                    <a:pt x="90548" y="288185"/>
                  </a:cubicBezTo>
                  <a:cubicBezTo>
                    <a:pt x="96362" y="278014"/>
                    <a:pt x="100670" y="267053"/>
                    <a:pt x="103337" y="255645"/>
                  </a:cubicBezTo>
                  <a:cubicBezTo>
                    <a:pt x="86222" y="251695"/>
                    <a:pt x="72491" y="248122"/>
                    <a:pt x="58385" y="245677"/>
                  </a:cubicBezTo>
                  <a:cubicBezTo>
                    <a:pt x="49544" y="243984"/>
                    <a:pt x="45406" y="239658"/>
                    <a:pt x="47099" y="231006"/>
                  </a:cubicBezTo>
                  <a:cubicBezTo>
                    <a:pt x="48784" y="214197"/>
                    <a:pt x="52252" y="197614"/>
                    <a:pt x="57444" y="181539"/>
                  </a:cubicBezTo>
                  <a:cubicBezTo>
                    <a:pt x="81160" y="126168"/>
                    <a:pt x="117871" y="77328"/>
                    <a:pt x="164466" y="39155"/>
                  </a:cubicBezTo>
                  <a:cubicBezTo>
                    <a:pt x="181994" y="24793"/>
                    <a:pt x="200894" y="12193"/>
                    <a:pt x="220893" y="1538"/>
                  </a:cubicBezTo>
                  <a:cubicBezTo>
                    <a:pt x="227476" y="-2036"/>
                    <a:pt x="238197" y="1538"/>
                    <a:pt x="252304" y="3042"/>
                  </a:cubicBezTo>
                  <a:cubicBezTo>
                    <a:pt x="241771" y="18654"/>
                    <a:pt x="234624" y="30691"/>
                    <a:pt x="225783" y="41601"/>
                  </a:cubicBezTo>
                  <a:cubicBezTo>
                    <a:pt x="216943" y="52510"/>
                    <a:pt x="206974" y="60409"/>
                    <a:pt x="199075" y="69438"/>
                  </a:cubicBezTo>
                  <a:cubicBezTo>
                    <a:pt x="192311" y="76480"/>
                    <a:pt x="187006" y="84790"/>
                    <a:pt x="183464" y="93889"/>
                  </a:cubicBezTo>
                  <a:cubicBezTo>
                    <a:pt x="177633" y="112698"/>
                    <a:pt x="183463" y="129062"/>
                    <a:pt x="206034" y="125488"/>
                  </a:cubicBezTo>
                  <a:cubicBezTo>
                    <a:pt x="228605" y="121914"/>
                    <a:pt x="253244" y="114955"/>
                    <a:pt x="276568" y="108936"/>
                  </a:cubicBezTo>
                  <a:cubicBezTo>
                    <a:pt x="299890" y="102917"/>
                    <a:pt x="323025" y="94641"/>
                    <a:pt x="346724" y="90127"/>
                  </a:cubicBezTo>
                  <a:cubicBezTo>
                    <a:pt x="376966" y="83207"/>
                    <a:pt x="408643" y="92298"/>
                    <a:pt x="430612" y="114203"/>
                  </a:cubicBezTo>
                  <a:cubicBezTo>
                    <a:pt x="416701" y="135562"/>
                    <a:pt x="396043" y="151651"/>
                    <a:pt x="371928" y="159908"/>
                  </a:cubicBezTo>
                  <a:cubicBezTo>
                    <a:pt x="344091" y="169501"/>
                    <a:pt x="315502" y="176648"/>
                    <a:pt x="287476" y="184924"/>
                  </a:cubicBezTo>
                  <a:cubicBezTo>
                    <a:pt x="261522" y="190501"/>
                    <a:pt x="237780" y="203582"/>
                    <a:pt x="219200" y="222542"/>
                  </a:cubicBezTo>
                  <a:cubicBezTo>
                    <a:pt x="208130" y="232004"/>
                    <a:pt x="195365" y="239281"/>
                    <a:pt x="181582" y="243984"/>
                  </a:cubicBezTo>
                  <a:cubicBezTo>
                    <a:pt x="162774" y="253388"/>
                    <a:pt x="143965" y="289125"/>
                    <a:pt x="150360" y="308874"/>
                  </a:cubicBezTo>
                  <a:cubicBezTo>
                    <a:pt x="154645" y="315334"/>
                    <a:pt x="161492" y="319648"/>
                    <a:pt x="169168" y="320724"/>
                  </a:cubicBezTo>
                  <a:cubicBezTo>
                    <a:pt x="185344" y="323545"/>
                    <a:pt x="202084" y="323169"/>
                    <a:pt x="218448" y="325050"/>
                  </a:cubicBezTo>
                  <a:cubicBezTo>
                    <a:pt x="246559" y="326225"/>
                    <a:pt x="271664" y="342987"/>
                    <a:pt x="283527" y="368499"/>
                  </a:cubicBezTo>
                  <a:cubicBezTo>
                    <a:pt x="287289" y="376586"/>
                    <a:pt x="287100" y="383170"/>
                    <a:pt x="279013" y="387307"/>
                  </a:cubicBezTo>
                  <a:cubicBezTo>
                    <a:pt x="259075" y="395207"/>
                    <a:pt x="238762" y="402166"/>
                    <a:pt x="218448" y="409126"/>
                  </a:cubicBezTo>
                  <a:cubicBezTo>
                    <a:pt x="212241" y="411195"/>
                    <a:pt x="205282" y="411195"/>
                    <a:pt x="198699" y="412699"/>
                  </a:cubicBezTo>
                  <a:cubicBezTo>
                    <a:pt x="178573" y="417590"/>
                    <a:pt x="171426" y="427558"/>
                    <a:pt x="171802" y="451822"/>
                  </a:cubicBezTo>
                  <a:cubicBezTo>
                    <a:pt x="190611" y="451822"/>
                    <a:pt x="209420" y="451822"/>
                    <a:pt x="228229" y="451822"/>
                  </a:cubicBezTo>
                  <a:cubicBezTo>
                    <a:pt x="247037" y="451822"/>
                    <a:pt x="263025" y="447120"/>
                    <a:pt x="280517" y="445239"/>
                  </a:cubicBezTo>
                  <a:cubicBezTo>
                    <a:pt x="303892" y="441533"/>
                    <a:pt x="327623" y="449303"/>
                    <a:pt x="344280" y="466117"/>
                  </a:cubicBezTo>
                  <a:cubicBezTo>
                    <a:pt x="351566" y="471285"/>
                    <a:pt x="353283" y="481382"/>
                    <a:pt x="348115" y="488668"/>
                  </a:cubicBezTo>
                  <a:cubicBezTo>
                    <a:pt x="347638" y="489341"/>
                    <a:pt x="347111" y="489976"/>
                    <a:pt x="346537" y="490568"/>
                  </a:cubicBezTo>
                  <a:cubicBezTo>
                    <a:pt x="336419" y="504189"/>
                    <a:pt x="324526" y="516397"/>
                    <a:pt x="311176" y="526869"/>
                  </a:cubicBezTo>
                  <a:cubicBezTo>
                    <a:pt x="287218" y="542553"/>
                    <a:pt x="262061" y="556326"/>
                    <a:pt x="235940" y="568061"/>
                  </a:cubicBezTo>
                  <a:cubicBezTo>
                    <a:pt x="219080" y="573512"/>
                    <a:pt x="206260" y="587329"/>
                    <a:pt x="202085" y="604550"/>
                  </a:cubicBezTo>
                  <a:cubicBezTo>
                    <a:pt x="199263" y="618092"/>
                    <a:pt x="192680" y="630694"/>
                    <a:pt x="189106" y="644048"/>
                  </a:cubicBezTo>
                  <a:cubicBezTo>
                    <a:pt x="185631" y="654273"/>
                    <a:pt x="184037" y="665043"/>
                    <a:pt x="184404" y="675835"/>
                  </a:cubicBezTo>
                  <a:cubicBezTo>
                    <a:pt x="185099" y="686154"/>
                    <a:pt x="189668" y="695828"/>
                    <a:pt x="197194" y="702920"/>
                  </a:cubicBezTo>
                  <a:cubicBezTo>
                    <a:pt x="209746" y="710471"/>
                    <a:pt x="225859" y="708281"/>
                    <a:pt x="235940" y="697654"/>
                  </a:cubicBezTo>
                  <a:cubicBezTo>
                    <a:pt x="247413" y="687497"/>
                    <a:pt x="258699" y="676776"/>
                    <a:pt x="270925" y="667559"/>
                  </a:cubicBezTo>
                  <a:cubicBezTo>
                    <a:pt x="277988" y="660817"/>
                    <a:pt x="289179" y="661078"/>
                    <a:pt x="295922" y="668141"/>
                  </a:cubicBezTo>
                  <a:cubicBezTo>
                    <a:pt x="297140" y="669418"/>
                    <a:pt x="298161" y="670871"/>
                    <a:pt x="298950" y="672450"/>
                  </a:cubicBezTo>
                  <a:cubicBezTo>
                    <a:pt x="314437" y="692787"/>
                    <a:pt x="337244" y="706282"/>
                    <a:pt x="362524" y="710068"/>
                  </a:cubicBezTo>
                  <a:cubicBezTo>
                    <a:pt x="400858" y="716994"/>
                    <a:pt x="426319" y="753684"/>
                    <a:pt x="419393" y="792018"/>
                  </a:cubicBezTo>
                  <a:cubicBezTo>
                    <a:pt x="413272" y="825894"/>
                    <a:pt x="383592" y="850402"/>
                    <a:pt x="349170" y="850006"/>
                  </a:cubicBezTo>
                  <a:cubicBezTo>
                    <a:pt x="314185" y="852827"/>
                    <a:pt x="284655" y="845868"/>
                    <a:pt x="264718" y="814081"/>
                  </a:cubicBezTo>
                  <a:cubicBezTo>
                    <a:pt x="250799" y="791886"/>
                    <a:pt x="236129" y="770068"/>
                    <a:pt x="221458" y="748438"/>
                  </a:cubicBezTo>
                  <a:cubicBezTo>
                    <a:pt x="215250" y="739033"/>
                    <a:pt x="212053" y="726431"/>
                    <a:pt x="196253" y="726996"/>
                  </a:cubicBezTo>
                  <a:cubicBezTo>
                    <a:pt x="179915" y="726372"/>
                    <a:pt x="164912" y="735974"/>
                    <a:pt x="158636" y="751071"/>
                  </a:cubicBezTo>
                  <a:cubicBezTo>
                    <a:pt x="149795" y="769880"/>
                    <a:pt x="139827" y="786996"/>
                    <a:pt x="128918" y="804864"/>
                  </a:cubicBezTo>
                  <a:cubicBezTo>
                    <a:pt x="126696" y="810798"/>
                    <a:pt x="120084" y="813808"/>
                    <a:pt x="114149" y="811586"/>
                  </a:cubicBezTo>
                  <a:cubicBezTo>
                    <a:pt x="112636" y="811019"/>
                    <a:pt x="111259" y="810138"/>
                    <a:pt x="110109" y="809002"/>
                  </a:cubicBezTo>
                  <a:cubicBezTo>
                    <a:pt x="107478" y="807311"/>
                    <a:pt x="104631" y="805983"/>
                    <a:pt x="101645" y="805052"/>
                  </a:cubicBezTo>
                  <a:cubicBezTo>
                    <a:pt x="82836" y="798281"/>
                    <a:pt x="65908" y="790005"/>
                    <a:pt x="66472" y="764049"/>
                  </a:cubicBezTo>
                  <a:cubicBezTo>
                    <a:pt x="64500" y="744351"/>
                    <a:pt x="68989" y="724545"/>
                    <a:pt x="79262" y="707622"/>
                  </a:cubicBezTo>
                  <a:cubicBezTo>
                    <a:pt x="87982" y="693847"/>
                    <a:pt x="93509" y="678294"/>
                    <a:pt x="95437" y="662105"/>
                  </a:cubicBezTo>
                  <a:cubicBezTo>
                    <a:pt x="98259" y="644801"/>
                    <a:pt x="87726" y="637653"/>
                    <a:pt x="70422" y="641979"/>
                  </a:cubicBezTo>
                  <a:cubicBezTo>
                    <a:pt x="64427" y="643632"/>
                    <a:pt x="58577" y="645771"/>
                    <a:pt x="52930" y="648374"/>
                  </a:cubicBezTo>
                  <a:cubicBezTo>
                    <a:pt x="28855" y="658907"/>
                    <a:pt x="29043" y="658907"/>
                    <a:pt x="8729" y="638594"/>
                  </a:cubicBezTo>
                  <a:cubicBezTo>
                    <a:pt x="-1576" y="627631"/>
                    <a:pt x="-2904" y="610989"/>
                    <a:pt x="5531" y="598531"/>
                  </a:cubicBezTo>
                  <a:cubicBezTo>
                    <a:pt x="5532" y="598531"/>
                    <a:pt x="6472" y="596838"/>
                    <a:pt x="6848" y="595710"/>
                  </a:cubicBezTo>
                  <a:cubicBezTo>
                    <a:pt x="15727" y="558176"/>
                    <a:pt x="52718" y="534402"/>
                    <a:pt x="90548" y="541916"/>
                  </a:cubicBezTo>
                  <a:cubicBezTo>
                    <a:pt x="113626" y="546752"/>
                    <a:pt x="136996" y="535066"/>
                    <a:pt x="146975" y="513703"/>
                  </a:cubicBezTo>
                  <a:cubicBezTo>
                    <a:pt x="151606" y="499281"/>
                    <a:pt x="154140" y="484269"/>
                    <a:pt x="154498" y="469126"/>
                  </a:cubicBezTo>
                  <a:close/>
                </a:path>
              </a:pathLst>
            </a:custGeom>
            <a:solidFill>
              <a:srgbClr val="0269B1"/>
            </a:solidFill>
            <a:ln w="18797"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0838212C-F0AE-4550-9F24-0BB094979E21}"/>
                </a:ext>
              </a:extLst>
            </p:cNvPr>
            <p:cNvSpPr/>
            <p:nvPr/>
          </p:nvSpPr>
          <p:spPr>
            <a:xfrm>
              <a:off x="4726793" y="3917366"/>
              <a:ext cx="106737" cy="308271"/>
            </a:xfrm>
            <a:custGeom>
              <a:avLst/>
              <a:gdLst>
                <a:gd name="connsiteX0" fmla="*/ 266677 w 334452"/>
                <a:gd name="connsiteY0" fmla="*/ 82058 h 965947"/>
                <a:gd name="connsiteX1" fmla="*/ 251066 w 334452"/>
                <a:gd name="connsiteY1" fmla="*/ 82058 h 965947"/>
                <a:gd name="connsiteX2" fmla="*/ 193323 w 334452"/>
                <a:gd name="connsiteY2" fmla="*/ 115725 h 965947"/>
                <a:gd name="connsiteX3" fmla="*/ 144796 w 334452"/>
                <a:gd name="connsiteY3" fmla="*/ 190961 h 965947"/>
                <a:gd name="connsiteX4" fmla="*/ 113009 w 334452"/>
                <a:gd name="connsiteY4" fmla="*/ 257544 h 965947"/>
                <a:gd name="connsiteX5" fmla="*/ 44545 w 334452"/>
                <a:gd name="connsiteY5" fmla="*/ 295162 h 965947"/>
                <a:gd name="connsiteX6" fmla="*/ 13134 w 334452"/>
                <a:gd name="connsiteY6" fmla="*/ 258861 h 965947"/>
                <a:gd name="connsiteX7" fmla="*/ 24983 w 334452"/>
                <a:gd name="connsiteY7" fmla="*/ 209958 h 965947"/>
                <a:gd name="connsiteX8" fmla="*/ 116582 w 334452"/>
                <a:gd name="connsiteY8" fmla="*/ 78296 h 965947"/>
                <a:gd name="connsiteX9" fmla="*/ 259153 w 334452"/>
                <a:gd name="connsiteY9" fmla="*/ 2684 h 965947"/>
                <a:gd name="connsiteX10" fmla="*/ 317143 w 334452"/>
                <a:gd name="connsiteY10" fmla="*/ 30009 h 965947"/>
                <a:gd name="connsiteX11" fmla="*/ 319718 w 334452"/>
                <a:gd name="connsiteY11" fmla="*/ 42371 h 965947"/>
                <a:gd name="connsiteX12" fmla="*/ 321599 w 334452"/>
                <a:gd name="connsiteY12" fmla="*/ 153719 h 965947"/>
                <a:gd name="connsiteX13" fmla="*/ 318026 w 334452"/>
                <a:gd name="connsiteY13" fmla="*/ 289519 h 965947"/>
                <a:gd name="connsiteX14" fmla="*/ 333637 w 334452"/>
                <a:gd name="connsiteY14" fmla="*/ 383564 h 965947"/>
                <a:gd name="connsiteX15" fmla="*/ 331380 w 334452"/>
                <a:gd name="connsiteY15" fmla="*/ 428329 h 965947"/>
                <a:gd name="connsiteX16" fmla="*/ 241098 w 334452"/>
                <a:gd name="connsiteY16" fmla="*/ 505821 h 965947"/>
                <a:gd name="connsiteX17" fmla="*/ 198025 w 334452"/>
                <a:gd name="connsiteY17" fmla="*/ 511464 h 965947"/>
                <a:gd name="connsiteX18" fmla="*/ 188809 w 334452"/>
                <a:gd name="connsiteY18" fmla="*/ 523878 h 965947"/>
                <a:gd name="connsiteX19" fmla="*/ 197273 w 334452"/>
                <a:gd name="connsiteY19" fmla="*/ 552844 h 965947"/>
                <a:gd name="connsiteX20" fmla="*/ 202727 w 334452"/>
                <a:gd name="connsiteY20" fmla="*/ 592906 h 965947"/>
                <a:gd name="connsiteX21" fmla="*/ 199906 w 334452"/>
                <a:gd name="connsiteY21" fmla="*/ 630524 h 965947"/>
                <a:gd name="connsiteX22" fmla="*/ 236583 w 334452"/>
                <a:gd name="connsiteY22" fmla="*/ 624881 h 965947"/>
                <a:gd name="connsiteX23" fmla="*/ 262728 w 334452"/>
                <a:gd name="connsiteY23" fmla="*/ 646700 h 965947"/>
                <a:gd name="connsiteX24" fmla="*/ 204044 w 334452"/>
                <a:gd name="connsiteY24" fmla="*/ 813346 h 965947"/>
                <a:gd name="connsiteX25" fmla="*/ 179593 w 334452"/>
                <a:gd name="connsiteY25" fmla="*/ 852469 h 965947"/>
                <a:gd name="connsiteX26" fmla="*/ 127304 w 334452"/>
                <a:gd name="connsiteY26" fmla="*/ 939930 h 965947"/>
                <a:gd name="connsiteX27" fmla="*/ 23379 w 334452"/>
                <a:gd name="connsiteY27" fmla="*/ 948426 h 965947"/>
                <a:gd name="connsiteX28" fmla="*/ 16707 w 334452"/>
                <a:gd name="connsiteY28" fmla="*/ 941999 h 965947"/>
                <a:gd name="connsiteX29" fmla="*/ 1284 w 334452"/>
                <a:gd name="connsiteY29" fmla="*/ 884256 h 965947"/>
                <a:gd name="connsiteX30" fmla="*/ 22539 w 334452"/>
                <a:gd name="connsiteY30" fmla="*/ 760681 h 965947"/>
                <a:gd name="connsiteX31" fmla="*/ 49435 w 334452"/>
                <a:gd name="connsiteY31" fmla="*/ 497357 h 965947"/>
                <a:gd name="connsiteX32" fmla="*/ 49435 w 334452"/>
                <a:gd name="connsiteY32" fmla="*/ 495665 h 965947"/>
                <a:gd name="connsiteX33" fmla="*/ 98150 w 334452"/>
                <a:gd name="connsiteY33" fmla="*/ 463689 h 965947"/>
                <a:gd name="connsiteX34" fmla="*/ 160783 w 334452"/>
                <a:gd name="connsiteY34" fmla="*/ 480241 h 965947"/>
                <a:gd name="connsiteX35" fmla="*/ 281348 w 334452"/>
                <a:gd name="connsiteY35" fmla="*/ 391275 h 965947"/>
                <a:gd name="connsiteX36" fmla="*/ 281348 w 334452"/>
                <a:gd name="connsiteY36" fmla="*/ 267701 h 965947"/>
                <a:gd name="connsiteX37" fmla="*/ 268370 w 334452"/>
                <a:gd name="connsiteY37" fmla="*/ 98421 h 965947"/>
                <a:gd name="connsiteX38" fmla="*/ 266677 w 334452"/>
                <a:gd name="connsiteY38" fmla="*/ 82058 h 96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4452" h="965947">
                  <a:moveTo>
                    <a:pt x="266677" y="82058"/>
                  </a:moveTo>
                  <a:cubicBezTo>
                    <a:pt x="260282" y="82058"/>
                    <a:pt x="255768" y="82058"/>
                    <a:pt x="251066" y="82058"/>
                  </a:cubicBezTo>
                  <a:cubicBezTo>
                    <a:pt x="226335" y="78509"/>
                    <a:pt x="202417" y="92455"/>
                    <a:pt x="193323" y="115725"/>
                  </a:cubicBezTo>
                  <a:cubicBezTo>
                    <a:pt x="180345" y="142434"/>
                    <a:pt x="159843" y="165381"/>
                    <a:pt x="144796" y="190961"/>
                  </a:cubicBezTo>
                  <a:cubicBezTo>
                    <a:pt x="132957" y="212540"/>
                    <a:pt x="122345" y="234770"/>
                    <a:pt x="113009" y="257544"/>
                  </a:cubicBezTo>
                  <a:cubicBezTo>
                    <a:pt x="101817" y="284572"/>
                    <a:pt x="73361" y="300208"/>
                    <a:pt x="44545" y="295162"/>
                  </a:cubicBezTo>
                  <a:cubicBezTo>
                    <a:pt x="26020" y="293470"/>
                    <a:pt x="12147" y="277436"/>
                    <a:pt x="13134" y="258861"/>
                  </a:cubicBezTo>
                  <a:cubicBezTo>
                    <a:pt x="14511" y="242042"/>
                    <a:pt x="18510" y="225542"/>
                    <a:pt x="24983" y="209958"/>
                  </a:cubicBezTo>
                  <a:cubicBezTo>
                    <a:pt x="46233" y="160291"/>
                    <a:pt x="77403" y="115488"/>
                    <a:pt x="116582" y="78296"/>
                  </a:cubicBezTo>
                  <a:cubicBezTo>
                    <a:pt x="156506" y="40819"/>
                    <a:pt x="205733" y="14712"/>
                    <a:pt x="259153" y="2684"/>
                  </a:cubicBezTo>
                  <a:cubicBezTo>
                    <a:pt x="282713" y="-5784"/>
                    <a:pt x="308675" y="6450"/>
                    <a:pt x="317143" y="30009"/>
                  </a:cubicBezTo>
                  <a:cubicBezTo>
                    <a:pt x="318574" y="33989"/>
                    <a:pt x="319441" y="38150"/>
                    <a:pt x="319718" y="42371"/>
                  </a:cubicBezTo>
                  <a:cubicBezTo>
                    <a:pt x="322416" y="79423"/>
                    <a:pt x="323044" y="116597"/>
                    <a:pt x="321599" y="153719"/>
                  </a:cubicBezTo>
                  <a:cubicBezTo>
                    <a:pt x="321599" y="199049"/>
                    <a:pt x="316333" y="244378"/>
                    <a:pt x="318026" y="289519"/>
                  </a:cubicBezTo>
                  <a:cubicBezTo>
                    <a:pt x="319342" y="321118"/>
                    <a:pt x="329499" y="352341"/>
                    <a:pt x="333637" y="383564"/>
                  </a:cubicBezTo>
                  <a:cubicBezTo>
                    <a:pt x="335240" y="398511"/>
                    <a:pt x="334478" y="413618"/>
                    <a:pt x="331380" y="428329"/>
                  </a:cubicBezTo>
                  <a:cubicBezTo>
                    <a:pt x="322916" y="473470"/>
                    <a:pt x="293762" y="498298"/>
                    <a:pt x="241098" y="505821"/>
                  </a:cubicBezTo>
                  <a:cubicBezTo>
                    <a:pt x="226614" y="507702"/>
                    <a:pt x="212320" y="509959"/>
                    <a:pt x="198025" y="511464"/>
                  </a:cubicBezTo>
                  <a:cubicBezTo>
                    <a:pt x="189749" y="511464"/>
                    <a:pt x="186928" y="516354"/>
                    <a:pt x="188809" y="523878"/>
                  </a:cubicBezTo>
                  <a:cubicBezTo>
                    <a:pt x="190689" y="531401"/>
                    <a:pt x="195204" y="542687"/>
                    <a:pt x="197273" y="552844"/>
                  </a:cubicBezTo>
                  <a:cubicBezTo>
                    <a:pt x="200271" y="566010"/>
                    <a:pt x="202096" y="579417"/>
                    <a:pt x="202727" y="592906"/>
                  </a:cubicBezTo>
                  <a:cubicBezTo>
                    <a:pt x="202592" y="605493"/>
                    <a:pt x="201650" y="618058"/>
                    <a:pt x="199906" y="630524"/>
                  </a:cubicBezTo>
                  <a:lnTo>
                    <a:pt x="236583" y="624881"/>
                  </a:lnTo>
                  <a:cubicBezTo>
                    <a:pt x="257273" y="621496"/>
                    <a:pt x="264609" y="626010"/>
                    <a:pt x="262728" y="646700"/>
                  </a:cubicBezTo>
                  <a:cubicBezTo>
                    <a:pt x="257461" y="707076"/>
                    <a:pt x="243919" y="764819"/>
                    <a:pt x="204044" y="813346"/>
                  </a:cubicBezTo>
                  <a:cubicBezTo>
                    <a:pt x="194999" y="825806"/>
                    <a:pt x="186829" y="838878"/>
                    <a:pt x="179593" y="852469"/>
                  </a:cubicBezTo>
                  <a:cubicBezTo>
                    <a:pt x="162100" y="881622"/>
                    <a:pt x="146489" y="911905"/>
                    <a:pt x="127304" y="939930"/>
                  </a:cubicBezTo>
                  <a:cubicBezTo>
                    <a:pt x="100952" y="970974"/>
                    <a:pt x="54423" y="974777"/>
                    <a:pt x="23379" y="948426"/>
                  </a:cubicBezTo>
                  <a:cubicBezTo>
                    <a:pt x="21023" y="946425"/>
                    <a:pt x="18794" y="944279"/>
                    <a:pt x="16707" y="941999"/>
                  </a:cubicBezTo>
                  <a:cubicBezTo>
                    <a:pt x="2916" y="926170"/>
                    <a:pt x="-2778" y="904853"/>
                    <a:pt x="1284" y="884256"/>
                  </a:cubicBezTo>
                  <a:cubicBezTo>
                    <a:pt x="8055" y="843064"/>
                    <a:pt x="15955" y="801873"/>
                    <a:pt x="22539" y="760681"/>
                  </a:cubicBezTo>
                  <a:cubicBezTo>
                    <a:pt x="36541" y="673495"/>
                    <a:pt x="45522" y="585575"/>
                    <a:pt x="49435" y="497357"/>
                  </a:cubicBezTo>
                  <a:lnTo>
                    <a:pt x="49435" y="495665"/>
                  </a:lnTo>
                  <a:cubicBezTo>
                    <a:pt x="53573" y="458047"/>
                    <a:pt x="61285" y="452404"/>
                    <a:pt x="98150" y="463689"/>
                  </a:cubicBezTo>
                  <a:cubicBezTo>
                    <a:pt x="118690" y="470414"/>
                    <a:pt x="139603" y="475941"/>
                    <a:pt x="160783" y="480241"/>
                  </a:cubicBezTo>
                  <a:cubicBezTo>
                    <a:pt x="230000" y="493031"/>
                    <a:pt x="274577" y="461432"/>
                    <a:pt x="281348" y="391275"/>
                  </a:cubicBezTo>
                  <a:cubicBezTo>
                    <a:pt x="284359" y="350139"/>
                    <a:pt x="284359" y="308837"/>
                    <a:pt x="281348" y="267701"/>
                  </a:cubicBezTo>
                  <a:cubicBezTo>
                    <a:pt x="278527" y="211275"/>
                    <a:pt x="272885" y="154848"/>
                    <a:pt x="268370" y="98421"/>
                  </a:cubicBezTo>
                  <a:cubicBezTo>
                    <a:pt x="268139" y="92937"/>
                    <a:pt x="267573" y="87473"/>
                    <a:pt x="266677" y="82058"/>
                  </a:cubicBezTo>
                  <a:close/>
                </a:path>
              </a:pathLst>
            </a:custGeom>
            <a:solidFill>
              <a:srgbClr val="0269B1"/>
            </a:solidFill>
            <a:ln w="18797"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ADA7D63D-4556-4CE1-A035-7699AF6D0649}"/>
                </a:ext>
              </a:extLst>
            </p:cNvPr>
            <p:cNvSpPr/>
            <p:nvPr/>
          </p:nvSpPr>
          <p:spPr>
            <a:xfrm>
              <a:off x="4024112" y="4030772"/>
              <a:ext cx="170387" cy="183861"/>
            </a:xfrm>
            <a:custGeom>
              <a:avLst/>
              <a:gdLst>
                <a:gd name="connsiteX0" fmla="*/ 22954 w 533896"/>
                <a:gd name="connsiteY0" fmla="*/ 576115 h 576115"/>
                <a:gd name="connsiteX1" fmla="*/ 19380 w 533896"/>
                <a:gd name="connsiteY1" fmla="*/ 444453 h 576115"/>
                <a:gd name="connsiteX2" fmla="*/ 73738 w 533896"/>
                <a:gd name="connsiteY2" fmla="*/ 379751 h 576115"/>
                <a:gd name="connsiteX3" fmla="*/ 170603 w 533896"/>
                <a:gd name="connsiteY3" fmla="*/ 295111 h 576115"/>
                <a:gd name="connsiteX4" fmla="*/ 217625 w 533896"/>
                <a:gd name="connsiteY4" fmla="*/ 257493 h 576115"/>
                <a:gd name="connsiteX5" fmla="*/ 250353 w 533896"/>
                <a:gd name="connsiteY5" fmla="*/ 215926 h 576115"/>
                <a:gd name="connsiteX6" fmla="*/ 291168 w 533896"/>
                <a:gd name="connsiteY6" fmla="*/ 129217 h 576115"/>
                <a:gd name="connsiteX7" fmla="*/ 316748 w 533896"/>
                <a:gd name="connsiteY7" fmla="*/ 98558 h 576115"/>
                <a:gd name="connsiteX8" fmla="*/ 359256 w 533896"/>
                <a:gd name="connsiteY8" fmla="*/ 28589 h 576115"/>
                <a:gd name="connsiteX9" fmla="*/ 368285 w 533896"/>
                <a:gd name="connsiteY9" fmla="*/ 0 h 576115"/>
                <a:gd name="connsiteX10" fmla="*/ 481137 w 533896"/>
                <a:gd name="connsiteY10" fmla="*/ 94044 h 576115"/>
                <a:gd name="connsiteX11" fmla="*/ 531357 w 533896"/>
                <a:gd name="connsiteY11" fmla="*/ 233606 h 576115"/>
                <a:gd name="connsiteX12" fmla="*/ 531357 w 533896"/>
                <a:gd name="connsiteY12" fmla="*/ 313732 h 576115"/>
                <a:gd name="connsiteX13" fmla="*/ 507846 w 533896"/>
                <a:gd name="connsiteY13" fmla="*/ 378246 h 576115"/>
                <a:gd name="connsiteX14" fmla="*/ 474555 w 533896"/>
                <a:gd name="connsiteY14" fmla="*/ 434673 h 576115"/>
                <a:gd name="connsiteX15" fmla="*/ 445401 w 533896"/>
                <a:gd name="connsiteY15" fmla="*/ 463262 h 576115"/>
                <a:gd name="connsiteX16" fmla="*/ 412674 w 533896"/>
                <a:gd name="connsiteY16" fmla="*/ 497306 h 576115"/>
                <a:gd name="connsiteX17" fmla="*/ 333300 w 533896"/>
                <a:gd name="connsiteY17" fmla="*/ 536993 h 576115"/>
                <a:gd name="connsiteX18" fmla="*/ 316937 w 533896"/>
                <a:gd name="connsiteY18" fmla="*/ 529093 h 576115"/>
                <a:gd name="connsiteX19" fmla="*/ 267469 w 533896"/>
                <a:gd name="connsiteY19" fmla="*/ 432039 h 576115"/>
                <a:gd name="connsiteX20" fmla="*/ 229271 w 533896"/>
                <a:gd name="connsiteY20" fmla="*/ 406378 h 576115"/>
                <a:gd name="connsiteX21" fmla="*/ 214805 w 533896"/>
                <a:gd name="connsiteY21" fmla="*/ 413231 h 576115"/>
                <a:gd name="connsiteX22" fmla="*/ 184710 w 533896"/>
                <a:gd name="connsiteY22" fmla="*/ 446334 h 576115"/>
                <a:gd name="connsiteX23" fmla="*/ 156873 w 533896"/>
                <a:gd name="connsiteY23" fmla="*/ 474736 h 576115"/>
                <a:gd name="connsiteX24" fmla="*/ 22954 w 533896"/>
                <a:gd name="connsiteY24" fmla="*/ 576115 h 576115"/>
                <a:gd name="connsiteX25" fmla="*/ 438065 w 533896"/>
                <a:gd name="connsiteY25" fmla="*/ 236051 h 576115"/>
                <a:gd name="connsiteX26" fmla="*/ 438065 w 533896"/>
                <a:gd name="connsiteY26" fmla="*/ 198433 h 576115"/>
                <a:gd name="connsiteX27" fmla="*/ 389915 w 533896"/>
                <a:gd name="connsiteY27" fmla="*/ 174170 h 576115"/>
                <a:gd name="connsiteX28" fmla="*/ 365463 w 533896"/>
                <a:gd name="connsiteY28" fmla="*/ 201067 h 576115"/>
                <a:gd name="connsiteX29" fmla="*/ 334052 w 533896"/>
                <a:gd name="connsiteY29" fmla="*/ 320127 h 576115"/>
                <a:gd name="connsiteX30" fmla="*/ 394052 w 533896"/>
                <a:gd name="connsiteY30" fmla="*/ 370911 h 576115"/>
                <a:gd name="connsiteX31" fmla="*/ 412861 w 533896"/>
                <a:gd name="connsiteY31" fmla="*/ 359061 h 576115"/>
                <a:gd name="connsiteX32" fmla="*/ 438065 w 533896"/>
                <a:gd name="connsiteY32" fmla="*/ 236427 h 57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896" h="576115">
                  <a:moveTo>
                    <a:pt x="22954" y="576115"/>
                  </a:moveTo>
                  <a:cubicBezTo>
                    <a:pt x="-2815" y="531915"/>
                    <a:pt x="-10715" y="487902"/>
                    <a:pt x="19380" y="444453"/>
                  </a:cubicBezTo>
                  <a:cubicBezTo>
                    <a:pt x="35315" y="421142"/>
                    <a:pt x="53523" y="399468"/>
                    <a:pt x="73738" y="379751"/>
                  </a:cubicBezTo>
                  <a:cubicBezTo>
                    <a:pt x="104772" y="350221"/>
                    <a:pt x="139192" y="324265"/>
                    <a:pt x="170603" y="295111"/>
                  </a:cubicBezTo>
                  <a:cubicBezTo>
                    <a:pt x="185229" y="281315"/>
                    <a:pt x="200956" y="268735"/>
                    <a:pt x="217625" y="257493"/>
                  </a:cubicBezTo>
                  <a:cubicBezTo>
                    <a:pt x="231649" y="246401"/>
                    <a:pt x="242861" y="232160"/>
                    <a:pt x="250353" y="215926"/>
                  </a:cubicBezTo>
                  <a:cubicBezTo>
                    <a:pt x="265399" y="187712"/>
                    <a:pt x="276685" y="157618"/>
                    <a:pt x="291168" y="129217"/>
                  </a:cubicBezTo>
                  <a:cubicBezTo>
                    <a:pt x="297650" y="117452"/>
                    <a:pt x="306335" y="107043"/>
                    <a:pt x="316748" y="98558"/>
                  </a:cubicBezTo>
                  <a:cubicBezTo>
                    <a:pt x="338490" y="80773"/>
                    <a:pt x="353491" y="56082"/>
                    <a:pt x="359256" y="28589"/>
                  </a:cubicBezTo>
                  <a:cubicBezTo>
                    <a:pt x="361703" y="18891"/>
                    <a:pt x="364717" y="9345"/>
                    <a:pt x="368285" y="0"/>
                  </a:cubicBezTo>
                  <a:cubicBezTo>
                    <a:pt x="405902" y="34044"/>
                    <a:pt x="451043" y="54169"/>
                    <a:pt x="481137" y="94044"/>
                  </a:cubicBezTo>
                  <a:cubicBezTo>
                    <a:pt x="510191" y="135167"/>
                    <a:pt x="527547" y="183400"/>
                    <a:pt x="531357" y="233606"/>
                  </a:cubicBezTo>
                  <a:cubicBezTo>
                    <a:pt x="534743" y="260207"/>
                    <a:pt x="534743" y="287131"/>
                    <a:pt x="531357" y="313732"/>
                  </a:cubicBezTo>
                  <a:cubicBezTo>
                    <a:pt x="526626" y="336245"/>
                    <a:pt x="518709" y="357968"/>
                    <a:pt x="507846" y="378246"/>
                  </a:cubicBezTo>
                  <a:cubicBezTo>
                    <a:pt x="498327" y="397943"/>
                    <a:pt x="487191" y="416816"/>
                    <a:pt x="474555" y="434673"/>
                  </a:cubicBezTo>
                  <a:cubicBezTo>
                    <a:pt x="465693" y="445038"/>
                    <a:pt x="455937" y="454605"/>
                    <a:pt x="445401" y="463262"/>
                  </a:cubicBezTo>
                  <a:cubicBezTo>
                    <a:pt x="433411" y="473519"/>
                    <a:pt x="422450" y="484921"/>
                    <a:pt x="412674" y="497306"/>
                  </a:cubicBezTo>
                  <a:cubicBezTo>
                    <a:pt x="395390" y="523972"/>
                    <a:pt x="365003" y="539166"/>
                    <a:pt x="333300" y="536993"/>
                  </a:cubicBezTo>
                  <a:cubicBezTo>
                    <a:pt x="327008" y="536659"/>
                    <a:pt x="321112" y="533813"/>
                    <a:pt x="316937" y="529093"/>
                  </a:cubicBezTo>
                  <a:cubicBezTo>
                    <a:pt x="293773" y="500602"/>
                    <a:pt x="276913" y="467524"/>
                    <a:pt x="267469" y="432039"/>
                  </a:cubicBezTo>
                  <a:cubicBezTo>
                    <a:pt x="264008" y="414405"/>
                    <a:pt x="246905" y="402916"/>
                    <a:pt x="229271" y="406378"/>
                  </a:cubicBezTo>
                  <a:cubicBezTo>
                    <a:pt x="223954" y="407422"/>
                    <a:pt x="218981" y="409777"/>
                    <a:pt x="214805" y="413231"/>
                  </a:cubicBezTo>
                  <a:cubicBezTo>
                    <a:pt x="203913" y="423451"/>
                    <a:pt x="193850" y="434520"/>
                    <a:pt x="184710" y="446334"/>
                  </a:cubicBezTo>
                  <a:cubicBezTo>
                    <a:pt x="176305" y="456619"/>
                    <a:pt x="166988" y="466125"/>
                    <a:pt x="156873" y="474736"/>
                  </a:cubicBezTo>
                  <a:cubicBezTo>
                    <a:pt x="111919" y="510096"/>
                    <a:pt x="67719" y="542824"/>
                    <a:pt x="22954" y="576115"/>
                  </a:cubicBezTo>
                  <a:close/>
                  <a:moveTo>
                    <a:pt x="438065" y="236051"/>
                  </a:moveTo>
                  <a:cubicBezTo>
                    <a:pt x="438065" y="223637"/>
                    <a:pt x="438065" y="211223"/>
                    <a:pt x="438065" y="198433"/>
                  </a:cubicBezTo>
                  <a:cubicBezTo>
                    <a:pt x="436372" y="165142"/>
                    <a:pt x="416999" y="154985"/>
                    <a:pt x="389915" y="174170"/>
                  </a:cubicBezTo>
                  <a:cubicBezTo>
                    <a:pt x="379621" y="180923"/>
                    <a:pt x="371208" y="190178"/>
                    <a:pt x="365463" y="201067"/>
                  </a:cubicBezTo>
                  <a:cubicBezTo>
                    <a:pt x="347971" y="238684"/>
                    <a:pt x="327845" y="276302"/>
                    <a:pt x="334052" y="320127"/>
                  </a:cubicBezTo>
                  <a:cubicBezTo>
                    <a:pt x="340259" y="363951"/>
                    <a:pt x="346654" y="372792"/>
                    <a:pt x="394052" y="370911"/>
                  </a:cubicBezTo>
                  <a:cubicBezTo>
                    <a:pt x="402065" y="370860"/>
                    <a:pt x="409355" y="366267"/>
                    <a:pt x="412861" y="359061"/>
                  </a:cubicBezTo>
                  <a:cubicBezTo>
                    <a:pt x="434404" y="322023"/>
                    <a:pt x="443255" y="278960"/>
                    <a:pt x="438065" y="236427"/>
                  </a:cubicBezTo>
                  <a:close/>
                </a:path>
              </a:pathLst>
            </a:custGeom>
            <a:solidFill>
              <a:srgbClr val="0269B1"/>
            </a:solidFill>
            <a:ln w="18797"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ECE21EC2-7BF4-44C1-B004-9F99BDE0CCFB}"/>
                </a:ext>
              </a:extLst>
            </p:cNvPr>
            <p:cNvSpPr/>
            <p:nvPr/>
          </p:nvSpPr>
          <p:spPr>
            <a:xfrm>
              <a:off x="3512133" y="3940455"/>
              <a:ext cx="45711" cy="275162"/>
            </a:xfrm>
            <a:custGeom>
              <a:avLst/>
              <a:gdLst>
                <a:gd name="connsiteX0" fmla="*/ 29206 w 143232"/>
                <a:gd name="connsiteY0" fmla="*/ 694164 h 862203"/>
                <a:gd name="connsiteX1" fmla="*/ 33908 w 143232"/>
                <a:gd name="connsiteY1" fmla="*/ 601248 h 862203"/>
                <a:gd name="connsiteX2" fmla="*/ 33908 w 143232"/>
                <a:gd name="connsiteY2" fmla="*/ 576608 h 862203"/>
                <a:gd name="connsiteX3" fmla="*/ 36729 w 143232"/>
                <a:gd name="connsiteY3" fmla="*/ 409962 h 862203"/>
                <a:gd name="connsiteX4" fmla="*/ 40115 w 143232"/>
                <a:gd name="connsiteY4" fmla="*/ 208707 h 862203"/>
                <a:gd name="connsiteX5" fmla="*/ 30522 w 143232"/>
                <a:gd name="connsiteY5" fmla="*/ 194036 h 862203"/>
                <a:gd name="connsiteX6" fmla="*/ 26384 w 143232"/>
                <a:gd name="connsiteY6" fmla="*/ 192155 h 862203"/>
                <a:gd name="connsiteX7" fmla="*/ 5130 w 143232"/>
                <a:gd name="connsiteY7" fmla="*/ 147202 h 862203"/>
                <a:gd name="connsiteX8" fmla="*/ 35036 w 143232"/>
                <a:gd name="connsiteY8" fmla="*/ 42060 h 862203"/>
                <a:gd name="connsiteX9" fmla="*/ 44253 w 143232"/>
                <a:gd name="connsiteY9" fmla="*/ 28518 h 862203"/>
                <a:gd name="connsiteX10" fmla="*/ 74911 w 143232"/>
                <a:gd name="connsiteY10" fmla="*/ 7828 h 862203"/>
                <a:gd name="connsiteX11" fmla="*/ 135409 w 143232"/>
                <a:gd name="connsiteY11" fmla="*/ 18579 h 862203"/>
                <a:gd name="connsiteX12" fmla="*/ 143187 w 143232"/>
                <a:gd name="connsiteY12" fmla="*/ 45446 h 862203"/>
                <a:gd name="connsiteX13" fmla="*/ 140366 w 143232"/>
                <a:gd name="connsiteY13" fmla="*/ 101872 h 862203"/>
                <a:gd name="connsiteX14" fmla="*/ 134911 w 143232"/>
                <a:gd name="connsiteY14" fmla="*/ 247265 h 862203"/>
                <a:gd name="connsiteX15" fmla="*/ 118924 w 143232"/>
                <a:gd name="connsiteY15" fmla="*/ 604633 h 862203"/>
                <a:gd name="connsiteX16" fmla="*/ 120992 w 143232"/>
                <a:gd name="connsiteY16" fmla="*/ 755104 h 862203"/>
                <a:gd name="connsiteX17" fmla="*/ 108014 w 143232"/>
                <a:gd name="connsiteY17" fmla="*/ 838616 h 862203"/>
                <a:gd name="connsiteX18" fmla="*/ 67764 w 143232"/>
                <a:gd name="connsiteY18" fmla="*/ 857425 h 862203"/>
                <a:gd name="connsiteX19" fmla="*/ 27889 w 143232"/>
                <a:gd name="connsiteY19" fmla="*/ 804007 h 862203"/>
                <a:gd name="connsiteX20" fmla="*/ 27889 w 143232"/>
                <a:gd name="connsiteY20" fmla="*/ 695668 h 8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232" h="862203">
                  <a:moveTo>
                    <a:pt x="29206" y="694164"/>
                  </a:moveTo>
                  <a:cubicBezTo>
                    <a:pt x="30710" y="663129"/>
                    <a:pt x="32403" y="632282"/>
                    <a:pt x="33908" y="601248"/>
                  </a:cubicBezTo>
                  <a:cubicBezTo>
                    <a:pt x="34846" y="593061"/>
                    <a:pt x="34846" y="584795"/>
                    <a:pt x="33908" y="576608"/>
                  </a:cubicBezTo>
                  <a:cubicBezTo>
                    <a:pt x="22246" y="520182"/>
                    <a:pt x="35601" y="465448"/>
                    <a:pt x="36729" y="409962"/>
                  </a:cubicBezTo>
                  <a:cubicBezTo>
                    <a:pt x="38046" y="342814"/>
                    <a:pt x="39550" y="275666"/>
                    <a:pt x="40115" y="208707"/>
                  </a:cubicBezTo>
                  <a:cubicBezTo>
                    <a:pt x="40115" y="203817"/>
                    <a:pt x="34096" y="198738"/>
                    <a:pt x="30522" y="194036"/>
                  </a:cubicBezTo>
                  <a:cubicBezTo>
                    <a:pt x="29582" y="192907"/>
                    <a:pt x="27701" y="192719"/>
                    <a:pt x="26384" y="192155"/>
                  </a:cubicBezTo>
                  <a:cubicBezTo>
                    <a:pt x="-4086" y="178989"/>
                    <a:pt x="-3522" y="177860"/>
                    <a:pt x="5130" y="147202"/>
                  </a:cubicBezTo>
                  <a:cubicBezTo>
                    <a:pt x="14911" y="112217"/>
                    <a:pt x="34472" y="79866"/>
                    <a:pt x="35036" y="42060"/>
                  </a:cubicBezTo>
                  <a:cubicBezTo>
                    <a:pt x="36214" y="36512"/>
                    <a:pt x="39524" y="31649"/>
                    <a:pt x="44253" y="28518"/>
                  </a:cubicBezTo>
                  <a:cubicBezTo>
                    <a:pt x="53761" y="20622"/>
                    <a:pt x="64031" y="13691"/>
                    <a:pt x="74911" y="7828"/>
                  </a:cubicBezTo>
                  <a:cubicBezTo>
                    <a:pt x="94586" y="-5909"/>
                    <a:pt x="121672" y="-1096"/>
                    <a:pt x="135409" y="18579"/>
                  </a:cubicBezTo>
                  <a:cubicBezTo>
                    <a:pt x="140892" y="26432"/>
                    <a:pt x="143626" y="35878"/>
                    <a:pt x="143187" y="45446"/>
                  </a:cubicBezTo>
                  <a:cubicBezTo>
                    <a:pt x="143304" y="64293"/>
                    <a:pt x="142363" y="83131"/>
                    <a:pt x="140366" y="101872"/>
                  </a:cubicBezTo>
                  <a:cubicBezTo>
                    <a:pt x="138297" y="150399"/>
                    <a:pt x="136980" y="198738"/>
                    <a:pt x="134911" y="247265"/>
                  </a:cubicBezTo>
                  <a:cubicBezTo>
                    <a:pt x="129645" y="366325"/>
                    <a:pt x="123062" y="485573"/>
                    <a:pt x="118924" y="604633"/>
                  </a:cubicBezTo>
                  <a:cubicBezTo>
                    <a:pt x="117231" y="654477"/>
                    <a:pt x="122121" y="704697"/>
                    <a:pt x="120992" y="755104"/>
                  </a:cubicBezTo>
                  <a:cubicBezTo>
                    <a:pt x="119967" y="783355"/>
                    <a:pt x="115611" y="811386"/>
                    <a:pt x="108014" y="838616"/>
                  </a:cubicBezTo>
                  <a:cubicBezTo>
                    <a:pt x="101243" y="863631"/>
                    <a:pt x="91839" y="866641"/>
                    <a:pt x="67764" y="857425"/>
                  </a:cubicBezTo>
                  <a:cubicBezTo>
                    <a:pt x="39739" y="846515"/>
                    <a:pt x="27136" y="833161"/>
                    <a:pt x="27889" y="804007"/>
                  </a:cubicBezTo>
                  <a:cubicBezTo>
                    <a:pt x="28829" y="767894"/>
                    <a:pt x="27889" y="731781"/>
                    <a:pt x="27889" y="695668"/>
                  </a:cubicBezTo>
                  <a:close/>
                </a:path>
              </a:pathLst>
            </a:custGeom>
            <a:solidFill>
              <a:srgbClr val="0269B1"/>
            </a:solidFill>
            <a:ln w="187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5032188F-4A8C-43D5-84D8-4028EADF765A}"/>
                </a:ext>
              </a:extLst>
            </p:cNvPr>
            <p:cNvSpPr/>
            <p:nvPr/>
          </p:nvSpPr>
          <p:spPr>
            <a:xfrm>
              <a:off x="4034360" y="3963487"/>
              <a:ext cx="175235" cy="92293"/>
            </a:xfrm>
            <a:custGeom>
              <a:avLst/>
              <a:gdLst>
                <a:gd name="connsiteX0" fmla="*/ 812 w 549089"/>
                <a:gd name="connsiteY0" fmla="*/ 223812 h 289194"/>
                <a:gd name="connsiteX1" fmla="*/ 23571 w 549089"/>
                <a:gd name="connsiteY1" fmla="*/ 190708 h 289194"/>
                <a:gd name="connsiteX2" fmla="*/ 305704 w 549089"/>
                <a:gd name="connsiteY2" fmla="*/ 81241 h 289194"/>
                <a:gd name="connsiteX3" fmla="*/ 433792 w 549089"/>
                <a:gd name="connsiteY3" fmla="*/ 19360 h 289194"/>
                <a:gd name="connsiteX4" fmla="*/ 492288 w 549089"/>
                <a:gd name="connsiteY4" fmla="*/ 551 h 289194"/>
                <a:gd name="connsiteX5" fmla="*/ 523886 w 549089"/>
                <a:gd name="connsiteY5" fmla="*/ 4877 h 289194"/>
                <a:gd name="connsiteX6" fmla="*/ 536677 w 549089"/>
                <a:gd name="connsiteY6" fmla="*/ 57165 h 289194"/>
                <a:gd name="connsiteX7" fmla="*/ 425705 w 549089"/>
                <a:gd name="connsiteY7" fmla="*/ 113592 h 289194"/>
                <a:gd name="connsiteX8" fmla="*/ 343133 w 549089"/>
                <a:gd name="connsiteY8" fmla="*/ 126758 h 289194"/>
                <a:gd name="connsiteX9" fmla="*/ 303635 w 549089"/>
                <a:gd name="connsiteY9" fmla="*/ 145567 h 289194"/>
                <a:gd name="connsiteX10" fmla="*/ 249842 w 549089"/>
                <a:gd name="connsiteY10" fmla="*/ 175473 h 289194"/>
                <a:gd name="connsiteX11" fmla="*/ 212224 w 549089"/>
                <a:gd name="connsiteY11" fmla="*/ 205944 h 289194"/>
                <a:gd name="connsiteX12" fmla="*/ 197929 w 549089"/>
                <a:gd name="connsiteY12" fmla="*/ 219298 h 289194"/>
                <a:gd name="connsiteX13" fmla="*/ 108399 w 549089"/>
                <a:gd name="connsiteY13" fmla="*/ 267825 h 289194"/>
                <a:gd name="connsiteX14" fmla="*/ 60060 w 549089"/>
                <a:gd name="connsiteY14" fmla="*/ 286634 h 289194"/>
                <a:gd name="connsiteX15" fmla="*/ 4574 w 549089"/>
                <a:gd name="connsiteY15" fmla="*/ 252025 h 289194"/>
                <a:gd name="connsiteX16" fmla="*/ 812 w 549089"/>
                <a:gd name="connsiteY16" fmla="*/ 223812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9089" h="289194">
                  <a:moveTo>
                    <a:pt x="812" y="223812"/>
                  </a:moveTo>
                  <a:cubicBezTo>
                    <a:pt x="-2950" y="205003"/>
                    <a:pt x="6643" y="197103"/>
                    <a:pt x="23571" y="190708"/>
                  </a:cubicBezTo>
                  <a:cubicBezTo>
                    <a:pt x="117615" y="154972"/>
                    <a:pt x="211660" y="119423"/>
                    <a:pt x="305704" y="81241"/>
                  </a:cubicBezTo>
                  <a:cubicBezTo>
                    <a:pt x="349529" y="62432"/>
                    <a:pt x="390720" y="39109"/>
                    <a:pt x="433792" y="19360"/>
                  </a:cubicBezTo>
                  <a:cubicBezTo>
                    <a:pt x="452527" y="10923"/>
                    <a:pt x="472148" y="4614"/>
                    <a:pt x="492288" y="551"/>
                  </a:cubicBezTo>
                  <a:cubicBezTo>
                    <a:pt x="503018" y="-923"/>
                    <a:pt x="513947" y="574"/>
                    <a:pt x="523886" y="4877"/>
                  </a:cubicBezTo>
                  <a:cubicBezTo>
                    <a:pt x="552665" y="16538"/>
                    <a:pt x="556614" y="34031"/>
                    <a:pt x="536677" y="57165"/>
                  </a:cubicBezTo>
                  <a:cubicBezTo>
                    <a:pt x="507555" y="88548"/>
                    <a:pt x="468220" y="108549"/>
                    <a:pt x="425705" y="113592"/>
                  </a:cubicBezTo>
                  <a:cubicBezTo>
                    <a:pt x="398244" y="118482"/>
                    <a:pt x="370218" y="120551"/>
                    <a:pt x="343133" y="126758"/>
                  </a:cubicBezTo>
                  <a:cubicBezTo>
                    <a:pt x="329192" y="131248"/>
                    <a:pt x="315909" y="137574"/>
                    <a:pt x="303635" y="145567"/>
                  </a:cubicBezTo>
                  <a:cubicBezTo>
                    <a:pt x="286286" y="156550"/>
                    <a:pt x="268326" y="166535"/>
                    <a:pt x="249842" y="175473"/>
                  </a:cubicBezTo>
                  <a:cubicBezTo>
                    <a:pt x="234569" y="181693"/>
                    <a:pt x="221480" y="192295"/>
                    <a:pt x="212224" y="205944"/>
                  </a:cubicBezTo>
                  <a:cubicBezTo>
                    <a:pt x="208469" y="211367"/>
                    <a:pt x="203595" y="215921"/>
                    <a:pt x="197929" y="219298"/>
                  </a:cubicBezTo>
                  <a:cubicBezTo>
                    <a:pt x="168400" y="235850"/>
                    <a:pt x="138681" y="252401"/>
                    <a:pt x="108399" y="267825"/>
                  </a:cubicBezTo>
                  <a:cubicBezTo>
                    <a:pt x="92979" y="275747"/>
                    <a:pt x="76780" y="282051"/>
                    <a:pt x="60060" y="286634"/>
                  </a:cubicBezTo>
                  <a:cubicBezTo>
                    <a:pt x="29402" y="294909"/>
                    <a:pt x="11534" y="283060"/>
                    <a:pt x="4574" y="252025"/>
                  </a:cubicBezTo>
                  <a:cubicBezTo>
                    <a:pt x="2505" y="243373"/>
                    <a:pt x="2505" y="233404"/>
                    <a:pt x="812" y="223812"/>
                  </a:cubicBezTo>
                  <a:close/>
                </a:path>
              </a:pathLst>
            </a:custGeom>
            <a:solidFill>
              <a:srgbClr val="0269B1"/>
            </a:solidFill>
            <a:ln w="187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BE53C81A-FCE5-4858-B1A9-8B4F4C36C19C}"/>
                </a:ext>
              </a:extLst>
            </p:cNvPr>
            <p:cNvSpPr/>
            <p:nvPr/>
          </p:nvSpPr>
          <p:spPr>
            <a:xfrm>
              <a:off x="4346244" y="3748408"/>
              <a:ext cx="87130" cy="146704"/>
            </a:xfrm>
            <a:custGeom>
              <a:avLst/>
              <a:gdLst>
                <a:gd name="connsiteX0" fmla="*/ 160916 w 273016"/>
                <a:gd name="connsiteY0" fmla="*/ 203888 h 459688"/>
                <a:gd name="connsiteX1" fmla="*/ 3673 w 273016"/>
                <a:gd name="connsiteY1" fmla="*/ 156490 h 459688"/>
                <a:gd name="connsiteX2" fmla="*/ 49379 w 273016"/>
                <a:gd name="connsiteY2" fmla="*/ 38182 h 459688"/>
                <a:gd name="connsiteX3" fmla="*/ 4802 w 273016"/>
                <a:gd name="connsiteY3" fmla="*/ 38182 h 459688"/>
                <a:gd name="connsiteX4" fmla="*/ 19849 w 273016"/>
                <a:gd name="connsiteY4" fmla="*/ 5455 h 459688"/>
                <a:gd name="connsiteX5" fmla="*/ 30570 w 273016"/>
                <a:gd name="connsiteY5" fmla="*/ 0 h 459688"/>
                <a:gd name="connsiteX6" fmla="*/ 273016 w 273016"/>
                <a:gd name="connsiteY6" fmla="*/ 0 h 459688"/>
                <a:gd name="connsiteX7" fmla="*/ 262295 w 273016"/>
                <a:gd name="connsiteY7" fmla="*/ 193355 h 459688"/>
                <a:gd name="connsiteX8" fmla="*/ 262295 w 273016"/>
                <a:gd name="connsiteY8" fmla="*/ 435237 h 459688"/>
                <a:gd name="connsiteX9" fmla="*/ 259850 w 273016"/>
                <a:gd name="connsiteY9" fmla="*/ 459689 h 459688"/>
                <a:gd name="connsiteX10" fmla="*/ 161668 w 273016"/>
                <a:gd name="connsiteY10" fmla="*/ 423199 h 459688"/>
                <a:gd name="connsiteX11" fmla="*/ 237844 w 273016"/>
                <a:gd name="connsiteY11" fmla="*/ 331788 h 459688"/>
                <a:gd name="connsiteX12" fmla="*/ 288 w 273016"/>
                <a:gd name="connsiteY12" fmla="*/ 274233 h 459688"/>
                <a:gd name="connsiteX13" fmla="*/ 42937 w 273016"/>
                <a:gd name="connsiteY13" fmla="*/ 221148 h 459688"/>
                <a:gd name="connsiteX14" fmla="*/ 51824 w 273016"/>
                <a:gd name="connsiteY14" fmla="*/ 221004 h 459688"/>
                <a:gd name="connsiteX15" fmla="*/ 121982 w 273016"/>
                <a:gd name="connsiteY15" fmla="*/ 237932 h 459688"/>
                <a:gd name="connsiteX16" fmla="*/ 231825 w 273016"/>
                <a:gd name="connsiteY16" fmla="*/ 309218 h 459688"/>
                <a:gd name="connsiteX17" fmla="*/ 244050 w 273016"/>
                <a:gd name="connsiteY17" fmla="*/ 319751 h 459688"/>
                <a:gd name="connsiteX18" fmla="*/ 248377 w 273016"/>
                <a:gd name="connsiteY18" fmla="*/ 318246 h 459688"/>
                <a:gd name="connsiteX19" fmla="*/ 242358 w 273016"/>
                <a:gd name="connsiteY19" fmla="*/ 151599 h 459688"/>
                <a:gd name="connsiteX20" fmla="*/ 225430 w 273016"/>
                <a:gd name="connsiteY20" fmla="*/ 50972 h 459688"/>
                <a:gd name="connsiteX21" fmla="*/ 207938 w 273016"/>
                <a:gd name="connsiteY21" fmla="*/ 37053 h 459688"/>
                <a:gd name="connsiteX22" fmla="*/ 161480 w 273016"/>
                <a:gd name="connsiteY22" fmla="*/ 37053 h 459688"/>
                <a:gd name="connsiteX23" fmla="*/ 29254 w 273016"/>
                <a:gd name="connsiteY23" fmla="*/ 108903 h 459688"/>
                <a:gd name="connsiteX24" fmla="*/ 147561 w 273016"/>
                <a:gd name="connsiteY24" fmla="*/ 165330 h 459688"/>
                <a:gd name="connsiteX25" fmla="*/ 128753 w 273016"/>
                <a:gd name="connsiteY25" fmla="*/ 55110 h 459688"/>
                <a:gd name="connsiteX26" fmla="*/ 118031 w 273016"/>
                <a:gd name="connsiteY26" fmla="*/ 38370 h 459688"/>
                <a:gd name="connsiteX27" fmla="*/ 79285 w 273016"/>
                <a:gd name="connsiteY27" fmla="*/ 41191 h 459688"/>
                <a:gd name="connsiteX28" fmla="*/ 29818 w 273016"/>
                <a:gd name="connsiteY28" fmla="*/ 108903 h 459688"/>
                <a:gd name="connsiteX29" fmla="*/ 244615 w 273016"/>
                <a:gd name="connsiteY29" fmla="*/ 425080 h 459688"/>
                <a:gd name="connsiteX30" fmla="*/ 244615 w 273016"/>
                <a:gd name="connsiteY30" fmla="*/ 345143 h 459688"/>
                <a:gd name="connsiteX31" fmla="*/ 197217 w 273016"/>
                <a:gd name="connsiteY31" fmla="*/ 388779 h 4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016" h="459688">
                  <a:moveTo>
                    <a:pt x="160916" y="203888"/>
                  </a:moveTo>
                  <a:cubicBezTo>
                    <a:pt x="87749" y="150471"/>
                    <a:pt x="66871" y="154045"/>
                    <a:pt x="3673" y="156490"/>
                  </a:cubicBezTo>
                  <a:cubicBezTo>
                    <a:pt x="8015" y="113667"/>
                    <a:pt x="23802" y="72802"/>
                    <a:pt x="49379" y="38182"/>
                  </a:cubicBezTo>
                  <a:lnTo>
                    <a:pt x="4802" y="38182"/>
                  </a:lnTo>
                  <a:cubicBezTo>
                    <a:pt x="10445" y="25580"/>
                    <a:pt x="14394" y="15047"/>
                    <a:pt x="19849" y="5455"/>
                  </a:cubicBezTo>
                  <a:cubicBezTo>
                    <a:pt x="22412" y="2106"/>
                    <a:pt x="26355" y="100"/>
                    <a:pt x="30570" y="0"/>
                  </a:cubicBezTo>
                  <a:cubicBezTo>
                    <a:pt x="111260" y="0"/>
                    <a:pt x="191762" y="0"/>
                    <a:pt x="273016" y="0"/>
                  </a:cubicBezTo>
                  <a:cubicBezTo>
                    <a:pt x="251762" y="63950"/>
                    <a:pt x="263800" y="129029"/>
                    <a:pt x="262295" y="193355"/>
                  </a:cubicBezTo>
                  <a:cubicBezTo>
                    <a:pt x="260226" y="273857"/>
                    <a:pt x="262295" y="354547"/>
                    <a:pt x="262295" y="435237"/>
                  </a:cubicBezTo>
                  <a:cubicBezTo>
                    <a:pt x="262295" y="441632"/>
                    <a:pt x="261167" y="448027"/>
                    <a:pt x="259850" y="459689"/>
                  </a:cubicBezTo>
                  <a:cubicBezTo>
                    <a:pt x="229944" y="435237"/>
                    <a:pt x="202295" y="414735"/>
                    <a:pt x="161668" y="423199"/>
                  </a:cubicBezTo>
                  <a:cubicBezTo>
                    <a:pt x="177091" y="382760"/>
                    <a:pt x="206245" y="357933"/>
                    <a:pt x="237844" y="331788"/>
                  </a:cubicBezTo>
                  <a:cubicBezTo>
                    <a:pt x="162608" y="286459"/>
                    <a:pt x="90006" y="247525"/>
                    <a:pt x="288" y="274233"/>
                  </a:cubicBezTo>
                  <a:cubicBezTo>
                    <a:pt x="-2594" y="247797"/>
                    <a:pt x="16500" y="224030"/>
                    <a:pt x="42937" y="221148"/>
                  </a:cubicBezTo>
                  <a:cubicBezTo>
                    <a:pt x="45888" y="220826"/>
                    <a:pt x="48864" y="220778"/>
                    <a:pt x="51824" y="221004"/>
                  </a:cubicBezTo>
                  <a:cubicBezTo>
                    <a:pt x="75868" y="223449"/>
                    <a:pt x="99469" y="229144"/>
                    <a:pt x="121982" y="237932"/>
                  </a:cubicBezTo>
                  <a:cubicBezTo>
                    <a:pt x="162649" y="254775"/>
                    <a:pt x="199879" y="278937"/>
                    <a:pt x="231825" y="309218"/>
                  </a:cubicBezTo>
                  <a:lnTo>
                    <a:pt x="244050" y="319751"/>
                  </a:lnTo>
                  <a:lnTo>
                    <a:pt x="248377" y="318246"/>
                  </a:lnTo>
                  <a:cubicBezTo>
                    <a:pt x="246496" y="261819"/>
                    <a:pt x="246496" y="207086"/>
                    <a:pt x="242358" y="151599"/>
                  </a:cubicBezTo>
                  <a:cubicBezTo>
                    <a:pt x="239912" y="117932"/>
                    <a:pt x="231261" y="84640"/>
                    <a:pt x="225430" y="50972"/>
                  </a:cubicBezTo>
                  <a:cubicBezTo>
                    <a:pt x="223737" y="41191"/>
                    <a:pt x="219411" y="36113"/>
                    <a:pt x="207938" y="37053"/>
                  </a:cubicBezTo>
                  <a:cubicBezTo>
                    <a:pt x="192138" y="38182"/>
                    <a:pt x="176151" y="37053"/>
                    <a:pt x="161480" y="37053"/>
                  </a:cubicBezTo>
                  <a:close/>
                  <a:moveTo>
                    <a:pt x="29254" y="108903"/>
                  </a:moveTo>
                  <a:cubicBezTo>
                    <a:pt x="79473" y="106270"/>
                    <a:pt x="115398" y="130157"/>
                    <a:pt x="147561" y="165330"/>
                  </a:cubicBezTo>
                  <a:cubicBezTo>
                    <a:pt x="143235" y="127712"/>
                    <a:pt x="136840" y="91223"/>
                    <a:pt x="128753" y="55110"/>
                  </a:cubicBezTo>
                  <a:cubicBezTo>
                    <a:pt x="127436" y="48715"/>
                    <a:pt x="122357" y="38934"/>
                    <a:pt x="118031" y="38370"/>
                  </a:cubicBezTo>
                  <a:cubicBezTo>
                    <a:pt x="105053" y="37053"/>
                    <a:pt x="87561" y="34420"/>
                    <a:pt x="79285" y="41191"/>
                  </a:cubicBezTo>
                  <a:cubicBezTo>
                    <a:pt x="56787" y="58690"/>
                    <a:pt x="39649" y="82150"/>
                    <a:pt x="29818" y="108903"/>
                  </a:cubicBezTo>
                  <a:close/>
                  <a:moveTo>
                    <a:pt x="244615" y="425080"/>
                  </a:moveTo>
                  <a:lnTo>
                    <a:pt x="244615" y="345143"/>
                  </a:lnTo>
                  <a:lnTo>
                    <a:pt x="197217" y="388779"/>
                  </a:lnTo>
                  <a:close/>
                </a:path>
              </a:pathLst>
            </a:custGeom>
            <a:solidFill>
              <a:srgbClr val="076CB3"/>
            </a:solidFill>
            <a:ln w="187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FC17EBE4-B1EF-4314-8FF8-D967EF083C4D}"/>
                </a:ext>
              </a:extLst>
            </p:cNvPr>
            <p:cNvSpPr/>
            <p:nvPr/>
          </p:nvSpPr>
          <p:spPr>
            <a:xfrm>
              <a:off x="4035632" y="3748971"/>
              <a:ext cx="83324" cy="116668"/>
            </a:xfrm>
            <a:custGeom>
              <a:avLst/>
              <a:gdLst>
                <a:gd name="connsiteX0" fmla="*/ 77328 w 261090"/>
                <a:gd name="connsiteY0" fmla="*/ 300683 h 365573"/>
                <a:gd name="connsiteX1" fmla="*/ 142595 w 261090"/>
                <a:gd name="connsiteY1" fmla="*/ 263065 h 365573"/>
                <a:gd name="connsiteX2" fmla="*/ 128826 w 261090"/>
                <a:gd name="connsiteY2" fmla="*/ 211678 h 365573"/>
                <a:gd name="connsiteX3" fmla="*/ 109867 w 261090"/>
                <a:gd name="connsiteY3" fmla="*/ 206638 h 365573"/>
                <a:gd name="connsiteX4" fmla="*/ 88049 w 261090"/>
                <a:gd name="connsiteY4" fmla="*/ 206638 h 365573"/>
                <a:gd name="connsiteX5" fmla="*/ 41591 w 261090"/>
                <a:gd name="connsiteY5" fmla="*/ 229209 h 365573"/>
                <a:gd name="connsiteX6" fmla="*/ 35760 w 261090"/>
                <a:gd name="connsiteY6" fmla="*/ 289585 h 365573"/>
                <a:gd name="connsiteX7" fmla="*/ 46669 w 261090"/>
                <a:gd name="connsiteY7" fmla="*/ 310463 h 365573"/>
                <a:gd name="connsiteX8" fmla="*/ 13754 w 261090"/>
                <a:gd name="connsiteY8" fmla="*/ 334727 h 365573"/>
                <a:gd name="connsiteX9" fmla="*/ 7547 w 261090"/>
                <a:gd name="connsiteY9" fmla="*/ 245008 h 365573"/>
                <a:gd name="connsiteX10" fmla="*/ 63974 w 261090"/>
                <a:gd name="connsiteY10" fmla="*/ 173535 h 365573"/>
                <a:gd name="connsiteX11" fmla="*/ 74883 w 261090"/>
                <a:gd name="connsiteY11" fmla="*/ 169585 h 365573"/>
                <a:gd name="connsiteX12" fmla="*/ 172501 w 261090"/>
                <a:gd name="connsiteY12" fmla="*/ 169585 h 365573"/>
                <a:gd name="connsiteX13" fmla="*/ 168551 w 261090"/>
                <a:gd name="connsiteY13" fmla="*/ 181811 h 365573"/>
                <a:gd name="connsiteX14" fmla="*/ 164977 w 261090"/>
                <a:gd name="connsiteY14" fmla="*/ 222438 h 365573"/>
                <a:gd name="connsiteX15" fmla="*/ 164037 w 261090"/>
                <a:gd name="connsiteY15" fmla="*/ 269836 h 365573"/>
                <a:gd name="connsiteX16" fmla="*/ 230244 w 261090"/>
                <a:gd name="connsiteY16" fmla="*/ 333222 h 365573"/>
                <a:gd name="connsiteX17" fmla="*/ 199397 w 261090"/>
                <a:gd name="connsiteY17" fmla="*/ 206262 h 365573"/>
                <a:gd name="connsiteX18" fmla="*/ 231372 w 261090"/>
                <a:gd name="connsiteY18" fmla="*/ 168644 h 365573"/>
                <a:gd name="connsiteX19" fmla="*/ 142406 w 261090"/>
                <a:gd name="connsiteY19" fmla="*/ 87766 h 365573"/>
                <a:gd name="connsiteX20" fmla="*/ 76575 w 261090"/>
                <a:gd name="connsiteY20" fmla="*/ 44506 h 365573"/>
                <a:gd name="connsiteX21" fmla="*/ 53258 w 261090"/>
                <a:gd name="connsiteY21" fmla="*/ 46558 h 365573"/>
                <a:gd name="connsiteX22" fmla="*/ 52124 w 261090"/>
                <a:gd name="connsiteY22" fmla="*/ 48080 h 365573"/>
                <a:gd name="connsiteX23" fmla="*/ 32187 w 261090"/>
                <a:gd name="connsiteY23" fmla="*/ 72907 h 365573"/>
                <a:gd name="connsiteX24" fmla="*/ 91623 w 261090"/>
                <a:gd name="connsiteY24" fmla="*/ 100932 h 365573"/>
                <a:gd name="connsiteX25" fmla="*/ 123034 w 261090"/>
                <a:gd name="connsiteY25" fmla="*/ 132531 h 365573"/>
                <a:gd name="connsiteX26" fmla="*/ 126607 w 261090"/>
                <a:gd name="connsiteY26" fmla="*/ 147390 h 365573"/>
                <a:gd name="connsiteX27" fmla="*/ 113064 w 261090"/>
                <a:gd name="connsiteY27" fmla="*/ 143440 h 365573"/>
                <a:gd name="connsiteX28" fmla="*/ 57578 w 261090"/>
                <a:gd name="connsiteY28" fmla="*/ 116732 h 365573"/>
                <a:gd name="connsiteX29" fmla="*/ 4725 w 261090"/>
                <a:gd name="connsiteY29" fmla="*/ 109396 h 365573"/>
                <a:gd name="connsiteX30" fmla="*/ 33315 w 261090"/>
                <a:gd name="connsiteY30" fmla="*/ 38111 h 365573"/>
                <a:gd name="connsiteX31" fmla="*/ 400 w 261090"/>
                <a:gd name="connsiteY31" fmla="*/ 38111 h 365573"/>
                <a:gd name="connsiteX32" fmla="*/ 15823 w 261090"/>
                <a:gd name="connsiteY32" fmla="*/ 4443 h 365573"/>
                <a:gd name="connsiteX33" fmla="*/ 25980 w 261090"/>
                <a:gd name="connsiteY33" fmla="*/ 117 h 365573"/>
                <a:gd name="connsiteX34" fmla="*/ 162344 w 261090"/>
                <a:gd name="connsiteY34" fmla="*/ 117 h 365573"/>
                <a:gd name="connsiteX35" fmla="*/ 129805 w 261090"/>
                <a:gd name="connsiteY35" fmla="*/ 37735 h 365573"/>
                <a:gd name="connsiteX36" fmla="*/ 232689 w 261090"/>
                <a:gd name="connsiteY36" fmla="*/ 139679 h 365573"/>
                <a:gd name="connsiteX37" fmla="*/ 198457 w 261090"/>
                <a:gd name="connsiteY37" fmla="*/ 37547 h 365573"/>
                <a:gd name="connsiteX38" fmla="*/ 261090 w 261090"/>
                <a:gd name="connsiteY38" fmla="*/ 1245 h 365573"/>
                <a:gd name="connsiteX39" fmla="*/ 249240 w 261090"/>
                <a:gd name="connsiteY39" fmla="*/ 156983 h 365573"/>
                <a:gd name="connsiteX40" fmla="*/ 257892 w 261090"/>
                <a:gd name="connsiteY40" fmla="*/ 173159 h 365573"/>
                <a:gd name="connsiteX41" fmla="*/ 248676 w 261090"/>
                <a:gd name="connsiteY41" fmla="*/ 342438 h 365573"/>
                <a:gd name="connsiteX42" fmla="*/ 243974 w 261090"/>
                <a:gd name="connsiteY42" fmla="*/ 365573 h 365573"/>
                <a:gd name="connsiteX43" fmla="*/ 225165 w 261090"/>
                <a:gd name="connsiteY43" fmla="*/ 352783 h 365573"/>
                <a:gd name="connsiteX44" fmla="*/ 146733 w 261090"/>
                <a:gd name="connsiteY44" fmla="*/ 302940 h 365573"/>
                <a:gd name="connsiteX45" fmla="*/ 77328 w 261090"/>
                <a:gd name="connsiteY45" fmla="*/ 300683 h 36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090" h="365573">
                  <a:moveTo>
                    <a:pt x="77328" y="300683"/>
                  </a:moveTo>
                  <a:cubicBezTo>
                    <a:pt x="79961" y="269272"/>
                    <a:pt x="100651" y="256106"/>
                    <a:pt x="142595" y="263065"/>
                  </a:cubicBezTo>
                  <a:cubicBezTo>
                    <a:pt x="152983" y="245073"/>
                    <a:pt x="146818" y="222066"/>
                    <a:pt x="128826" y="211678"/>
                  </a:cubicBezTo>
                  <a:cubicBezTo>
                    <a:pt x="123064" y="208351"/>
                    <a:pt x="116521" y="206612"/>
                    <a:pt x="109867" y="206638"/>
                  </a:cubicBezTo>
                  <a:cubicBezTo>
                    <a:pt x="102606" y="207203"/>
                    <a:pt x="95311" y="207203"/>
                    <a:pt x="88049" y="206638"/>
                  </a:cubicBezTo>
                  <a:cubicBezTo>
                    <a:pt x="69235" y="202744"/>
                    <a:pt x="50158" y="212012"/>
                    <a:pt x="41591" y="229209"/>
                  </a:cubicBezTo>
                  <a:cubicBezTo>
                    <a:pt x="29241" y="246937"/>
                    <a:pt x="27030" y="269822"/>
                    <a:pt x="35760" y="289585"/>
                  </a:cubicBezTo>
                  <a:cubicBezTo>
                    <a:pt x="38958" y="296545"/>
                    <a:pt x="42907" y="303128"/>
                    <a:pt x="46669" y="310463"/>
                  </a:cubicBezTo>
                  <a:lnTo>
                    <a:pt x="13754" y="334727"/>
                  </a:lnTo>
                  <a:cubicBezTo>
                    <a:pt x="-2080" y="307390"/>
                    <a:pt x="-4371" y="274265"/>
                    <a:pt x="7547" y="245008"/>
                  </a:cubicBezTo>
                  <a:cubicBezTo>
                    <a:pt x="20760" y="217255"/>
                    <a:pt x="40045" y="192828"/>
                    <a:pt x="63974" y="173535"/>
                  </a:cubicBezTo>
                  <a:cubicBezTo>
                    <a:pt x="67062" y="171028"/>
                    <a:pt x="70906" y="169637"/>
                    <a:pt x="74883" y="169585"/>
                  </a:cubicBezTo>
                  <a:cubicBezTo>
                    <a:pt x="107046" y="169585"/>
                    <a:pt x="139021" y="169585"/>
                    <a:pt x="172501" y="169585"/>
                  </a:cubicBezTo>
                  <a:cubicBezTo>
                    <a:pt x="170808" y="174475"/>
                    <a:pt x="170055" y="178237"/>
                    <a:pt x="168551" y="181811"/>
                  </a:cubicBezTo>
                  <a:cubicBezTo>
                    <a:pt x="161500" y="194186"/>
                    <a:pt x="160195" y="209021"/>
                    <a:pt x="164977" y="222438"/>
                  </a:cubicBezTo>
                  <a:cubicBezTo>
                    <a:pt x="167477" y="238168"/>
                    <a:pt x="167158" y="254217"/>
                    <a:pt x="164037" y="269836"/>
                  </a:cubicBezTo>
                  <a:lnTo>
                    <a:pt x="230244" y="333222"/>
                  </a:lnTo>
                  <a:cubicBezTo>
                    <a:pt x="234570" y="304444"/>
                    <a:pt x="227046" y="222250"/>
                    <a:pt x="199397" y="206262"/>
                  </a:cubicBezTo>
                  <a:cubicBezTo>
                    <a:pt x="208050" y="176356"/>
                    <a:pt x="212187" y="170713"/>
                    <a:pt x="231372" y="168644"/>
                  </a:cubicBezTo>
                  <a:cubicBezTo>
                    <a:pt x="200150" y="140055"/>
                    <a:pt x="172501" y="112218"/>
                    <a:pt x="142406" y="87766"/>
                  </a:cubicBezTo>
                  <a:cubicBezTo>
                    <a:pt x="121207" y="72244"/>
                    <a:pt x="99235" y="57806"/>
                    <a:pt x="76575" y="44506"/>
                  </a:cubicBezTo>
                  <a:cubicBezTo>
                    <a:pt x="69570" y="38633"/>
                    <a:pt x="59130" y="39552"/>
                    <a:pt x="53258" y="46558"/>
                  </a:cubicBezTo>
                  <a:cubicBezTo>
                    <a:pt x="52851" y="47043"/>
                    <a:pt x="52472" y="47551"/>
                    <a:pt x="52124" y="48080"/>
                  </a:cubicBezTo>
                  <a:cubicBezTo>
                    <a:pt x="44976" y="56544"/>
                    <a:pt x="38205" y="65384"/>
                    <a:pt x="32187" y="72907"/>
                  </a:cubicBezTo>
                  <a:cubicBezTo>
                    <a:pt x="52561" y="81007"/>
                    <a:pt x="72411" y="90366"/>
                    <a:pt x="91623" y="100932"/>
                  </a:cubicBezTo>
                  <a:cubicBezTo>
                    <a:pt x="103592" y="109861"/>
                    <a:pt x="114177" y="120509"/>
                    <a:pt x="123034" y="132531"/>
                  </a:cubicBezTo>
                  <a:cubicBezTo>
                    <a:pt x="125854" y="135917"/>
                    <a:pt x="125478" y="142312"/>
                    <a:pt x="126607" y="147390"/>
                  </a:cubicBezTo>
                  <a:cubicBezTo>
                    <a:pt x="121986" y="146473"/>
                    <a:pt x="117454" y="145152"/>
                    <a:pt x="113064" y="143440"/>
                  </a:cubicBezTo>
                  <a:cubicBezTo>
                    <a:pt x="95156" y="133367"/>
                    <a:pt x="76622" y="124446"/>
                    <a:pt x="57578" y="116732"/>
                  </a:cubicBezTo>
                  <a:cubicBezTo>
                    <a:pt x="40225" y="112661"/>
                    <a:pt x="22531" y="110205"/>
                    <a:pt x="4725" y="109396"/>
                  </a:cubicBezTo>
                  <a:cubicBezTo>
                    <a:pt x="6493" y="83213"/>
                    <a:pt x="16500" y="58260"/>
                    <a:pt x="33315" y="38111"/>
                  </a:cubicBezTo>
                  <a:lnTo>
                    <a:pt x="400" y="38111"/>
                  </a:lnTo>
                  <a:cubicBezTo>
                    <a:pt x="6042" y="25321"/>
                    <a:pt x="10368" y="14600"/>
                    <a:pt x="15823" y="4443"/>
                  </a:cubicBezTo>
                  <a:cubicBezTo>
                    <a:pt x="18380" y="1539"/>
                    <a:pt x="22114" y="-52"/>
                    <a:pt x="25980" y="117"/>
                  </a:cubicBezTo>
                  <a:cubicBezTo>
                    <a:pt x="71309" y="117"/>
                    <a:pt x="116826" y="117"/>
                    <a:pt x="162344" y="117"/>
                  </a:cubicBezTo>
                  <a:cubicBezTo>
                    <a:pt x="160463" y="28330"/>
                    <a:pt x="151246" y="37735"/>
                    <a:pt x="129805" y="37735"/>
                  </a:cubicBezTo>
                  <a:lnTo>
                    <a:pt x="232689" y="139679"/>
                  </a:lnTo>
                  <a:cubicBezTo>
                    <a:pt x="242658" y="103378"/>
                    <a:pt x="227423" y="50525"/>
                    <a:pt x="198457" y="37547"/>
                  </a:cubicBezTo>
                  <a:cubicBezTo>
                    <a:pt x="206356" y="1057"/>
                    <a:pt x="212564" y="-2704"/>
                    <a:pt x="261090" y="1245"/>
                  </a:cubicBezTo>
                  <a:cubicBezTo>
                    <a:pt x="239272" y="51841"/>
                    <a:pt x="252250" y="104882"/>
                    <a:pt x="249240" y="156983"/>
                  </a:cubicBezTo>
                  <a:cubicBezTo>
                    <a:pt x="250108" y="163232"/>
                    <a:pt x="253176" y="168968"/>
                    <a:pt x="257892" y="173159"/>
                  </a:cubicBezTo>
                  <a:cubicBezTo>
                    <a:pt x="239084" y="228268"/>
                    <a:pt x="252814" y="286012"/>
                    <a:pt x="248676" y="342438"/>
                  </a:cubicBezTo>
                  <a:cubicBezTo>
                    <a:pt x="247562" y="350235"/>
                    <a:pt x="245992" y="357960"/>
                    <a:pt x="243974" y="365573"/>
                  </a:cubicBezTo>
                  <a:cubicBezTo>
                    <a:pt x="237412" y="361757"/>
                    <a:pt x="231127" y="357483"/>
                    <a:pt x="225165" y="352783"/>
                  </a:cubicBezTo>
                  <a:cubicBezTo>
                    <a:pt x="201466" y="332093"/>
                    <a:pt x="180024" y="307078"/>
                    <a:pt x="146733" y="302940"/>
                  </a:cubicBezTo>
                  <a:cubicBezTo>
                    <a:pt x="123663" y="300809"/>
                    <a:pt x="100487" y="300055"/>
                    <a:pt x="77328" y="300683"/>
                  </a:cubicBezTo>
                  <a:close/>
                </a:path>
              </a:pathLst>
            </a:custGeom>
            <a:solidFill>
              <a:srgbClr val="086CB3"/>
            </a:solidFill>
            <a:ln w="18797"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7465AB9C-EACA-4138-BC9B-27A2EB1A0F27}"/>
                </a:ext>
              </a:extLst>
            </p:cNvPr>
            <p:cNvSpPr/>
            <p:nvPr/>
          </p:nvSpPr>
          <p:spPr>
            <a:xfrm>
              <a:off x="3288431" y="4042837"/>
              <a:ext cx="43139" cy="189572"/>
            </a:xfrm>
            <a:custGeom>
              <a:avLst/>
              <a:gdLst>
                <a:gd name="connsiteX0" fmla="*/ 93858 w 135174"/>
                <a:gd name="connsiteY0" fmla="*/ 0 h 594012"/>
                <a:gd name="connsiteX1" fmla="*/ 102886 w 135174"/>
                <a:gd name="connsiteY1" fmla="*/ 56427 h 594012"/>
                <a:gd name="connsiteX2" fmla="*/ 102886 w 135174"/>
                <a:gd name="connsiteY2" fmla="*/ 214233 h 594012"/>
                <a:gd name="connsiteX3" fmla="*/ 108717 w 135174"/>
                <a:gd name="connsiteY3" fmla="*/ 299061 h 594012"/>
                <a:gd name="connsiteX4" fmla="*/ 124140 w 135174"/>
                <a:gd name="connsiteY4" fmla="*/ 335362 h 594012"/>
                <a:gd name="connsiteX5" fmla="*/ 132980 w 135174"/>
                <a:gd name="connsiteY5" fmla="*/ 382196 h 594012"/>
                <a:gd name="connsiteX6" fmla="*/ 66397 w 135174"/>
                <a:gd name="connsiteY6" fmla="*/ 591163 h 594012"/>
                <a:gd name="connsiteX7" fmla="*/ 63952 w 135174"/>
                <a:gd name="connsiteY7" fmla="*/ 593984 h 594012"/>
                <a:gd name="connsiteX8" fmla="*/ 22572 w 135174"/>
                <a:gd name="connsiteY8" fmla="*/ 569532 h 594012"/>
                <a:gd name="connsiteX9" fmla="*/ 5644 w 135174"/>
                <a:gd name="connsiteY9" fmla="*/ 444453 h 594012"/>
                <a:gd name="connsiteX10" fmla="*/ 47588 w 135174"/>
                <a:gd name="connsiteY10" fmla="*/ 275174 h 594012"/>
                <a:gd name="connsiteX11" fmla="*/ 56052 w 135174"/>
                <a:gd name="connsiteY11" fmla="*/ 179813 h 594012"/>
                <a:gd name="connsiteX12" fmla="*/ 60754 w 135174"/>
                <a:gd name="connsiteY12" fmla="*/ 155549 h 594012"/>
                <a:gd name="connsiteX13" fmla="*/ 75989 w 135174"/>
                <a:gd name="connsiteY13" fmla="*/ 50220 h 594012"/>
                <a:gd name="connsiteX14" fmla="*/ 84829 w 135174"/>
                <a:gd name="connsiteY14" fmla="*/ 941 h 5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74" h="594012">
                  <a:moveTo>
                    <a:pt x="93858" y="0"/>
                  </a:moveTo>
                  <a:cubicBezTo>
                    <a:pt x="98087" y="18593"/>
                    <a:pt x="101103" y="37442"/>
                    <a:pt x="102886" y="56427"/>
                  </a:cubicBezTo>
                  <a:cubicBezTo>
                    <a:pt x="104015" y="108903"/>
                    <a:pt x="102886" y="161568"/>
                    <a:pt x="102886" y="214233"/>
                  </a:cubicBezTo>
                  <a:cubicBezTo>
                    <a:pt x="103130" y="242600"/>
                    <a:pt x="105077" y="270927"/>
                    <a:pt x="108717" y="299061"/>
                  </a:cubicBezTo>
                  <a:cubicBezTo>
                    <a:pt x="111065" y="312167"/>
                    <a:pt x="116336" y="324574"/>
                    <a:pt x="124140" y="335362"/>
                  </a:cubicBezTo>
                  <a:cubicBezTo>
                    <a:pt x="134532" y="348605"/>
                    <a:pt x="137830" y="366076"/>
                    <a:pt x="132980" y="382196"/>
                  </a:cubicBezTo>
                  <a:cubicBezTo>
                    <a:pt x="110974" y="451977"/>
                    <a:pt x="88591" y="521570"/>
                    <a:pt x="66397" y="591163"/>
                  </a:cubicBezTo>
                  <a:cubicBezTo>
                    <a:pt x="66397" y="591163"/>
                    <a:pt x="65080" y="592667"/>
                    <a:pt x="63952" y="593984"/>
                  </a:cubicBezTo>
                  <a:cubicBezTo>
                    <a:pt x="46569" y="594604"/>
                    <a:pt x="30414" y="585058"/>
                    <a:pt x="22572" y="569532"/>
                  </a:cubicBezTo>
                  <a:cubicBezTo>
                    <a:pt x="307" y="531823"/>
                    <a:pt x="-5796" y="486724"/>
                    <a:pt x="5644" y="444453"/>
                  </a:cubicBezTo>
                  <a:cubicBezTo>
                    <a:pt x="20691" y="388027"/>
                    <a:pt x="35926" y="331600"/>
                    <a:pt x="47588" y="275174"/>
                  </a:cubicBezTo>
                  <a:cubicBezTo>
                    <a:pt x="52213" y="243573"/>
                    <a:pt x="55039" y="211734"/>
                    <a:pt x="56052" y="179813"/>
                  </a:cubicBezTo>
                  <a:cubicBezTo>
                    <a:pt x="56838" y="171593"/>
                    <a:pt x="58413" y="163468"/>
                    <a:pt x="60754" y="155549"/>
                  </a:cubicBezTo>
                  <a:cubicBezTo>
                    <a:pt x="71265" y="121442"/>
                    <a:pt x="76405" y="85907"/>
                    <a:pt x="75989" y="50220"/>
                  </a:cubicBezTo>
                  <a:cubicBezTo>
                    <a:pt x="77396" y="33554"/>
                    <a:pt x="80356" y="17056"/>
                    <a:pt x="84829" y="941"/>
                  </a:cubicBezTo>
                  <a:close/>
                </a:path>
              </a:pathLst>
            </a:custGeom>
            <a:solidFill>
              <a:srgbClr val="0369B1"/>
            </a:solidFill>
            <a:ln w="18797"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0B1DC13-4C95-48AF-B0BE-47A61469AB44}"/>
                </a:ext>
              </a:extLst>
            </p:cNvPr>
            <p:cNvSpPr/>
            <p:nvPr/>
          </p:nvSpPr>
          <p:spPr>
            <a:xfrm>
              <a:off x="3088004" y="3748168"/>
              <a:ext cx="82776" cy="112729"/>
            </a:xfrm>
            <a:custGeom>
              <a:avLst/>
              <a:gdLst>
                <a:gd name="connsiteX0" fmla="*/ 81818 w 259374"/>
                <a:gd name="connsiteY0" fmla="*/ 170032 h 353230"/>
                <a:gd name="connsiteX1" fmla="*/ 127336 w 259374"/>
                <a:gd name="connsiteY1" fmla="*/ 38370 h 353230"/>
                <a:gd name="connsiteX2" fmla="*/ 59436 w 259374"/>
                <a:gd name="connsiteY2" fmla="*/ 38370 h 353230"/>
                <a:gd name="connsiteX3" fmla="*/ 37429 w 259374"/>
                <a:gd name="connsiteY3" fmla="*/ 58872 h 353230"/>
                <a:gd name="connsiteX4" fmla="*/ 18621 w 259374"/>
                <a:gd name="connsiteY4" fmla="*/ 144452 h 353230"/>
                <a:gd name="connsiteX5" fmla="*/ 14859 w 259374"/>
                <a:gd name="connsiteY5" fmla="*/ 330284 h 353230"/>
                <a:gd name="connsiteX6" fmla="*/ 8088 w 259374"/>
                <a:gd name="connsiteY6" fmla="*/ 350221 h 353230"/>
                <a:gd name="connsiteX7" fmla="*/ 0 w 259374"/>
                <a:gd name="connsiteY7" fmla="*/ 329907 h 353230"/>
                <a:gd name="connsiteX8" fmla="*/ 0 w 259374"/>
                <a:gd name="connsiteY8" fmla="*/ 64891 h 353230"/>
                <a:gd name="connsiteX9" fmla="*/ 30094 w 259374"/>
                <a:gd name="connsiteY9" fmla="*/ 2069 h 353230"/>
                <a:gd name="connsiteX10" fmla="*/ 37053 w 259374"/>
                <a:gd name="connsiteY10" fmla="*/ 0 h 353230"/>
                <a:gd name="connsiteX11" fmla="*/ 259374 w 259374"/>
                <a:gd name="connsiteY11" fmla="*/ 0 h 353230"/>
                <a:gd name="connsiteX12" fmla="*/ 259374 w 259374"/>
                <a:gd name="connsiteY12" fmla="*/ 3950 h 353230"/>
                <a:gd name="connsiteX13" fmla="*/ 253731 w 259374"/>
                <a:gd name="connsiteY13" fmla="*/ 91787 h 353230"/>
                <a:gd name="connsiteX14" fmla="*/ 255612 w 259374"/>
                <a:gd name="connsiteY14" fmla="*/ 344390 h 353230"/>
                <a:gd name="connsiteX15" fmla="*/ 253731 w 259374"/>
                <a:gd name="connsiteY15" fmla="*/ 353230 h 353230"/>
                <a:gd name="connsiteX16" fmla="*/ 231161 w 259374"/>
                <a:gd name="connsiteY16" fmla="*/ 343074 h 353230"/>
                <a:gd name="connsiteX17" fmla="*/ 137116 w 259374"/>
                <a:gd name="connsiteY17" fmla="*/ 303575 h 353230"/>
                <a:gd name="connsiteX18" fmla="*/ 41191 w 259374"/>
                <a:gd name="connsiteY18" fmla="*/ 310534 h 353230"/>
                <a:gd name="connsiteX19" fmla="*/ 116427 w 259374"/>
                <a:gd name="connsiteY19" fmla="*/ 255989 h 353230"/>
                <a:gd name="connsiteX20" fmla="*/ 210471 w 259374"/>
                <a:gd name="connsiteY20" fmla="*/ 306584 h 353230"/>
                <a:gd name="connsiteX21" fmla="*/ 240565 w 259374"/>
                <a:gd name="connsiteY21" fmla="*/ 329531 h 353230"/>
                <a:gd name="connsiteX22" fmla="*/ 240565 w 259374"/>
                <a:gd name="connsiteY22" fmla="*/ 267274 h 353230"/>
                <a:gd name="connsiteX23" fmla="*/ 214985 w 259374"/>
                <a:gd name="connsiteY23" fmla="*/ 213104 h 353230"/>
                <a:gd name="connsiteX24" fmla="*/ 81818 w 259374"/>
                <a:gd name="connsiteY24" fmla="*/ 170032 h 353230"/>
                <a:gd name="connsiteX25" fmla="*/ 108903 w 259374"/>
                <a:gd name="connsiteY25" fmla="*/ 120189 h 353230"/>
                <a:gd name="connsiteX26" fmla="*/ 240565 w 259374"/>
                <a:gd name="connsiteY26" fmla="*/ 209343 h 353230"/>
                <a:gd name="connsiteX27" fmla="*/ 236804 w 259374"/>
                <a:gd name="connsiteY27" fmla="*/ 152916 h 353230"/>
                <a:gd name="connsiteX28" fmla="*/ 213292 w 259374"/>
                <a:gd name="connsiteY28" fmla="*/ 52853 h 353230"/>
                <a:gd name="connsiteX29" fmla="*/ 156866 w 259374"/>
                <a:gd name="connsiteY29" fmla="*/ 41756 h 353230"/>
                <a:gd name="connsiteX30" fmla="*/ 108903 w 259374"/>
                <a:gd name="connsiteY30" fmla="*/ 120189 h 35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9374" h="353230">
                  <a:moveTo>
                    <a:pt x="81818" y="170032"/>
                  </a:moveTo>
                  <a:cubicBezTo>
                    <a:pt x="86047" y="123094"/>
                    <a:pt x="101672" y="77898"/>
                    <a:pt x="127336" y="38370"/>
                  </a:cubicBezTo>
                  <a:cubicBezTo>
                    <a:pt x="104728" y="36845"/>
                    <a:pt x="82043" y="36845"/>
                    <a:pt x="59436" y="38370"/>
                  </a:cubicBezTo>
                  <a:cubicBezTo>
                    <a:pt x="49286" y="41366"/>
                    <a:pt x="41135" y="48959"/>
                    <a:pt x="37429" y="58872"/>
                  </a:cubicBezTo>
                  <a:cubicBezTo>
                    <a:pt x="27869" y="86574"/>
                    <a:pt x="21557" y="115294"/>
                    <a:pt x="18621" y="144452"/>
                  </a:cubicBezTo>
                  <a:cubicBezTo>
                    <a:pt x="15235" y="206333"/>
                    <a:pt x="16364" y="268403"/>
                    <a:pt x="14859" y="330284"/>
                  </a:cubicBezTo>
                  <a:cubicBezTo>
                    <a:pt x="13743" y="337264"/>
                    <a:pt x="11454" y="344005"/>
                    <a:pt x="8088" y="350221"/>
                  </a:cubicBezTo>
                  <a:cubicBezTo>
                    <a:pt x="4193" y="343991"/>
                    <a:pt x="1453" y="337110"/>
                    <a:pt x="0" y="329907"/>
                  </a:cubicBezTo>
                  <a:cubicBezTo>
                    <a:pt x="0" y="241694"/>
                    <a:pt x="0" y="153292"/>
                    <a:pt x="0" y="64891"/>
                  </a:cubicBezTo>
                  <a:cubicBezTo>
                    <a:pt x="0" y="38746"/>
                    <a:pt x="19749" y="22759"/>
                    <a:pt x="30094" y="2069"/>
                  </a:cubicBezTo>
                  <a:cubicBezTo>
                    <a:pt x="30094" y="564"/>
                    <a:pt x="34796" y="0"/>
                    <a:pt x="37053" y="0"/>
                  </a:cubicBezTo>
                  <a:lnTo>
                    <a:pt x="259374" y="0"/>
                  </a:lnTo>
                  <a:cubicBezTo>
                    <a:pt x="259374" y="1881"/>
                    <a:pt x="259374" y="3197"/>
                    <a:pt x="259374" y="3950"/>
                  </a:cubicBezTo>
                  <a:cubicBezTo>
                    <a:pt x="244515" y="32351"/>
                    <a:pt x="253167" y="62257"/>
                    <a:pt x="253731" y="91787"/>
                  </a:cubicBezTo>
                  <a:cubicBezTo>
                    <a:pt x="254860" y="176051"/>
                    <a:pt x="255048" y="261067"/>
                    <a:pt x="255612" y="344390"/>
                  </a:cubicBezTo>
                  <a:cubicBezTo>
                    <a:pt x="255257" y="347388"/>
                    <a:pt x="254627" y="350347"/>
                    <a:pt x="253731" y="353230"/>
                  </a:cubicBezTo>
                  <a:cubicBezTo>
                    <a:pt x="245455" y="349469"/>
                    <a:pt x="238496" y="346083"/>
                    <a:pt x="231161" y="343074"/>
                  </a:cubicBezTo>
                  <a:cubicBezTo>
                    <a:pt x="200126" y="329719"/>
                    <a:pt x="169656" y="314108"/>
                    <a:pt x="137116" y="303575"/>
                  </a:cubicBezTo>
                  <a:cubicBezTo>
                    <a:pt x="105704" y="291472"/>
                    <a:pt x="70528" y="294024"/>
                    <a:pt x="41191" y="310534"/>
                  </a:cubicBezTo>
                  <a:cubicBezTo>
                    <a:pt x="42320" y="265957"/>
                    <a:pt x="72226" y="244139"/>
                    <a:pt x="116427" y="255989"/>
                  </a:cubicBezTo>
                  <a:cubicBezTo>
                    <a:pt x="150667" y="266814"/>
                    <a:pt x="182569" y="283977"/>
                    <a:pt x="210471" y="306584"/>
                  </a:cubicBezTo>
                  <a:lnTo>
                    <a:pt x="240565" y="329531"/>
                  </a:lnTo>
                  <a:cubicBezTo>
                    <a:pt x="239327" y="308797"/>
                    <a:pt x="239327" y="288008"/>
                    <a:pt x="240565" y="267274"/>
                  </a:cubicBezTo>
                  <a:cubicBezTo>
                    <a:pt x="243119" y="245808"/>
                    <a:pt x="233184" y="224770"/>
                    <a:pt x="214985" y="213104"/>
                  </a:cubicBezTo>
                  <a:cubicBezTo>
                    <a:pt x="177367" y="180753"/>
                    <a:pt x="135988" y="160628"/>
                    <a:pt x="81818" y="170032"/>
                  </a:cubicBezTo>
                  <a:close/>
                  <a:moveTo>
                    <a:pt x="108903" y="120189"/>
                  </a:moveTo>
                  <a:cubicBezTo>
                    <a:pt x="169092" y="126019"/>
                    <a:pt x="202948" y="167023"/>
                    <a:pt x="240565" y="209343"/>
                  </a:cubicBezTo>
                  <a:cubicBezTo>
                    <a:pt x="239248" y="187901"/>
                    <a:pt x="238684" y="170032"/>
                    <a:pt x="236804" y="152916"/>
                  </a:cubicBezTo>
                  <a:cubicBezTo>
                    <a:pt x="235548" y="118350"/>
                    <a:pt x="227562" y="84361"/>
                    <a:pt x="213292" y="52853"/>
                  </a:cubicBezTo>
                  <a:cubicBezTo>
                    <a:pt x="205957" y="39122"/>
                    <a:pt x="167399" y="30658"/>
                    <a:pt x="156866" y="41756"/>
                  </a:cubicBezTo>
                  <a:cubicBezTo>
                    <a:pt x="134874" y="63718"/>
                    <a:pt x="118433" y="90605"/>
                    <a:pt x="108903" y="120189"/>
                  </a:cubicBezTo>
                  <a:close/>
                </a:path>
              </a:pathLst>
            </a:custGeom>
            <a:solidFill>
              <a:srgbClr val="066BB2"/>
            </a:solidFill>
            <a:ln w="18797"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7BE37635-5655-4686-8B8F-EEFB308C0F76}"/>
                </a:ext>
              </a:extLst>
            </p:cNvPr>
            <p:cNvSpPr/>
            <p:nvPr/>
          </p:nvSpPr>
          <p:spPr>
            <a:xfrm>
              <a:off x="3402662" y="4082827"/>
              <a:ext cx="68910" cy="107795"/>
            </a:xfrm>
            <a:custGeom>
              <a:avLst/>
              <a:gdLst>
                <a:gd name="connsiteX0" fmla="*/ 0 w 215925"/>
                <a:gd name="connsiteY0" fmla="*/ 28363 h 337769"/>
                <a:gd name="connsiteX1" fmla="*/ 36113 w 215925"/>
                <a:gd name="connsiteY1" fmla="*/ 5417 h 337769"/>
                <a:gd name="connsiteX2" fmla="*/ 60036 w 215925"/>
                <a:gd name="connsiteY2" fmla="*/ 4517 h 337769"/>
                <a:gd name="connsiteX3" fmla="*/ 63762 w 215925"/>
                <a:gd name="connsiteY3" fmla="*/ 9554 h 337769"/>
                <a:gd name="connsiteX4" fmla="*/ 82571 w 215925"/>
                <a:gd name="connsiteY4" fmla="*/ 41153 h 337769"/>
                <a:gd name="connsiteX5" fmla="*/ 103260 w 215925"/>
                <a:gd name="connsiteY5" fmla="*/ 78771 h 337769"/>
                <a:gd name="connsiteX6" fmla="*/ 135800 w 215925"/>
                <a:gd name="connsiteY6" fmla="*/ 103599 h 337769"/>
                <a:gd name="connsiteX7" fmla="*/ 190534 w 215925"/>
                <a:gd name="connsiteY7" fmla="*/ 73128 h 337769"/>
                <a:gd name="connsiteX8" fmla="*/ 215926 w 215925"/>
                <a:gd name="connsiteY8" fmla="*/ 20464 h 337769"/>
                <a:gd name="connsiteX9" fmla="*/ 126020 w 215925"/>
                <a:gd name="connsiteY9" fmla="*/ 337769 h 337769"/>
                <a:gd name="connsiteX10" fmla="*/ 95737 w 215925"/>
                <a:gd name="connsiteY10" fmla="*/ 314634 h 337769"/>
                <a:gd name="connsiteX11" fmla="*/ 55110 w 215925"/>
                <a:gd name="connsiteY11" fmla="*/ 274383 h 337769"/>
                <a:gd name="connsiteX12" fmla="*/ 37618 w 215925"/>
                <a:gd name="connsiteY12" fmla="*/ 229994 h 337769"/>
                <a:gd name="connsiteX13" fmla="*/ 39310 w 215925"/>
                <a:gd name="connsiteY13" fmla="*/ 124665 h 337769"/>
                <a:gd name="connsiteX14" fmla="*/ 18245 w 215925"/>
                <a:gd name="connsiteY14" fmla="*/ 56765 h 337769"/>
                <a:gd name="connsiteX15" fmla="*/ 0 w 215925"/>
                <a:gd name="connsiteY15" fmla="*/ 28363 h 3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925" h="337769">
                  <a:moveTo>
                    <a:pt x="0" y="28363"/>
                  </a:moveTo>
                  <a:cubicBezTo>
                    <a:pt x="12790" y="20276"/>
                    <a:pt x="25016" y="13504"/>
                    <a:pt x="36113" y="5417"/>
                  </a:cubicBezTo>
                  <a:cubicBezTo>
                    <a:pt x="42471" y="-1438"/>
                    <a:pt x="53181" y="-1841"/>
                    <a:pt x="60036" y="4517"/>
                  </a:cubicBezTo>
                  <a:cubicBezTo>
                    <a:pt x="61581" y="5949"/>
                    <a:pt x="62844" y="7658"/>
                    <a:pt x="63762" y="9554"/>
                  </a:cubicBezTo>
                  <a:cubicBezTo>
                    <a:pt x="70533" y="19899"/>
                    <a:pt x="77116" y="30432"/>
                    <a:pt x="82571" y="41153"/>
                  </a:cubicBezTo>
                  <a:cubicBezTo>
                    <a:pt x="88025" y="51874"/>
                    <a:pt x="95737" y="66921"/>
                    <a:pt x="103260" y="78771"/>
                  </a:cubicBezTo>
                  <a:cubicBezTo>
                    <a:pt x="110784" y="90621"/>
                    <a:pt x="115110" y="106044"/>
                    <a:pt x="135800" y="103599"/>
                  </a:cubicBezTo>
                  <a:cubicBezTo>
                    <a:pt x="156490" y="101154"/>
                    <a:pt x="180001" y="97392"/>
                    <a:pt x="190534" y="73128"/>
                  </a:cubicBezTo>
                  <a:cubicBezTo>
                    <a:pt x="197735" y="54992"/>
                    <a:pt x="206221" y="37393"/>
                    <a:pt x="215926" y="20464"/>
                  </a:cubicBezTo>
                  <a:cubicBezTo>
                    <a:pt x="205011" y="130727"/>
                    <a:pt x="174568" y="238169"/>
                    <a:pt x="126020" y="337769"/>
                  </a:cubicBezTo>
                  <a:cubicBezTo>
                    <a:pt x="114170" y="328741"/>
                    <a:pt x="104201" y="322534"/>
                    <a:pt x="95737" y="314634"/>
                  </a:cubicBezTo>
                  <a:cubicBezTo>
                    <a:pt x="81818" y="301656"/>
                    <a:pt x="69216" y="287173"/>
                    <a:pt x="55110" y="274383"/>
                  </a:cubicBezTo>
                  <a:cubicBezTo>
                    <a:pt x="42653" y="263140"/>
                    <a:pt x="36179" y="246713"/>
                    <a:pt x="37618" y="229994"/>
                  </a:cubicBezTo>
                  <a:cubicBezTo>
                    <a:pt x="38746" y="195010"/>
                    <a:pt x="38934" y="159837"/>
                    <a:pt x="39310" y="124665"/>
                  </a:cubicBezTo>
                  <a:cubicBezTo>
                    <a:pt x="40766" y="100224"/>
                    <a:pt x="33279" y="76089"/>
                    <a:pt x="18245" y="56765"/>
                  </a:cubicBezTo>
                  <a:cubicBezTo>
                    <a:pt x="11543" y="47711"/>
                    <a:pt x="5448" y="38223"/>
                    <a:pt x="0" y="28363"/>
                  </a:cubicBezTo>
                  <a:close/>
                </a:path>
              </a:pathLst>
            </a:custGeom>
            <a:solidFill>
              <a:srgbClr val="0269B1"/>
            </a:solidFill>
            <a:ln w="18797"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D11B1628-9409-4516-892A-77B14D120C5B}"/>
                </a:ext>
              </a:extLst>
            </p:cNvPr>
            <p:cNvSpPr/>
            <p:nvPr/>
          </p:nvSpPr>
          <p:spPr>
            <a:xfrm>
              <a:off x="3213431" y="3748228"/>
              <a:ext cx="86476" cy="160270"/>
            </a:xfrm>
            <a:custGeom>
              <a:avLst/>
              <a:gdLst>
                <a:gd name="connsiteX0" fmla="*/ 150183 w 270966"/>
                <a:gd name="connsiteY0" fmla="*/ 85957 h 502196"/>
                <a:gd name="connsiteX1" fmla="*/ 140214 w 270966"/>
                <a:gd name="connsiteY1" fmla="*/ 65267 h 502196"/>
                <a:gd name="connsiteX2" fmla="*/ 90559 w 270966"/>
                <a:gd name="connsiteY2" fmla="*/ 37242 h 502196"/>
                <a:gd name="connsiteX3" fmla="*/ 12502 w 270966"/>
                <a:gd name="connsiteY3" fmla="*/ 37242 h 502196"/>
                <a:gd name="connsiteX4" fmla="*/ 27361 w 270966"/>
                <a:gd name="connsiteY4" fmla="*/ 5643 h 502196"/>
                <a:gd name="connsiteX5" fmla="*/ 36577 w 270966"/>
                <a:gd name="connsiteY5" fmla="*/ 0 h 502196"/>
                <a:gd name="connsiteX6" fmla="*/ 253443 w 270966"/>
                <a:gd name="connsiteY6" fmla="*/ 0 h 502196"/>
                <a:gd name="connsiteX7" fmla="*/ 255512 w 270966"/>
                <a:gd name="connsiteY7" fmla="*/ 1881 h 502196"/>
                <a:gd name="connsiteX8" fmla="*/ 241782 w 270966"/>
                <a:gd name="connsiteY8" fmla="*/ 31975 h 502196"/>
                <a:gd name="connsiteX9" fmla="*/ 230309 w 270966"/>
                <a:gd name="connsiteY9" fmla="*/ 36489 h 502196"/>
                <a:gd name="connsiteX10" fmla="*/ 167863 w 270966"/>
                <a:gd name="connsiteY10" fmla="*/ 36489 h 502196"/>
                <a:gd name="connsiteX11" fmla="*/ 177644 w 270966"/>
                <a:gd name="connsiteY11" fmla="*/ 102320 h 502196"/>
                <a:gd name="connsiteX12" fmla="*/ 181594 w 270966"/>
                <a:gd name="connsiteY12" fmla="*/ 108527 h 502196"/>
                <a:gd name="connsiteX13" fmla="*/ 238020 w 270966"/>
                <a:gd name="connsiteY13" fmla="*/ 222509 h 502196"/>
                <a:gd name="connsiteX14" fmla="*/ 263224 w 270966"/>
                <a:gd name="connsiteY14" fmla="*/ 412667 h 502196"/>
                <a:gd name="connsiteX15" fmla="*/ 270936 w 270966"/>
                <a:gd name="connsiteY15" fmla="*/ 481883 h 502196"/>
                <a:gd name="connsiteX16" fmla="*/ 269995 w 270966"/>
                <a:gd name="connsiteY16" fmla="*/ 500692 h 502196"/>
                <a:gd name="connsiteX17" fmla="*/ 263976 w 270966"/>
                <a:gd name="connsiteY17" fmla="*/ 502197 h 502196"/>
                <a:gd name="connsiteX18" fmla="*/ 257017 w 270966"/>
                <a:gd name="connsiteY18" fmla="*/ 484704 h 502196"/>
                <a:gd name="connsiteX19" fmla="*/ 231813 w 270966"/>
                <a:gd name="connsiteY19" fmla="*/ 319375 h 502196"/>
                <a:gd name="connsiteX20" fmla="*/ 201343 w 270966"/>
                <a:gd name="connsiteY20" fmla="*/ 201443 h 502196"/>
                <a:gd name="connsiteX21" fmla="*/ 179336 w 270966"/>
                <a:gd name="connsiteY21" fmla="*/ 157242 h 502196"/>
                <a:gd name="connsiteX22" fmla="*/ 164666 w 270966"/>
                <a:gd name="connsiteY22" fmla="*/ 194860 h 502196"/>
                <a:gd name="connsiteX23" fmla="*/ 44714 w 270966"/>
                <a:gd name="connsiteY23" fmla="*/ 232827 h 502196"/>
                <a:gd name="connsiteX24" fmla="*/ 19837 w 270966"/>
                <a:gd name="connsiteY24" fmla="*/ 213669 h 502196"/>
                <a:gd name="connsiteX25" fmla="*/ 27351 w 270966"/>
                <a:gd name="connsiteY25" fmla="*/ 100603 h 502196"/>
                <a:gd name="connsiteX26" fmla="*/ 59336 w 270966"/>
                <a:gd name="connsiteY26" fmla="*/ 83511 h 502196"/>
                <a:gd name="connsiteX27" fmla="*/ 148490 w 270966"/>
                <a:gd name="connsiteY27" fmla="*/ 88402 h 502196"/>
                <a:gd name="connsiteX28" fmla="*/ 152252 w 270966"/>
                <a:gd name="connsiteY28" fmla="*/ 88402 h 502196"/>
                <a:gd name="connsiteX29" fmla="*/ 85856 w 270966"/>
                <a:gd name="connsiteY29" fmla="*/ 208966 h 502196"/>
                <a:gd name="connsiteX30" fmla="*/ 159399 w 270966"/>
                <a:gd name="connsiteY30" fmla="*/ 154421 h 502196"/>
                <a:gd name="connsiteX31" fmla="*/ 158082 w 270966"/>
                <a:gd name="connsiteY31" fmla="*/ 142007 h 502196"/>
                <a:gd name="connsiteX32" fmla="*/ 29618 w 270966"/>
                <a:gd name="connsiteY32" fmla="*/ 132979 h 502196"/>
                <a:gd name="connsiteX33" fmla="*/ 21167 w 270966"/>
                <a:gd name="connsiteY33" fmla="*/ 181997 h 502196"/>
                <a:gd name="connsiteX34" fmla="*/ 36201 w 270966"/>
                <a:gd name="connsiteY34" fmla="*/ 194107 h 502196"/>
                <a:gd name="connsiteX35" fmla="*/ 85856 w 270966"/>
                <a:gd name="connsiteY35" fmla="*/ 208966 h 5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0966" h="502196">
                  <a:moveTo>
                    <a:pt x="150183" y="85957"/>
                  </a:moveTo>
                  <a:cubicBezTo>
                    <a:pt x="146985" y="79185"/>
                    <a:pt x="143976" y="71850"/>
                    <a:pt x="140214" y="65267"/>
                  </a:cubicBezTo>
                  <a:cubicBezTo>
                    <a:pt x="131911" y="45765"/>
                    <a:pt x="111545" y="34271"/>
                    <a:pt x="90559" y="37242"/>
                  </a:cubicBezTo>
                  <a:cubicBezTo>
                    <a:pt x="65543" y="39687"/>
                    <a:pt x="40151" y="37242"/>
                    <a:pt x="12502" y="37242"/>
                  </a:cubicBezTo>
                  <a:cubicBezTo>
                    <a:pt x="17768" y="25580"/>
                    <a:pt x="22094" y="15235"/>
                    <a:pt x="27361" y="5643"/>
                  </a:cubicBezTo>
                  <a:cubicBezTo>
                    <a:pt x="29410" y="2453"/>
                    <a:pt x="32805" y="375"/>
                    <a:pt x="36577" y="0"/>
                  </a:cubicBezTo>
                  <a:cubicBezTo>
                    <a:pt x="108803" y="0"/>
                    <a:pt x="181029" y="0"/>
                    <a:pt x="253443" y="0"/>
                  </a:cubicBezTo>
                  <a:lnTo>
                    <a:pt x="255512" y="1881"/>
                  </a:lnTo>
                  <a:cubicBezTo>
                    <a:pt x="251186" y="11662"/>
                    <a:pt x="247236" y="22194"/>
                    <a:pt x="241782" y="31975"/>
                  </a:cubicBezTo>
                  <a:cubicBezTo>
                    <a:pt x="238764" y="35029"/>
                    <a:pt x="234598" y="36668"/>
                    <a:pt x="230309" y="36489"/>
                  </a:cubicBezTo>
                  <a:cubicBezTo>
                    <a:pt x="209619" y="36489"/>
                    <a:pt x="188929" y="36489"/>
                    <a:pt x="167863" y="36489"/>
                  </a:cubicBezTo>
                  <a:cubicBezTo>
                    <a:pt x="171249" y="58872"/>
                    <a:pt x="174258" y="80690"/>
                    <a:pt x="177644" y="102320"/>
                  </a:cubicBezTo>
                  <a:cubicBezTo>
                    <a:pt x="178216" y="104778"/>
                    <a:pt x="179609" y="106968"/>
                    <a:pt x="181594" y="108527"/>
                  </a:cubicBezTo>
                  <a:cubicBezTo>
                    <a:pt x="213688" y="138357"/>
                    <a:pt x="233759" y="178900"/>
                    <a:pt x="238020" y="222509"/>
                  </a:cubicBezTo>
                  <a:cubicBezTo>
                    <a:pt x="248741" y="285519"/>
                    <a:pt x="255324" y="349281"/>
                    <a:pt x="263224" y="412667"/>
                  </a:cubicBezTo>
                  <a:cubicBezTo>
                    <a:pt x="266233" y="435613"/>
                    <a:pt x="268679" y="458748"/>
                    <a:pt x="270936" y="481883"/>
                  </a:cubicBezTo>
                  <a:cubicBezTo>
                    <a:pt x="271071" y="488167"/>
                    <a:pt x="270757" y="494453"/>
                    <a:pt x="269995" y="500692"/>
                  </a:cubicBezTo>
                  <a:lnTo>
                    <a:pt x="263976" y="502197"/>
                  </a:lnTo>
                  <a:cubicBezTo>
                    <a:pt x="261062" y="496620"/>
                    <a:pt x="258730" y="490759"/>
                    <a:pt x="257017" y="484704"/>
                  </a:cubicBezTo>
                  <a:cubicBezTo>
                    <a:pt x="248553" y="429594"/>
                    <a:pt x="242158" y="374108"/>
                    <a:pt x="231813" y="319375"/>
                  </a:cubicBezTo>
                  <a:cubicBezTo>
                    <a:pt x="223718" y="279560"/>
                    <a:pt x="213547" y="240196"/>
                    <a:pt x="201343" y="201443"/>
                  </a:cubicBezTo>
                  <a:cubicBezTo>
                    <a:pt x="195231" y="186131"/>
                    <a:pt x="187870" y="171348"/>
                    <a:pt x="179336" y="157242"/>
                  </a:cubicBezTo>
                  <a:cubicBezTo>
                    <a:pt x="173506" y="172101"/>
                    <a:pt x="169932" y="183575"/>
                    <a:pt x="164666" y="194860"/>
                  </a:cubicBezTo>
                  <a:cubicBezTo>
                    <a:pt x="142026" y="238468"/>
                    <a:pt x="88322" y="255466"/>
                    <a:pt x="44714" y="232827"/>
                  </a:cubicBezTo>
                  <a:cubicBezTo>
                    <a:pt x="35351" y="227966"/>
                    <a:pt x="26928" y="221479"/>
                    <a:pt x="19837" y="213669"/>
                  </a:cubicBezTo>
                  <a:cubicBezTo>
                    <a:pt x="-9310" y="180372"/>
                    <a:pt x="-5946" y="129751"/>
                    <a:pt x="27351" y="100603"/>
                  </a:cubicBezTo>
                  <a:cubicBezTo>
                    <a:pt x="36566" y="92536"/>
                    <a:pt x="47508" y="86689"/>
                    <a:pt x="59336" y="83511"/>
                  </a:cubicBezTo>
                  <a:cubicBezTo>
                    <a:pt x="88740" y="74910"/>
                    <a:pt x="120203" y="76636"/>
                    <a:pt x="148490" y="88402"/>
                  </a:cubicBezTo>
                  <a:lnTo>
                    <a:pt x="152252" y="88402"/>
                  </a:lnTo>
                  <a:close/>
                  <a:moveTo>
                    <a:pt x="85856" y="208966"/>
                  </a:moveTo>
                  <a:cubicBezTo>
                    <a:pt x="119166" y="207386"/>
                    <a:pt x="148219" y="185838"/>
                    <a:pt x="159399" y="154421"/>
                  </a:cubicBezTo>
                  <a:cubicBezTo>
                    <a:pt x="160706" y="150280"/>
                    <a:pt x="160229" y="145782"/>
                    <a:pt x="158082" y="142007"/>
                  </a:cubicBezTo>
                  <a:cubicBezTo>
                    <a:pt x="132879" y="111349"/>
                    <a:pt x="59524" y="106458"/>
                    <a:pt x="29618" y="132979"/>
                  </a:cubicBezTo>
                  <a:cubicBezTo>
                    <a:pt x="13748" y="144181"/>
                    <a:pt x="9965" y="166128"/>
                    <a:pt x="21167" y="181997"/>
                  </a:cubicBezTo>
                  <a:cubicBezTo>
                    <a:pt x="24951" y="187357"/>
                    <a:pt x="30158" y="191552"/>
                    <a:pt x="36201" y="194107"/>
                  </a:cubicBezTo>
                  <a:cubicBezTo>
                    <a:pt x="52270" y="200552"/>
                    <a:pt x="68889" y="205525"/>
                    <a:pt x="85856" y="208966"/>
                  </a:cubicBezTo>
                  <a:close/>
                </a:path>
              </a:pathLst>
            </a:custGeom>
            <a:solidFill>
              <a:srgbClr val="066BB2"/>
            </a:solidFill>
            <a:ln w="18797"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BD59FCC0-B47F-4E65-AD8F-72550AEB96E9}"/>
                </a:ext>
              </a:extLst>
            </p:cNvPr>
            <p:cNvSpPr/>
            <p:nvPr/>
          </p:nvSpPr>
          <p:spPr>
            <a:xfrm>
              <a:off x="4665376" y="3748587"/>
              <a:ext cx="86377" cy="160271"/>
            </a:xfrm>
            <a:custGeom>
              <a:avLst/>
              <a:gdLst>
                <a:gd name="connsiteX0" fmla="*/ 261630 w 270658"/>
                <a:gd name="connsiteY0" fmla="*/ 502200 h 502200"/>
                <a:gd name="connsiteX1" fmla="*/ 255046 w 270658"/>
                <a:gd name="connsiteY1" fmla="*/ 475680 h 502200"/>
                <a:gd name="connsiteX2" fmla="*/ 211410 w 270658"/>
                <a:gd name="connsiteY2" fmla="*/ 231165 h 502200"/>
                <a:gd name="connsiteX3" fmla="*/ 177554 w 270658"/>
                <a:gd name="connsiteY3" fmla="*/ 161572 h 502200"/>
                <a:gd name="connsiteX4" fmla="*/ 164200 w 270658"/>
                <a:gd name="connsiteY4" fmla="*/ 195616 h 502200"/>
                <a:gd name="connsiteX5" fmla="*/ 53039 w 270658"/>
                <a:gd name="connsiteY5" fmla="*/ 236995 h 502200"/>
                <a:gd name="connsiteX6" fmla="*/ 3384 w 270658"/>
                <a:gd name="connsiteY6" fmla="*/ 137496 h 502200"/>
                <a:gd name="connsiteX7" fmla="*/ 57929 w 270658"/>
                <a:gd name="connsiteY7" fmla="*/ 83703 h 502200"/>
                <a:gd name="connsiteX8" fmla="*/ 148776 w 270658"/>
                <a:gd name="connsiteY8" fmla="*/ 89722 h 502200"/>
                <a:gd name="connsiteX9" fmla="*/ 92349 w 270658"/>
                <a:gd name="connsiteY9" fmla="*/ 37245 h 502200"/>
                <a:gd name="connsiteX10" fmla="*/ 12224 w 270658"/>
                <a:gd name="connsiteY10" fmla="*/ 37245 h 502200"/>
                <a:gd name="connsiteX11" fmla="*/ 27083 w 270658"/>
                <a:gd name="connsiteY11" fmla="*/ 4518 h 502200"/>
                <a:gd name="connsiteX12" fmla="*/ 37052 w 270658"/>
                <a:gd name="connsiteY12" fmla="*/ 4 h 502200"/>
                <a:gd name="connsiteX13" fmla="*/ 256175 w 270658"/>
                <a:gd name="connsiteY13" fmla="*/ 4 h 502200"/>
                <a:gd name="connsiteX14" fmla="*/ 241504 w 270658"/>
                <a:gd name="connsiteY14" fmla="*/ 31791 h 502200"/>
                <a:gd name="connsiteX15" fmla="*/ 228902 w 270658"/>
                <a:gd name="connsiteY15" fmla="*/ 37057 h 502200"/>
                <a:gd name="connsiteX16" fmla="*/ 166833 w 270658"/>
                <a:gd name="connsiteY16" fmla="*/ 37057 h 502200"/>
                <a:gd name="connsiteX17" fmla="*/ 177178 w 270658"/>
                <a:gd name="connsiteY17" fmla="*/ 101195 h 502200"/>
                <a:gd name="connsiteX18" fmla="*/ 180752 w 270658"/>
                <a:gd name="connsiteY18" fmla="*/ 109095 h 502200"/>
                <a:gd name="connsiteX19" fmla="*/ 238871 w 270658"/>
                <a:gd name="connsiteY19" fmla="*/ 227591 h 502200"/>
                <a:gd name="connsiteX20" fmla="*/ 264263 w 270658"/>
                <a:gd name="connsiteY20" fmla="*/ 425648 h 502200"/>
                <a:gd name="connsiteX21" fmla="*/ 270658 w 270658"/>
                <a:gd name="connsiteY21" fmla="*/ 490351 h 502200"/>
                <a:gd name="connsiteX22" fmla="*/ 268589 w 270658"/>
                <a:gd name="connsiteY22" fmla="*/ 501636 h 502200"/>
                <a:gd name="connsiteX23" fmla="*/ 82569 w 270658"/>
                <a:gd name="connsiteY23" fmla="*/ 207277 h 502200"/>
                <a:gd name="connsiteX24" fmla="*/ 150281 w 270658"/>
                <a:gd name="connsiteY24" fmla="*/ 170788 h 502200"/>
                <a:gd name="connsiteX25" fmla="*/ 140877 w 270658"/>
                <a:gd name="connsiteY25" fmla="*/ 129032 h 502200"/>
                <a:gd name="connsiteX26" fmla="*/ 35924 w 270658"/>
                <a:gd name="connsiteY26" fmla="*/ 126775 h 502200"/>
                <a:gd name="connsiteX27" fmla="*/ 14858 w 270658"/>
                <a:gd name="connsiteY27" fmla="*/ 163453 h 502200"/>
                <a:gd name="connsiteX28" fmla="*/ 37805 w 270658"/>
                <a:gd name="connsiteY28" fmla="*/ 194675 h 502200"/>
                <a:gd name="connsiteX29" fmla="*/ 82569 w 270658"/>
                <a:gd name="connsiteY29" fmla="*/ 207277 h 5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658" h="502200">
                  <a:moveTo>
                    <a:pt x="261630" y="502200"/>
                  </a:moveTo>
                  <a:cubicBezTo>
                    <a:pt x="258972" y="493482"/>
                    <a:pt x="256774" y="484629"/>
                    <a:pt x="255046" y="475680"/>
                  </a:cubicBezTo>
                  <a:cubicBezTo>
                    <a:pt x="243009" y="393673"/>
                    <a:pt x="234921" y="310726"/>
                    <a:pt x="211410" y="231165"/>
                  </a:cubicBezTo>
                  <a:cubicBezTo>
                    <a:pt x="205379" y="205760"/>
                    <a:pt x="193819" y="181998"/>
                    <a:pt x="177554" y="161572"/>
                  </a:cubicBezTo>
                  <a:cubicBezTo>
                    <a:pt x="172664" y="173986"/>
                    <a:pt x="169466" y="185271"/>
                    <a:pt x="164200" y="195616"/>
                  </a:cubicBezTo>
                  <a:cubicBezTo>
                    <a:pt x="143523" y="236193"/>
                    <a:pt x="95216" y="254176"/>
                    <a:pt x="53039" y="236995"/>
                  </a:cubicBezTo>
                  <a:cubicBezTo>
                    <a:pt x="12897" y="222048"/>
                    <a:pt x="-8805" y="178560"/>
                    <a:pt x="3384" y="137496"/>
                  </a:cubicBezTo>
                  <a:cubicBezTo>
                    <a:pt x="9692" y="110559"/>
                    <a:pt x="30907" y="89637"/>
                    <a:pt x="57929" y="83703"/>
                  </a:cubicBezTo>
                  <a:cubicBezTo>
                    <a:pt x="87910" y="74373"/>
                    <a:pt x="120288" y="76518"/>
                    <a:pt x="148776" y="89722"/>
                  </a:cubicBezTo>
                  <a:cubicBezTo>
                    <a:pt x="146698" y="60111"/>
                    <a:pt x="122033" y="37172"/>
                    <a:pt x="92349" y="37245"/>
                  </a:cubicBezTo>
                  <a:lnTo>
                    <a:pt x="12224" y="37245"/>
                  </a:lnTo>
                  <a:cubicBezTo>
                    <a:pt x="17491" y="25207"/>
                    <a:pt x="21629" y="14675"/>
                    <a:pt x="27083" y="4518"/>
                  </a:cubicBezTo>
                  <a:cubicBezTo>
                    <a:pt x="29545" y="1574"/>
                    <a:pt x="33214" y="-88"/>
                    <a:pt x="37052" y="4"/>
                  </a:cubicBezTo>
                  <a:cubicBezTo>
                    <a:pt x="109278" y="4"/>
                    <a:pt x="181692" y="4"/>
                    <a:pt x="256175" y="4"/>
                  </a:cubicBezTo>
                  <a:cubicBezTo>
                    <a:pt x="251836" y="10845"/>
                    <a:pt x="246939" y="21455"/>
                    <a:pt x="241504" y="31791"/>
                  </a:cubicBezTo>
                  <a:cubicBezTo>
                    <a:pt x="238243" y="35258"/>
                    <a:pt x="233660" y="37173"/>
                    <a:pt x="228902" y="37057"/>
                  </a:cubicBezTo>
                  <a:cubicBezTo>
                    <a:pt x="208212" y="37057"/>
                    <a:pt x="187523" y="37057"/>
                    <a:pt x="166833" y="37057"/>
                  </a:cubicBezTo>
                  <a:cubicBezTo>
                    <a:pt x="170219" y="58687"/>
                    <a:pt x="173604" y="79941"/>
                    <a:pt x="177178" y="101195"/>
                  </a:cubicBezTo>
                  <a:cubicBezTo>
                    <a:pt x="177498" y="104142"/>
                    <a:pt x="178750" y="106909"/>
                    <a:pt x="180752" y="109095"/>
                  </a:cubicBezTo>
                  <a:cubicBezTo>
                    <a:pt x="214043" y="140099"/>
                    <a:pt x="234735" y="182287"/>
                    <a:pt x="238871" y="227591"/>
                  </a:cubicBezTo>
                  <a:cubicBezTo>
                    <a:pt x="249592" y="293234"/>
                    <a:pt x="256175" y="359253"/>
                    <a:pt x="264263" y="425648"/>
                  </a:cubicBezTo>
                  <a:cubicBezTo>
                    <a:pt x="266896" y="447090"/>
                    <a:pt x="268777" y="468720"/>
                    <a:pt x="270658" y="490351"/>
                  </a:cubicBezTo>
                  <a:cubicBezTo>
                    <a:pt x="270501" y="494191"/>
                    <a:pt x="269804" y="497990"/>
                    <a:pt x="268589" y="501636"/>
                  </a:cubicBezTo>
                  <a:close/>
                  <a:moveTo>
                    <a:pt x="82569" y="207277"/>
                  </a:moveTo>
                  <a:cubicBezTo>
                    <a:pt x="109798" y="207110"/>
                    <a:pt x="135169" y="193438"/>
                    <a:pt x="150281" y="170788"/>
                  </a:cubicBezTo>
                  <a:cubicBezTo>
                    <a:pt x="165517" y="148594"/>
                    <a:pt x="164012" y="142387"/>
                    <a:pt x="140877" y="129032"/>
                  </a:cubicBezTo>
                  <a:cubicBezTo>
                    <a:pt x="108743" y="109809"/>
                    <a:pt x="68854" y="108952"/>
                    <a:pt x="35924" y="126775"/>
                  </a:cubicBezTo>
                  <a:cubicBezTo>
                    <a:pt x="22043" y="133522"/>
                    <a:pt x="13691" y="148063"/>
                    <a:pt x="14858" y="163453"/>
                  </a:cubicBezTo>
                  <a:cubicBezTo>
                    <a:pt x="14801" y="177776"/>
                    <a:pt x="24117" y="190453"/>
                    <a:pt x="37805" y="194675"/>
                  </a:cubicBezTo>
                  <a:cubicBezTo>
                    <a:pt x="52663" y="200130"/>
                    <a:pt x="67710" y="203139"/>
                    <a:pt x="82569" y="207277"/>
                  </a:cubicBezTo>
                  <a:close/>
                </a:path>
              </a:pathLst>
            </a:custGeom>
            <a:solidFill>
              <a:srgbClr val="066BB2"/>
            </a:solidFill>
            <a:ln w="18797"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94F8164-A23C-4D42-A2DE-9A6506858D28}"/>
                </a:ext>
              </a:extLst>
            </p:cNvPr>
            <p:cNvSpPr/>
            <p:nvPr/>
          </p:nvSpPr>
          <p:spPr>
            <a:xfrm>
              <a:off x="4539580" y="3748888"/>
              <a:ext cx="86647" cy="79557"/>
            </a:xfrm>
            <a:custGeom>
              <a:avLst/>
              <a:gdLst>
                <a:gd name="connsiteX0" fmla="*/ 132730 w 271503"/>
                <a:gd name="connsiteY0" fmla="*/ 205957 h 249288"/>
                <a:gd name="connsiteX1" fmla="*/ 78937 w 271503"/>
                <a:gd name="connsiteY1" fmla="*/ 248277 h 249288"/>
                <a:gd name="connsiteX2" fmla="*/ 5582 w 271503"/>
                <a:gd name="connsiteY2" fmla="*/ 200691 h 249288"/>
                <a:gd name="connsiteX3" fmla="*/ 8780 w 271503"/>
                <a:gd name="connsiteY3" fmla="*/ 115486 h 249288"/>
                <a:gd name="connsiteX4" fmla="*/ 61257 w 271503"/>
                <a:gd name="connsiteY4" fmla="*/ 75612 h 249288"/>
                <a:gd name="connsiteX5" fmla="*/ 122386 w 271503"/>
                <a:gd name="connsiteY5" fmla="*/ 105142 h 249288"/>
                <a:gd name="connsiteX6" fmla="*/ 125207 w 271503"/>
                <a:gd name="connsiteY6" fmla="*/ 108903 h 249288"/>
                <a:gd name="connsiteX7" fmla="*/ 130849 w 271503"/>
                <a:gd name="connsiteY7" fmla="*/ 109844 h 249288"/>
                <a:gd name="connsiteX8" fmla="*/ 113545 w 271503"/>
                <a:gd name="connsiteY8" fmla="*/ 47210 h 249288"/>
                <a:gd name="connsiteX9" fmla="*/ 95864 w 271503"/>
                <a:gd name="connsiteY9" fmla="*/ 37053 h 249288"/>
                <a:gd name="connsiteX10" fmla="*/ 17808 w 271503"/>
                <a:gd name="connsiteY10" fmla="*/ 37053 h 249288"/>
                <a:gd name="connsiteX11" fmla="*/ 32290 w 271503"/>
                <a:gd name="connsiteY11" fmla="*/ 5078 h 249288"/>
                <a:gd name="connsiteX12" fmla="*/ 41883 w 271503"/>
                <a:gd name="connsiteY12" fmla="*/ 0 h 249288"/>
                <a:gd name="connsiteX13" fmla="*/ 258749 w 271503"/>
                <a:gd name="connsiteY13" fmla="*/ 0 h 249288"/>
                <a:gd name="connsiteX14" fmla="*/ 262699 w 271503"/>
                <a:gd name="connsiteY14" fmla="*/ 2069 h 249288"/>
                <a:gd name="connsiteX15" fmla="*/ 248592 w 271503"/>
                <a:gd name="connsiteY15" fmla="*/ 32351 h 249288"/>
                <a:gd name="connsiteX16" fmla="*/ 235614 w 271503"/>
                <a:gd name="connsiteY16" fmla="*/ 36865 h 249288"/>
                <a:gd name="connsiteX17" fmla="*/ 157182 w 271503"/>
                <a:gd name="connsiteY17" fmla="*/ 36865 h 249288"/>
                <a:gd name="connsiteX18" fmla="*/ 150786 w 271503"/>
                <a:gd name="connsiteY18" fmla="*/ 101004 h 249288"/>
                <a:gd name="connsiteX19" fmla="*/ 206272 w 271503"/>
                <a:gd name="connsiteY19" fmla="*/ 74859 h 249288"/>
                <a:gd name="connsiteX20" fmla="*/ 264768 w 271503"/>
                <a:gd name="connsiteY20" fmla="*/ 118872 h 249288"/>
                <a:gd name="connsiteX21" fmla="*/ 267213 w 271503"/>
                <a:gd name="connsiteY21" fmla="*/ 194107 h 249288"/>
                <a:gd name="connsiteX22" fmla="*/ 213608 w 271503"/>
                <a:gd name="connsiteY22" fmla="*/ 247525 h 249288"/>
                <a:gd name="connsiteX23" fmla="*/ 141570 w 271503"/>
                <a:gd name="connsiteY23" fmla="*/ 216678 h 249288"/>
                <a:gd name="connsiteX24" fmla="*/ 135551 w 271503"/>
                <a:gd name="connsiteY24" fmla="*/ 207650 h 249288"/>
                <a:gd name="connsiteX25" fmla="*/ 132730 w 271503"/>
                <a:gd name="connsiteY25" fmla="*/ 205957 h 249288"/>
                <a:gd name="connsiteX26" fmla="*/ 255928 w 271503"/>
                <a:gd name="connsiteY26" fmla="*/ 161568 h 249288"/>
                <a:gd name="connsiteX27" fmla="*/ 206840 w 271503"/>
                <a:gd name="connsiteY27" fmla="*/ 109874 h 249288"/>
                <a:gd name="connsiteX28" fmla="*/ 199502 w 271503"/>
                <a:gd name="connsiteY28" fmla="*/ 110220 h 249288"/>
                <a:gd name="connsiteX29" fmla="*/ 144164 w 271503"/>
                <a:gd name="connsiteY29" fmla="*/ 157652 h 249288"/>
                <a:gd name="connsiteX30" fmla="*/ 144015 w 271503"/>
                <a:gd name="connsiteY30" fmla="*/ 162132 h 249288"/>
                <a:gd name="connsiteX31" fmla="*/ 192969 w 271503"/>
                <a:gd name="connsiteY31" fmla="*/ 212108 h 249288"/>
                <a:gd name="connsiteX32" fmla="*/ 199126 w 271503"/>
                <a:gd name="connsiteY32" fmla="*/ 211788 h 249288"/>
                <a:gd name="connsiteX33" fmla="*/ 255835 w 271503"/>
                <a:gd name="connsiteY33" fmla="*/ 163095 h 249288"/>
                <a:gd name="connsiteX34" fmla="*/ 255929 w 271503"/>
                <a:gd name="connsiteY34" fmla="*/ 161568 h 249288"/>
                <a:gd name="connsiteX35" fmla="*/ 68968 w 271503"/>
                <a:gd name="connsiteY35" fmla="*/ 211788 h 249288"/>
                <a:gd name="connsiteX36" fmla="*/ 122961 w 271503"/>
                <a:gd name="connsiteY36" fmla="*/ 166472 h 249288"/>
                <a:gd name="connsiteX37" fmla="*/ 123138 w 271503"/>
                <a:gd name="connsiteY37" fmla="*/ 161004 h 249288"/>
                <a:gd name="connsiteX38" fmla="*/ 69834 w 271503"/>
                <a:gd name="connsiteY38" fmla="*/ 110135 h 249288"/>
                <a:gd name="connsiteX39" fmla="*/ 67839 w 271503"/>
                <a:gd name="connsiteY39" fmla="*/ 110220 h 249288"/>
                <a:gd name="connsiteX40" fmla="*/ 15739 w 271503"/>
                <a:gd name="connsiteY40" fmla="*/ 162885 h 249288"/>
                <a:gd name="connsiteX41" fmla="*/ 68968 w 271503"/>
                <a:gd name="connsiteY41" fmla="*/ 212164 h 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1503" h="249288">
                  <a:moveTo>
                    <a:pt x="132730" y="205957"/>
                  </a:moveTo>
                  <a:cubicBezTo>
                    <a:pt x="123244" y="228357"/>
                    <a:pt x="102940" y="244331"/>
                    <a:pt x="78937" y="248277"/>
                  </a:cubicBezTo>
                  <a:cubicBezTo>
                    <a:pt x="45766" y="254219"/>
                    <a:pt x="13677" y="233402"/>
                    <a:pt x="5582" y="200691"/>
                  </a:cubicBezTo>
                  <a:cubicBezTo>
                    <a:pt x="-2833" y="172721"/>
                    <a:pt x="-1708" y="142747"/>
                    <a:pt x="8780" y="115486"/>
                  </a:cubicBezTo>
                  <a:cubicBezTo>
                    <a:pt x="16794" y="92948"/>
                    <a:pt x="37394" y="77294"/>
                    <a:pt x="61257" y="75612"/>
                  </a:cubicBezTo>
                  <a:cubicBezTo>
                    <a:pt x="86031" y="69957"/>
                    <a:pt x="111416" y="82220"/>
                    <a:pt x="122386" y="105142"/>
                  </a:cubicBezTo>
                  <a:cubicBezTo>
                    <a:pt x="123165" y="106509"/>
                    <a:pt x="124113" y="107772"/>
                    <a:pt x="125207" y="108903"/>
                  </a:cubicBezTo>
                  <a:cubicBezTo>
                    <a:pt x="125206" y="108903"/>
                    <a:pt x="126146" y="108903"/>
                    <a:pt x="130849" y="109844"/>
                  </a:cubicBezTo>
                  <a:cubicBezTo>
                    <a:pt x="125018" y="87837"/>
                    <a:pt x="120504" y="67148"/>
                    <a:pt x="113545" y="47210"/>
                  </a:cubicBezTo>
                  <a:cubicBezTo>
                    <a:pt x="109503" y="41312"/>
                    <a:pt x="102996" y="37574"/>
                    <a:pt x="95864" y="37053"/>
                  </a:cubicBezTo>
                  <a:cubicBezTo>
                    <a:pt x="70661" y="35925"/>
                    <a:pt x="45457" y="37053"/>
                    <a:pt x="17808" y="37053"/>
                  </a:cubicBezTo>
                  <a:cubicBezTo>
                    <a:pt x="22886" y="25392"/>
                    <a:pt x="27024" y="14859"/>
                    <a:pt x="32290" y="5078"/>
                  </a:cubicBezTo>
                  <a:cubicBezTo>
                    <a:pt x="34609" y="2085"/>
                    <a:pt x="38104" y="235"/>
                    <a:pt x="41883" y="0"/>
                  </a:cubicBezTo>
                  <a:lnTo>
                    <a:pt x="258749" y="0"/>
                  </a:lnTo>
                  <a:cubicBezTo>
                    <a:pt x="258749" y="0"/>
                    <a:pt x="260442" y="0"/>
                    <a:pt x="262699" y="2069"/>
                  </a:cubicBezTo>
                  <a:cubicBezTo>
                    <a:pt x="258573" y="12421"/>
                    <a:pt x="253863" y="22532"/>
                    <a:pt x="248592" y="32351"/>
                  </a:cubicBezTo>
                  <a:cubicBezTo>
                    <a:pt x="246900" y="35361"/>
                    <a:pt x="240128" y="36865"/>
                    <a:pt x="235614" y="36865"/>
                  </a:cubicBezTo>
                  <a:cubicBezTo>
                    <a:pt x="209470" y="36865"/>
                    <a:pt x="183137" y="36865"/>
                    <a:pt x="157182" y="36865"/>
                  </a:cubicBezTo>
                  <a:cubicBezTo>
                    <a:pt x="154924" y="58872"/>
                    <a:pt x="152855" y="79561"/>
                    <a:pt x="150786" y="101004"/>
                  </a:cubicBezTo>
                  <a:cubicBezTo>
                    <a:pt x="164871" y="84992"/>
                    <a:pt x="184957" y="75527"/>
                    <a:pt x="206272" y="74859"/>
                  </a:cubicBezTo>
                  <a:cubicBezTo>
                    <a:pt x="233791" y="73642"/>
                    <a:pt x="258314" y="92094"/>
                    <a:pt x="264768" y="118872"/>
                  </a:cubicBezTo>
                  <a:cubicBezTo>
                    <a:pt x="272823" y="143190"/>
                    <a:pt x="273672" y="169318"/>
                    <a:pt x="267213" y="194107"/>
                  </a:cubicBezTo>
                  <a:cubicBezTo>
                    <a:pt x="262439" y="221458"/>
                    <a:pt x="240975" y="242847"/>
                    <a:pt x="213608" y="247525"/>
                  </a:cubicBezTo>
                  <a:cubicBezTo>
                    <a:pt x="185446" y="253958"/>
                    <a:pt x="156349" y="241498"/>
                    <a:pt x="141570" y="216678"/>
                  </a:cubicBezTo>
                  <a:lnTo>
                    <a:pt x="135551" y="207650"/>
                  </a:lnTo>
                  <a:cubicBezTo>
                    <a:pt x="135551" y="207650"/>
                    <a:pt x="134799" y="206709"/>
                    <a:pt x="132730" y="205957"/>
                  </a:cubicBezTo>
                  <a:close/>
                  <a:moveTo>
                    <a:pt x="255928" y="161568"/>
                  </a:moveTo>
                  <a:cubicBezTo>
                    <a:pt x="256648" y="133738"/>
                    <a:pt x="234671" y="110594"/>
                    <a:pt x="206840" y="109874"/>
                  </a:cubicBezTo>
                  <a:cubicBezTo>
                    <a:pt x="204389" y="109811"/>
                    <a:pt x="201936" y="109926"/>
                    <a:pt x="199502" y="110220"/>
                  </a:cubicBezTo>
                  <a:cubicBezTo>
                    <a:pt x="171123" y="108037"/>
                    <a:pt x="146347" y="129273"/>
                    <a:pt x="144164" y="157652"/>
                  </a:cubicBezTo>
                  <a:cubicBezTo>
                    <a:pt x="144050" y="159142"/>
                    <a:pt x="144000" y="160637"/>
                    <a:pt x="144015" y="162132"/>
                  </a:cubicBezTo>
                  <a:cubicBezTo>
                    <a:pt x="143733" y="189451"/>
                    <a:pt x="165650" y="211826"/>
                    <a:pt x="192969" y="212108"/>
                  </a:cubicBezTo>
                  <a:cubicBezTo>
                    <a:pt x="195025" y="212130"/>
                    <a:pt x="197082" y="212023"/>
                    <a:pt x="199126" y="211788"/>
                  </a:cubicBezTo>
                  <a:cubicBezTo>
                    <a:pt x="228231" y="214001"/>
                    <a:pt x="253621" y="192201"/>
                    <a:pt x="255835" y="163095"/>
                  </a:cubicBezTo>
                  <a:cubicBezTo>
                    <a:pt x="255873" y="162587"/>
                    <a:pt x="255905" y="162078"/>
                    <a:pt x="255929" y="161568"/>
                  </a:cubicBezTo>
                  <a:close/>
                  <a:moveTo>
                    <a:pt x="68968" y="211788"/>
                  </a:moveTo>
                  <a:cubicBezTo>
                    <a:pt x="96391" y="214184"/>
                    <a:pt x="120565" y="193896"/>
                    <a:pt x="122961" y="166472"/>
                  </a:cubicBezTo>
                  <a:cubicBezTo>
                    <a:pt x="123120" y="164654"/>
                    <a:pt x="123179" y="162829"/>
                    <a:pt x="123138" y="161004"/>
                  </a:cubicBezTo>
                  <a:cubicBezTo>
                    <a:pt x="122465" y="132237"/>
                    <a:pt x="98600" y="109463"/>
                    <a:pt x="69834" y="110135"/>
                  </a:cubicBezTo>
                  <a:cubicBezTo>
                    <a:pt x="69168" y="110151"/>
                    <a:pt x="68504" y="110179"/>
                    <a:pt x="67839" y="110220"/>
                  </a:cubicBezTo>
                  <a:cubicBezTo>
                    <a:pt x="39060" y="110730"/>
                    <a:pt x="15938" y="134101"/>
                    <a:pt x="15739" y="162885"/>
                  </a:cubicBezTo>
                  <a:cubicBezTo>
                    <a:pt x="15174" y="193355"/>
                    <a:pt x="35488" y="211976"/>
                    <a:pt x="68968" y="212164"/>
                  </a:cubicBezTo>
                  <a:close/>
                </a:path>
              </a:pathLst>
            </a:custGeom>
            <a:solidFill>
              <a:srgbClr val="056AB2"/>
            </a:solidFill>
            <a:ln w="18797"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F5B87C6-4F2F-45CF-9875-EE3ABE84C75B}"/>
                </a:ext>
              </a:extLst>
            </p:cNvPr>
            <p:cNvSpPr/>
            <p:nvPr/>
          </p:nvSpPr>
          <p:spPr>
            <a:xfrm>
              <a:off x="4512189" y="3906565"/>
              <a:ext cx="89777" cy="94014"/>
            </a:xfrm>
            <a:custGeom>
              <a:avLst/>
              <a:gdLst>
                <a:gd name="connsiteX0" fmla="*/ 0 w 281310"/>
                <a:gd name="connsiteY0" fmla="*/ 288191 h 294586"/>
                <a:gd name="connsiteX1" fmla="*/ 52477 w 281310"/>
                <a:gd name="connsiteY1" fmla="*/ 226498 h 294586"/>
                <a:gd name="connsiteX2" fmla="*/ 120001 w 281310"/>
                <a:gd name="connsiteY2" fmla="*/ 138661 h 294586"/>
                <a:gd name="connsiteX3" fmla="*/ 110972 w 281310"/>
                <a:gd name="connsiteY3" fmla="*/ 97657 h 294586"/>
                <a:gd name="connsiteX4" fmla="*/ 75424 w 281310"/>
                <a:gd name="connsiteY4" fmla="*/ 70196 h 294586"/>
                <a:gd name="connsiteX5" fmla="*/ 72031 w 281310"/>
                <a:gd name="connsiteY5" fmla="*/ 40331 h 294586"/>
                <a:gd name="connsiteX6" fmla="*/ 79750 w 281310"/>
                <a:gd name="connsiteY6" fmla="*/ 34271 h 294586"/>
                <a:gd name="connsiteX7" fmla="*/ 190346 w 281310"/>
                <a:gd name="connsiteY7" fmla="*/ 2108 h 294586"/>
                <a:gd name="connsiteX8" fmla="*/ 210283 w 281310"/>
                <a:gd name="connsiteY8" fmla="*/ 39 h 294586"/>
                <a:gd name="connsiteX9" fmla="*/ 227399 w 281310"/>
                <a:gd name="connsiteY9" fmla="*/ 5494 h 294586"/>
                <a:gd name="connsiteX10" fmla="*/ 267838 w 281310"/>
                <a:gd name="connsiteY10" fmla="*/ 45933 h 294586"/>
                <a:gd name="connsiteX11" fmla="*/ 275926 w 281310"/>
                <a:gd name="connsiteY11" fmla="*/ 100479 h 294586"/>
                <a:gd name="connsiteX12" fmla="*/ 206333 w 281310"/>
                <a:gd name="connsiteY12" fmla="*/ 167814 h 294586"/>
                <a:gd name="connsiteX13" fmla="*/ 172100 w 281310"/>
                <a:gd name="connsiteY13" fmla="*/ 194147 h 294586"/>
                <a:gd name="connsiteX14" fmla="*/ 137492 w 281310"/>
                <a:gd name="connsiteY14" fmla="*/ 211451 h 294586"/>
                <a:gd name="connsiteX15" fmla="*/ 90282 w 281310"/>
                <a:gd name="connsiteY15" fmla="*/ 228379 h 294586"/>
                <a:gd name="connsiteX16" fmla="*/ 44012 w 281310"/>
                <a:gd name="connsiteY16" fmla="*/ 258849 h 294586"/>
                <a:gd name="connsiteX17" fmla="*/ 22570 w 281310"/>
                <a:gd name="connsiteY17" fmla="*/ 281608 h 294586"/>
                <a:gd name="connsiteX18" fmla="*/ 5830 w 281310"/>
                <a:gd name="connsiteY18" fmla="*/ 294586 h 29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10" h="294586">
                  <a:moveTo>
                    <a:pt x="0" y="288191"/>
                  </a:moveTo>
                  <a:cubicBezTo>
                    <a:pt x="17492" y="267501"/>
                    <a:pt x="35548" y="247564"/>
                    <a:pt x="52477" y="226498"/>
                  </a:cubicBezTo>
                  <a:cubicBezTo>
                    <a:pt x="75611" y="197721"/>
                    <a:pt x="99123" y="168943"/>
                    <a:pt x="120001" y="138661"/>
                  </a:cubicBezTo>
                  <a:cubicBezTo>
                    <a:pt x="130534" y="123425"/>
                    <a:pt x="125455" y="109695"/>
                    <a:pt x="110972" y="97657"/>
                  </a:cubicBezTo>
                  <a:cubicBezTo>
                    <a:pt x="96490" y="85620"/>
                    <a:pt x="86897" y="79789"/>
                    <a:pt x="75424" y="70196"/>
                  </a:cubicBezTo>
                  <a:cubicBezTo>
                    <a:pt x="66240" y="62886"/>
                    <a:pt x="64721" y="49515"/>
                    <a:pt x="72031" y="40331"/>
                  </a:cubicBezTo>
                  <a:cubicBezTo>
                    <a:pt x="74096" y="37737"/>
                    <a:pt x="76739" y="35661"/>
                    <a:pt x="79750" y="34271"/>
                  </a:cubicBezTo>
                  <a:cubicBezTo>
                    <a:pt x="111722" y="10953"/>
                    <a:pt x="150854" y="-427"/>
                    <a:pt x="190346" y="2108"/>
                  </a:cubicBezTo>
                  <a:cubicBezTo>
                    <a:pt x="196929" y="2108"/>
                    <a:pt x="203888" y="-337"/>
                    <a:pt x="210283" y="39"/>
                  </a:cubicBezTo>
                  <a:cubicBezTo>
                    <a:pt x="216426" y="-29"/>
                    <a:pt x="222428" y="1884"/>
                    <a:pt x="227399" y="5494"/>
                  </a:cubicBezTo>
                  <a:cubicBezTo>
                    <a:pt x="241506" y="18284"/>
                    <a:pt x="255048" y="31826"/>
                    <a:pt x="267838" y="45933"/>
                  </a:cubicBezTo>
                  <a:cubicBezTo>
                    <a:pt x="282143" y="60405"/>
                    <a:pt x="285416" y="82479"/>
                    <a:pt x="275926" y="100479"/>
                  </a:cubicBezTo>
                  <a:cubicBezTo>
                    <a:pt x="264660" y="132652"/>
                    <a:pt x="238860" y="157615"/>
                    <a:pt x="206333" y="167814"/>
                  </a:cubicBezTo>
                  <a:cubicBezTo>
                    <a:pt x="191682" y="171294"/>
                    <a:pt x="179222" y="180879"/>
                    <a:pt x="172100" y="194147"/>
                  </a:cubicBezTo>
                  <a:cubicBezTo>
                    <a:pt x="165858" y="207129"/>
                    <a:pt x="151624" y="214246"/>
                    <a:pt x="137492" y="211451"/>
                  </a:cubicBezTo>
                  <a:cubicBezTo>
                    <a:pt x="119933" y="209030"/>
                    <a:pt x="102301" y="215352"/>
                    <a:pt x="90282" y="228379"/>
                  </a:cubicBezTo>
                  <a:cubicBezTo>
                    <a:pt x="75624" y="239653"/>
                    <a:pt x="60159" y="249837"/>
                    <a:pt x="44012" y="258849"/>
                  </a:cubicBezTo>
                  <a:cubicBezTo>
                    <a:pt x="36347" y="265931"/>
                    <a:pt x="29183" y="273535"/>
                    <a:pt x="22570" y="281608"/>
                  </a:cubicBezTo>
                  <a:cubicBezTo>
                    <a:pt x="17237" y="286244"/>
                    <a:pt x="11648" y="290576"/>
                    <a:pt x="5830" y="294586"/>
                  </a:cubicBezTo>
                  <a:close/>
                </a:path>
              </a:pathLst>
            </a:custGeom>
            <a:solidFill>
              <a:srgbClr val="0269B1"/>
            </a:solidFill>
            <a:ln w="18797"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E30EE11D-85EA-45BF-9DEF-C11B70E3544D}"/>
                </a:ext>
              </a:extLst>
            </p:cNvPr>
            <p:cNvSpPr/>
            <p:nvPr/>
          </p:nvSpPr>
          <p:spPr>
            <a:xfrm>
              <a:off x="3719121" y="3748708"/>
              <a:ext cx="87578" cy="160158"/>
            </a:xfrm>
            <a:custGeom>
              <a:avLst/>
              <a:gdLst>
                <a:gd name="connsiteX0" fmla="*/ 163637 w 274421"/>
                <a:gd name="connsiteY0" fmla="*/ 244139 h 501843"/>
                <a:gd name="connsiteX1" fmla="*/ 0 w 274421"/>
                <a:gd name="connsiteY1" fmla="*/ 168904 h 501843"/>
                <a:gd name="connsiteX2" fmla="*/ 45894 w 274421"/>
                <a:gd name="connsiteY2" fmla="*/ 37242 h 501843"/>
                <a:gd name="connsiteX3" fmla="*/ 5078 w 274421"/>
                <a:gd name="connsiteY3" fmla="*/ 37242 h 501843"/>
                <a:gd name="connsiteX4" fmla="*/ 20126 w 274421"/>
                <a:gd name="connsiteY4" fmla="*/ 4890 h 501843"/>
                <a:gd name="connsiteX5" fmla="*/ 30094 w 274421"/>
                <a:gd name="connsiteY5" fmla="*/ 0 h 501843"/>
                <a:gd name="connsiteX6" fmla="*/ 270283 w 274421"/>
                <a:gd name="connsiteY6" fmla="*/ 0 h 501843"/>
                <a:gd name="connsiteX7" fmla="*/ 274421 w 274421"/>
                <a:gd name="connsiteY7" fmla="*/ 2069 h 501843"/>
                <a:gd name="connsiteX8" fmla="*/ 261443 w 274421"/>
                <a:gd name="connsiteY8" fmla="*/ 120001 h 501843"/>
                <a:gd name="connsiteX9" fmla="*/ 261443 w 274421"/>
                <a:gd name="connsiteY9" fmla="*/ 481131 h 501843"/>
                <a:gd name="connsiteX10" fmla="*/ 261443 w 274421"/>
                <a:gd name="connsiteY10" fmla="*/ 495049 h 501843"/>
                <a:gd name="connsiteX11" fmla="*/ 255424 w 274421"/>
                <a:gd name="connsiteY11" fmla="*/ 501821 h 501843"/>
                <a:gd name="connsiteX12" fmla="*/ 246960 w 274421"/>
                <a:gd name="connsiteY12" fmla="*/ 495237 h 501843"/>
                <a:gd name="connsiteX13" fmla="*/ 246960 w 274421"/>
                <a:gd name="connsiteY13" fmla="*/ 481319 h 501843"/>
                <a:gd name="connsiteX14" fmla="*/ 243010 w 274421"/>
                <a:gd name="connsiteY14" fmla="*/ 207086 h 501843"/>
                <a:gd name="connsiteX15" fmla="*/ 225706 w 274421"/>
                <a:gd name="connsiteY15" fmla="*/ 50408 h 501843"/>
                <a:gd name="connsiteX16" fmla="*/ 208214 w 274421"/>
                <a:gd name="connsiteY16" fmla="*/ 36865 h 501843"/>
                <a:gd name="connsiteX17" fmla="*/ 164954 w 274421"/>
                <a:gd name="connsiteY17" fmla="*/ 36865 h 501843"/>
                <a:gd name="connsiteX18" fmla="*/ 147273 w 274421"/>
                <a:gd name="connsiteY18" fmla="*/ 203888 h 501843"/>
                <a:gd name="connsiteX19" fmla="*/ 153480 w 274421"/>
                <a:gd name="connsiteY19" fmla="*/ 202383 h 501843"/>
                <a:gd name="connsiteX20" fmla="*/ 129969 w 274421"/>
                <a:gd name="connsiteY20" fmla="*/ 54922 h 501843"/>
                <a:gd name="connsiteX21" fmla="*/ 119060 w 274421"/>
                <a:gd name="connsiteY21" fmla="*/ 37242 h 501843"/>
                <a:gd name="connsiteX22" fmla="*/ 76364 w 274421"/>
                <a:gd name="connsiteY22" fmla="*/ 40627 h 501843"/>
                <a:gd name="connsiteX23" fmla="*/ 26897 w 274421"/>
                <a:gd name="connsiteY23" fmla="*/ 118120 h 501843"/>
                <a:gd name="connsiteX24" fmla="*/ 147273 w 274421"/>
                <a:gd name="connsiteY24" fmla="*/ 203888 h 50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421" h="501843">
                  <a:moveTo>
                    <a:pt x="163637" y="244139"/>
                  </a:moveTo>
                  <a:cubicBezTo>
                    <a:pt x="115674" y="203136"/>
                    <a:pt x="72602" y="155737"/>
                    <a:pt x="0" y="168904"/>
                  </a:cubicBezTo>
                  <a:cubicBezTo>
                    <a:pt x="4605" y="121990"/>
                    <a:pt x="20338" y="76852"/>
                    <a:pt x="45894" y="37242"/>
                  </a:cubicBezTo>
                  <a:lnTo>
                    <a:pt x="5078" y="37242"/>
                  </a:lnTo>
                  <a:cubicBezTo>
                    <a:pt x="10721" y="25016"/>
                    <a:pt x="14859" y="14671"/>
                    <a:pt x="20126" y="4890"/>
                  </a:cubicBezTo>
                  <a:cubicBezTo>
                    <a:pt x="22531" y="1828"/>
                    <a:pt x="26200" y="28"/>
                    <a:pt x="30094" y="0"/>
                  </a:cubicBezTo>
                  <a:lnTo>
                    <a:pt x="270283" y="0"/>
                  </a:lnTo>
                  <a:cubicBezTo>
                    <a:pt x="270283" y="0"/>
                    <a:pt x="271976" y="0"/>
                    <a:pt x="274421" y="2069"/>
                  </a:cubicBezTo>
                  <a:cubicBezTo>
                    <a:pt x="253731" y="39687"/>
                    <a:pt x="261819" y="80314"/>
                    <a:pt x="261443" y="120001"/>
                  </a:cubicBezTo>
                  <a:cubicBezTo>
                    <a:pt x="261443" y="240377"/>
                    <a:pt x="261443" y="360754"/>
                    <a:pt x="261443" y="481131"/>
                  </a:cubicBezTo>
                  <a:cubicBezTo>
                    <a:pt x="262018" y="485752"/>
                    <a:pt x="262018" y="490428"/>
                    <a:pt x="261443" y="495049"/>
                  </a:cubicBezTo>
                  <a:cubicBezTo>
                    <a:pt x="261443" y="497871"/>
                    <a:pt x="256929" y="502197"/>
                    <a:pt x="255424" y="501821"/>
                  </a:cubicBezTo>
                  <a:cubicBezTo>
                    <a:pt x="251763" y="500996"/>
                    <a:pt x="248661" y="498583"/>
                    <a:pt x="246960" y="495237"/>
                  </a:cubicBezTo>
                  <a:cubicBezTo>
                    <a:pt x="246385" y="490616"/>
                    <a:pt x="246385" y="485941"/>
                    <a:pt x="246960" y="481319"/>
                  </a:cubicBezTo>
                  <a:cubicBezTo>
                    <a:pt x="245832" y="389908"/>
                    <a:pt x="246960" y="298497"/>
                    <a:pt x="243010" y="207086"/>
                  </a:cubicBezTo>
                  <a:cubicBezTo>
                    <a:pt x="240942" y="154797"/>
                    <a:pt x="231537" y="102696"/>
                    <a:pt x="225706" y="50408"/>
                  </a:cubicBezTo>
                  <a:cubicBezTo>
                    <a:pt x="224390" y="39499"/>
                    <a:pt x="218935" y="36113"/>
                    <a:pt x="208214" y="36865"/>
                  </a:cubicBezTo>
                  <a:cubicBezTo>
                    <a:pt x="193731" y="37994"/>
                    <a:pt x="179248" y="36865"/>
                    <a:pt x="164954" y="36865"/>
                  </a:cubicBezTo>
                  <a:close/>
                  <a:moveTo>
                    <a:pt x="147273" y="203888"/>
                  </a:moveTo>
                  <a:lnTo>
                    <a:pt x="153480" y="202383"/>
                  </a:lnTo>
                  <a:cubicBezTo>
                    <a:pt x="145769" y="153292"/>
                    <a:pt x="138433" y="104013"/>
                    <a:pt x="129969" y="54922"/>
                  </a:cubicBezTo>
                  <a:cubicBezTo>
                    <a:pt x="128841" y="48339"/>
                    <a:pt x="123386" y="37618"/>
                    <a:pt x="119060" y="37242"/>
                  </a:cubicBezTo>
                  <a:cubicBezTo>
                    <a:pt x="104766" y="35925"/>
                    <a:pt x="85204" y="32916"/>
                    <a:pt x="76364" y="40627"/>
                  </a:cubicBezTo>
                  <a:cubicBezTo>
                    <a:pt x="53295" y="61615"/>
                    <a:pt x="36223" y="88360"/>
                    <a:pt x="26897" y="118120"/>
                  </a:cubicBezTo>
                  <a:cubicBezTo>
                    <a:pt x="79185" y="130534"/>
                    <a:pt x="113982" y="166270"/>
                    <a:pt x="147273" y="203888"/>
                  </a:cubicBezTo>
                  <a:close/>
                </a:path>
              </a:pathLst>
            </a:custGeom>
            <a:solidFill>
              <a:srgbClr val="0369B1"/>
            </a:solidFill>
            <a:ln w="1879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91C60B96-AB9D-4202-97E8-5BF93AEDD28F}"/>
                </a:ext>
              </a:extLst>
            </p:cNvPr>
            <p:cNvSpPr/>
            <p:nvPr/>
          </p:nvSpPr>
          <p:spPr>
            <a:xfrm>
              <a:off x="4857137" y="3747578"/>
              <a:ext cx="85320" cy="84327"/>
            </a:xfrm>
            <a:custGeom>
              <a:avLst/>
              <a:gdLst>
                <a:gd name="connsiteX0" fmla="*/ 119508 w 267345"/>
                <a:gd name="connsiteY0" fmla="*/ 76520 h 264233"/>
                <a:gd name="connsiteX1" fmla="*/ 58191 w 267345"/>
                <a:gd name="connsiteY1" fmla="*/ 38903 h 264233"/>
                <a:gd name="connsiteX2" fmla="*/ 17564 w 267345"/>
                <a:gd name="connsiteY2" fmla="*/ 38903 h 264233"/>
                <a:gd name="connsiteX3" fmla="*/ 17564 w 267345"/>
                <a:gd name="connsiteY3" fmla="*/ 33636 h 264233"/>
                <a:gd name="connsiteX4" fmla="*/ 65715 w 267345"/>
                <a:gd name="connsiteY4" fmla="*/ 1473 h 264233"/>
                <a:gd name="connsiteX5" fmla="*/ 187596 w 267345"/>
                <a:gd name="connsiteY5" fmla="*/ 1473 h 264233"/>
                <a:gd name="connsiteX6" fmla="*/ 170480 w 267345"/>
                <a:gd name="connsiteY6" fmla="*/ 39091 h 264233"/>
                <a:gd name="connsiteX7" fmla="*/ 126467 w 267345"/>
                <a:gd name="connsiteY7" fmla="*/ 39091 h 264233"/>
                <a:gd name="connsiteX8" fmla="*/ 168223 w 267345"/>
                <a:gd name="connsiteY8" fmla="*/ 122978 h 264233"/>
                <a:gd name="connsiteX9" fmla="*/ 224650 w 267345"/>
                <a:gd name="connsiteY9" fmla="*/ 198214 h 264233"/>
                <a:gd name="connsiteX10" fmla="*/ 236499 w 267345"/>
                <a:gd name="connsiteY10" fmla="*/ 215706 h 264233"/>
                <a:gd name="connsiteX11" fmla="*/ 239696 w 267345"/>
                <a:gd name="connsiteY11" fmla="*/ 214013 h 264233"/>
                <a:gd name="connsiteX12" fmla="*/ 231985 w 267345"/>
                <a:gd name="connsiteY12" fmla="*/ 86301 h 264233"/>
                <a:gd name="connsiteX13" fmla="*/ 211295 w 267345"/>
                <a:gd name="connsiteY13" fmla="*/ 47555 h 264233"/>
                <a:gd name="connsiteX14" fmla="*/ 207909 w 267345"/>
                <a:gd name="connsiteY14" fmla="*/ 27241 h 264233"/>
                <a:gd name="connsiteX15" fmla="*/ 243215 w 267345"/>
                <a:gd name="connsiteY15" fmla="*/ 282 h 264233"/>
                <a:gd name="connsiteX16" fmla="*/ 248537 w 267345"/>
                <a:gd name="connsiteY16" fmla="*/ 1473 h 264233"/>
                <a:gd name="connsiteX17" fmla="*/ 267346 w 267345"/>
                <a:gd name="connsiteY17" fmla="*/ 1473 h 264233"/>
                <a:gd name="connsiteX18" fmla="*/ 257189 w 267345"/>
                <a:gd name="connsiteY18" fmla="*/ 241286 h 264233"/>
                <a:gd name="connsiteX19" fmla="*/ 255684 w 267345"/>
                <a:gd name="connsiteY19" fmla="*/ 264233 h 264233"/>
                <a:gd name="connsiteX20" fmla="*/ 151671 w 267345"/>
                <a:gd name="connsiteY20" fmla="*/ 141223 h 264233"/>
                <a:gd name="connsiteX21" fmla="*/ 136248 w 267345"/>
                <a:gd name="connsiteY21" fmla="*/ 188057 h 264233"/>
                <a:gd name="connsiteX22" fmla="*/ 49050 w 267345"/>
                <a:gd name="connsiteY22" fmla="*/ 232536 h 264233"/>
                <a:gd name="connsiteX23" fmla="*/ 1200 w 267345"/>
                <a:gd name="connsiteY23" fmla="*/ 165675 h 264233"/>
                <a:gd name="connsiteX24" fmla="*/ 1200 w 267345"/>
                <a:gd name="connsiteY24" fmla="*/ 131631 h 264233"/>
                <a:gd name="connsiteX25" fmla="*/ 81658 w 267345"/>
                <a:gd name="connsiteY25" fmla="*/ 69137 h 264233"/>
                <a:gd name="connsiteX26" fmla="*/ 92799 w 267345"/>
                <a:gd name="connsiteY26" fmla="*/ 71442 h 264233"/>
                <a:gd name="connsiteX27" fmla="*/ 116499 w 267345"/>
                <a:gd name="connsiteY27" fmla="*/ 78401 h 264233"/>
                <a:gd name="connsiteX28" fmla="*/ 119884 w 267345"/>
                <a:gd name="connsiteY28" fmla="*/ 78401 h 264233"/>
                <a:gd name="connsiteX29" fmla="*/ 70417 w 267345"/>
                <a:gd name="connsiteY29" fmla="*/ 106991 h 264233"/>
                <a:gd name="connsiteX30" fmla="*/ 30165 w 267345"/>
                <a:gd name="connsiteY30" fmla="*/ 121662 h 264233"/>
                <a:gd name="connsiteX31" fmla="*/ 18945 w 267345"/>
                <a:gd name="connsiteY31" fmla="*/ 171758 h 264233"/>
                <a:gd name="connsiteX32" fmla="*/ 30165 w 267345"/>
                <a:gd name="connsiteY32" fmla="*/ 182979 h 264233"/>
                <a:gd name="connsiteX33" fmla="*/ 117930 w 267345"/>
                <a:gd name="connsiteY33" fmla="*/ 169173 h 264233"/>
                <a:gd name="connsiteX34" fmla="*/ 126655 w 267345"/>
                <a:gd name="connsiteY34" fmla="*/ 152320 h 264233"/>
                <a:gd name="connsiteX35" fmla="*/ 111796 w 267345"/>
                <a:gd name="connsiteY35" fmla="*/ 119029 h 264233"/>
                <a:gd name="connsiteX36" fmla="*/ 70417 w 267345"/>
                <a:gd name="connsiteY36" fmla="*/ 106991 h 26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345" h="264233">
                  <a:moveTo>
                    <a:pt x="119508" y="76520"/>
                  </a:moveTo>
                  <a:cubicBezTo>
                    <a:pt x="105213" y="53950"/>
                    <a:pt x="89226" y="35141"/>
                    <a:pt x="58191" y="38903"/>
                  </a:cubicBezTo>
                  <a:cubicBezTo>
                    <a:pt x="44665" y="39846"/>
                    <a:pt x="31090" y="39846"/>
                    <a:pt x="17564" y="38903"/>
                  </a:cubicBezTo>
                  <a:cubicBezTo>
                    <a:pt x="17317" y="37156"/>
                    <a:pt x="17317" y="35383"/>
                    <a:pt x="17564" y="33636"/>
                  </a:cubicBezTo>
                  <a:cubicBezTo>
                    <a:pt x="30918" y="1473"/>
                    <a:pt x="30918" y="1473"/>
                    <a:pt x="65715" y="1473"/>
                  </a:cubicBezTo>
                  <a:lnTo>
                    <a:pt x="187596" y="1473"/>
                  </a:lnTo>
                  <a:cubicBezTo>
                    <a:pt x="181577" y="14639"/>
                    <a:pt x="176122" y="26489"/>
                    <a:pt x="170480" y="39091"/>
                  </a:cubicBezTo>
                  <a:lnTo>
                    <a:pt x="126467" y="39091"/>
                  </a:lnTo>
                  <a:cubicBezTo>
                    <a:pt x="140762" y="68057"/>
                    <a:pt x="142455" y="99467"/>
                    <a:pt x="168223" y="122978"/>
                  </a:cubicBezTo>
                  <a:cubicBezTo>
                    <a:pt x="189389" y="146199"/>
                    <a:pt x="208284" y="171393"/>
                    <a:pt x="224650" y="198214"/>
                  </a:cubicBezTo>
                  <a:cubicBezTo>
                    <a:pt x="228788" y="203857"/>
                    <a:pt x="232549" y="209875"/>
                    <a:pt x="236499" y="215706"/>
                  </a:cubicBezTo>
                  <a:cubicBezTo>
                    <a:pt x="238192" y="215706"/>
                    <a:pt x="239696" y="214390"/>
                    <a:pt x="239696" y="214013"/>
                  </a:cubicBezTo>
                  <a:cubicBezTo>
                    <a:pt x="237440" y="171505"/>
                    <a:pt x="236687" y="128621"/>
                    <a:pt x="231985" y="86301"/>
                  </a:cubicBezTo>
                  <a:cubicBezTo>
                    <a:pt x="228528" y="71824"/>
                    <a:pt x="221403" y="58480"/>
                    <a:pt x="211295" y="47555"/>
                  </a:cubicBezTo>
                  <a:cubicBezTo>
                    <a:pt x="206231" y="42058"/>
                    <a:pt x="204902" y="34084"/>
                    <a:pt x="207909" y="27241"/>
                  </a:cubicBezTo>
                  <a:cubicBezTo>
                    <a:pt x="210214" y="10047"/>
                    <a:pt x="226021" y="-2023"/>
                    <a:pt x="243215" y="282"/>
                  </a:cubicBezTo>
                  <a:cubicBezTo>
                    <a:pt x="245020" y="524"/>
                    <a:pt x="246801" y="923"/>
                    <a:pt x="248537" y="1473"/>
                  </a:cubicBezTo>
                  <a:cubicBezTo>
                    <a:pt x="254792" y="2084"/>
                    <a:pt x="261091" y="2084"/>
                    <a:pt x="267346" y="1473"/>
                  </a:cubicBezTo>
                  <a:cubicBezTo>
                    <a:pt x="247408" y="81035"/>
                    <a:pt x="261515" y="161537"/>
                    <a:pt x="257189" y="241286"/>
                  </a:cubicBezTo>
                  <a:cubicBezTo>
                    <a:pt x="257189" y="247681"/>
                    <a:pt x="257189" y="254264"/>
                    <a:pt x="255684" y="264233"/>
                  </a:cubicBezTo>
                  <a:lnTo>
                    <a:pt x="151671" y="141223"/>
                  </a:lnTo>
                  <a:cubicBezTo>
                    <a:pt x="147321" y="157084"/>
                    <a:pt x="142173" y="172715"/>
                    <a:pt x="136248" y="188057"/>
                  </a:cubicBezTo>
                  <a:cubicBezTo>
                    <a:pt x="124451" y="224419"/>
                    <a:pt x="85411" y="244333"/>
                    <a:pt x="49050" y="232536"/>
                  </a:cubicBezTo>
                  <a:cubicBezTo>
                    <a:pt x="20157" y="223163"/>
                    <a:pt x="751" y="196047"/>
                    <a:pt x="1200" y="165675"/>
                  </a:cubicBezTo>
                  <a:cubicBezTo>
                    <a:pt x="-400" y="154383"/>
                    <a:pt x="-400" y="142922"/>
                    <a:pt x="1200" y="131631"/>
                  </a:cubicBezTo>
                  <a:cubicBezTo>
                    <a:pt x="6161" y="92156"/>
                    <a:pt x="42183" y="64176"/>
                    <a:pt x="81658" y="69137"/>
                  </a:cubicBezTo>
                  <a:cubicBezTo>
                    <a:pt x="85427" y="69610"/>
                    <a:pt x="89152" y="70381"/>
                    <a:pt x="92799" y="71442"/>
                  </a:cubicBezTo>
                  <a:cubicBezTo>
                    <a:pt x="100820" y="73328"/>
                    <a:pt x="108732" y="75651"/>
                    <a:pt x="116499" y="78401"/>
                  </a:cubicBezTo>
                  <a:lnTo>
                    <a:pt x="119884" y="78401"/>
                  </a:lnTo>
                  <a:close/>
                  <a:moveTo>
                    <a:pt x="70417" y="106991"/>
                  </a:moveTo>
                  <a:cubicBezTo>
                    <a:pt x="56501" y="110387"/>
                    <a:pt x="43003" y="115307"/>
                    <a:pt x="30165" y="121662"/>
                  </a:cubicBezTo>
                  <a:cubicBezTo>
                    <a:pt x="13233" y="132397"/>
                    <a:pt x="8209" y="154826"/>
                    <a:pt x="18945" y="171758"/>
                  </a:cubicBezTo>
                  <a:cubicBezTo>
                    <a:pt x="21812" y="176280"/>
                    <a:pt x="25643" y="180112"/>
                    <a:pt x="30165" y="182979"/>
                  </a:cubicBezTo>
                  <a:cubicBezTo>
                    <a:pt x="58213" y="203402"/>
                    <a:pt x="97507" y="197221"/>
                    <a:pt x="117930" y="169173"/>
                  </a:cubicBezTo>
                  <a:cubicBezTo>
                    <a:pt x="121675" y="164030"/>
                    <a:pt x="124617" y="158347"/>
                    <a:pt x="126655" y="152320"/>
                  </a:cubicBezTo>
                  <a:cubicBezTo>
                    <a:pt x="134179" y="130690"/>
                    <a:pt x="133427" y="127869"/>
                    <a:pt x="111796" y="119029"/>
                  </a:cubicBezTo>
                  <a:cubicBezTo>
                    <a:pt x="98248" y="114217"/>
                    <a:pt x="84432" y="110197"/>
                    <a:pt x="70417" y="106991"/>
                  </a:cubicBezTo>
                  <a:close/>
                </a:path>
              </a:pathLst>
            </a:custGeom>
            <a:solidFill>
              <a:srgbClr val="076CB3"/>
            </a:solidFill>
            <a:ln w="1879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2B857AD2-D1EF-4629-BF17-5118AA09E742}"/>
                </a:ext>
              </a:extLst>
            </p:cNvPr>
            <p:cNvSpPr/>
            <p:nvPr/>
          </p:nvSpPr>
          <p:spPr>
            <a:xfrm>
              <a:off x="3406001" y="3748468"/>
              <a:ext cx="86100" cy="83857"/>
            </a:xfrm>
            <a:custGeom>
              <a:avLst/>
              <a:gdLst>
                <a:gd name="connsiteX0" fmla="*/ 117627 w 269790"/>
                <a:gd name="connsiteY0" fmla="*/ 72790 h 262759"/>
                <a:gd name="connsiteX1" fmla="*/ 88097 w 269790"/>
                <a:gd name="connsiteY1" fmla="*/ 41568 h 262759"/>
                <a:gd name="connsiteX2" fmla="*/ 72673 w 269790"/>
                <a:gd name="connsiteY2" fmla="*/ 37242 h 262759"/>
                <a:gd name="connsiteX3" fmla="*/ 14366 w 269790"/>
                <a:gd name="connsiteY3" fmla="*/ 37242 h 262759"/>
                <a:gd name="connsiteX4" fmla="*/ 29225 w 269790"/>
                <a:gd name="connsiteY4" fmla="*/ 4514 h 262759"/>
                <a:gd name="connsiteX5" fmla="*/ 39194 w 269790"/>
                <a:gd name="connsiteY5" fmla="*/ 0 h 262759"/>
                <a:gd name="connsiteX6" fmla="*/ 187220 w 269790"/>
                <a:gd name="connsiteY6" fmla="*/ 0 h 262759"/>
                <a:gd name="connsiteX7" fmla="*/ 166530 w 269790"/>
                <a:gd name="connsiteY7" fmla="*/ 35737 h 262759"/>
                <a:gd name="connsiteX8" fmla="*/ 126655 w 269790"/>
                <a:gd name="connsiteY8" fmla="*/ 37054 h 262759"/>
                <a:gd name="connsiteX9" fmla="*/ 143771 w 269790"/>
                <a:gd name="connsiteY9" fmla="*/ 93480 h 262759"/>
                <a:gd name="connsiteX10" fmla="*/ 147720 w 269790"/>
                <a:gd name="connsiteY10" fmla="*/ 99875 h 262759"/>
                <a:gd name="connsiteX11" fmla="*/ 232925 w 269790"/>
                <a:gd name="connsiteY11" fmla="*/ 209719 h 262759"/>
                <a:gd name="connsiteX12" fmla="*/ 239320 w 269790"/>
                <a:gd name="connsiteY12" fmla="*/ 214985 h 262759"/>
                <a:gd name="connsiteX13" fmla="*/ 203395 w 269790"/>
                <a:gd name="connsiteY13" fmla="*/ 35361 h 262759"/>
                <a:gd name="connsiteX14" fmla="*/ 219383 w 269790"/>
                <a:gd name="connsiteY14" fmla="*/ 188 h 262759"/>
                <a:gd name="connsiteX15" fmla="*/ 269790 w 269790"/>
                <a:gd name="connsiteY15" fmla="*/ 188 h 262759"/>
                <a:gd name="connsiteX16" fmla="*/ 255872 w 269790"/>
                <a:gd name="connsiteY16" fmla="*/ 107211 h 262759"/>
                <a:gd name="connsiteX17" fmla="*/ 255872 w 269790"/>
                <a:gd name="connsiteY17" fmla="*/ 242070 h 262759"/>
                <a:gd name="connsiteX18" fmla="*/ 255872 w 269790"/>
                <a:gd name="connsiteY18" fmla="*/ 262760 h 262759"/>
                <a:gd name="connsiteX19" fmla="*/ 149414 w 269790"/>
                <a:gd name="connsiteY19" fmla="*/ 137869 h 262759"/>
                <a:gd name="connsiteX20" fmla="*/ 138881 w 269790"/>
                <a:gd name="connsiteY20" fmla="*/ 175487 h 262759"/>
                <a:gd name="connsiteX21" fmla="*/ 52734 w 269790"/>
                <a:gd name="connsiteY21" fmla="*/ 225772 h 262759"/>
                <a:gd name="connsiteX22" fmla="*/ 51796 w 269790"/>
                <a:gd name="connsiteY22" fmla="*/ 225518 h 262759"/>
                <a:gd name="connsiteX23" fmla="*/ 28284 w 269790"/>
                <a:gd name="connsiteY23" fmla="*/ 214421 h 262759"/>
                <a:gd name="connsiteX24" fmla="*/ 8159 w 269790"/>
                <a:gd name="connsiteY24" fmla="*/ 107587 h 262759"/>
                <a:gd name="connsiteX25" fmla="*/ 90542 w 269790"/>
                <a:gd name="connsiteY25" fmla="*/ 68841 h 262759"/>
                <a:gd name="connsiteX26" fmla="*/ 114429 w 269790"/>
                <a:gd name="connsiteY26" fmla="*/ 75612 h 262759"/>
                <a:gd name="connsiteX27" fmla="*/ 118191 w 269790"/>
                <a:gd name="connsiteY27" fmla="*/ 75612 h 262759"/>
                <a:gd name="connsiteX28" fmla="*/ 71733 w 269790"/>
                <a:gd name="connsiteY28" fmla="*/ 103449 h 262759"/>
                <a:gd name="connsiteX29" fmla="*/ 29225 w 269790"/>
                <a:gd name="connsiteY29" fmla="*/ 118496 h 262759"/>
                <a:gd name="connsiteX30" fmla="*/ 19217 w 269790"/>
                <a:gd name="connsiteY30" fmla="*/ 170746 h 262759"/>
                <a:gd name="connsiteX31" fmla="*/ 29225 w 269790"/>
                <a:gd name="connsiteY31" fmla="*/ 180753 h 262759"/>
                <a:gd name="connsiteX32" fmla="*/ 117185 w 269790"/>
                <a:gd name="connsiteY32" fmla="*/ 164913 h 262759"/>
                <a:gd name="connsiteX33" fmla="*/ 128159 w 269790"/>
                <a:gd name="connsiteY33" fmla="*/ 135236 h 262759"/>
                <a:gd name="connsiteX34" fmla="*/ 121012 w 269790"/>
                <a:gd name="connsiteY34" fmla="*/ 122258 h 262759"/>
                <a:gd name="connsiteX35" fmla="*/ 71733 w 269790"/>
                <a:gd name="connsiteY35" fmla="*/ 103449 h 2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9790" h="262759">
                  <a:moveTo>
                    <a:pt x="117627" y="72790"/>
                  </a:moveTo>
                  <a:cubicBezTo>
                    <a:pt x="107846" y="62257"/>
                    <a:pt x="98818" y="51160"/>
                    <a:pt x="88097" y="41568"/>
                  </a:cubicBezTo>
                  <a:cubicBezTo>
                    <a:pt x="83613" y="38379"/>
                    <a:pt x="78161" y="36850"/>
                    <a:pt x="72673" y="37242"/>
                  </a:cubicBezTo>
                  <a:cubicBezTo>
                    <a:pt x="53865" y="37242"/>
                    <a:pt x="35056" y="37242"/>
                    <a:pt x="14366" y="37242"/>
                  </a:cubicBezTo>
                  <a:cubicBezTo>
                    <a:pt x="19632" y="25392"/>
                    <a:pt x="23959" y="14671"/>
                    <a:pt x="29225" y="4514"/>
                  </a:cubicBezTo>
                  <a:cubicBezTo>
                    <a:pt x="31736" y="1634"/>
                    <a:pt x="35373" y="-13"/>
                    <a:pt x="39194" y="0"/>
                  </a:cubicBezTo>
                  <a:cubicBezTo>
                    <a:pt x="87156" y="0"/>
                    <a:pt x="135119" y="0"/>
                    <a:pt x="187220" y="0"/>
                  </a:cubicBezTo>
                  <a:cubicBezTo>
                    <a:pt x="179884" y="13542"/>
                    <a:pt x="176310" y="29906"/>
                    <a:pt x="166530" y="35737"/>
                  </a:cubicBezTo>
                  <a:cubicBezTo>
                    <a:pt x="156749" y="41568"/>
                    <a:pt x="140573" y="37054"/>
                    <a:pt x="126655" y="37054"/>
                  </a:cubicBezTo>
                  <a:cubicBezTo>
                    <a:pt x="132673" y="55862"/>
                    <a:pt x="138128" y="74671"/>
                    <a:pt x="143771" y="93480"/>
                  </a:cubicBezTo>
                  <a:cubicBezTo>
                    <a:pt x="144721" y="95818"/>
                    <a:pt x="146056" y="97979"/>
                    <a:pt x="147720" y="99875"/>
                  </a:cubicBezTo>
                  <a:lnTo>
                    <a:pt x="232925" y="209719"/>
                  </a:lnTo>
                  <a:cubicBezTo>
                    <a:pt x="234587" y="211977"/>
                    <a:pt x="236785" y="213787"/>
                    <a:pt x="239320" y="214985"/>
                  </a:cubicBezTo>
                  <a:cubicBezTo>
                    <a:pt x="235746" y="154045"/>
                    <a:pt x="253051" y="89154"/>
                    <a:pt x="203395" y="35361"/>
                  </a:cubicBezTo>
                  <a:lnTo>
                    <a:pt x="219383" y="188"/>
                  </a:lnTo>
                  <a:lnTo>
                    <a:pt x="269790" y="188"/>
                  </a:lnTo>
                  <a:cubicBezTo>
                    <a:pt x="249853" y="34985"/>
                    <a:pt x="256436" y="71474"/>
                    <a:pt x="255872" y="107211"/>
                  </a:cubicBezTo>
                  <a:cubicBezTo>
                    <a:pt x="255872" y="152164"/>
                    <a:pt x="255872" y="197117"/>
                    <a:pt x="255872" y="242070"/>
                  </a:cubicBezTo>
                  <a:cubicBezTo>
                    <a:pt x="255872" y="247525"/>
                    <a:pt x="255872" y="252979"/>
                    <a:pt x="255872" y="262760"/>
                  </a:cubicBezTo>
                  <a:lnTo>
                    <a:pt x="149414" y="137869"/>
                  </a:lnTo>
                  <a:cubicBezTo>
                    <a:pt x="144900" y="154421"/>
                    <a:pt x="142642" y="165518"/>
                    <a:pt x="138881" y="175487"/>
                  </a:cubicBezTo>
                  <a:cubicBezTo>
                    <a:pt x="128977" y="213161"/>
                    <a:pt x="90409" y="235675"/>
                    <a:pt x="52734" y="225772"/>
                  </a:cubicBezTo>
                  <a:cubicBezTo>
                    <a:pt x="52420" y="225689"/>
                    <a:pt x="52108" y="225605"/>
                    <a:pt x="51796" y="225518"/>
                  </a:cubicBezTo>
                  <a:cubicBezTo>
                    <a:pt x="43314" y="223377"/>
                    <a:pt x="35329" y="219608"/>
                    <a:pt x="28284" y="214421"/>
                  </a:cubicBezTo>
                  <a:cubicBezTo>
                    <a:pt x="823" y="193731"/>
                    <a:pt x="-8205" y="144264"/>
                    <a:pt x="8159" y="107587"/>
                  </a:cubicBezTo>
                  <a:cubicBezTo>
                    <a:pt x="23106" y="76920"/>
                    <a:pt x="57388" y="60796"/>
                    <a:pt x="90542" y="68841"/>
                  </a:cubicBezTo>
                  <a:cubicBezTo>
                    <a:pt x="98629" y="70533"/>
                    <a:pt x="106529" y="73355"/>
                    <a:pt x="114429" y="75612"/>
                  </a:cubicBezTo>
                  <a:lnTo>
                    <a:pt x="118191" y="75612"/>
                  </a:lnTo>
                  <a:close/>
                  <a:moveTo>
                    <a:pt x="71733" y="103449"/>
                  </a:moveTo>
                  <a:cubicBezTo>
                    <a:pt x="57088" y="107003"/>
                    <a:pt x="42845" y="112045"/>
                    <a:pt x="29225" y="118496"/>
                  </a:cubicBezTo>
                  <a:cubicBezTo>
                    <a:pt x="12033" y="130161"/>
                    <a:pt x="7552" y="153554"/>
                    <a:pt x="19217" y="170746"/>
                  </a:cubicBezTo>
                  <a:cubicBezTo>
                    <a:pt x="21890" y="174685"/>
                    <a:pt x="25286" y="178081"/>
                    <a:pt x="29225" y="180753"/>
                  </a:cubicBezTo>
                  <a:cubicBezTo>
                    <a:pt x="57889" y="200669"/>
                    <a:pt x="97270" y="193577"/>
                    <a:pt x="117185" y="164913"/>
                  </a:cubicBezTo>
                  <a:cubicBezTo>
                    <a:pt x="123301" y="156111"/>
                    <a:pt x="127077" y="145899"/>
                    <a:pt x="128159" y="135236"/>
                  </a:cubicBezTo>
                  <a:cubicBezTo>
                    <a:pt x="128079" y="129992"/>
                    <a:pt x="125401" y="125129"/>
                    <a:pt x="121012" y="122258"/>
                  </a:cubicBezTo>
                  <a:cubicBezTo>
                    <a:pt x="105024" y="115298"/>
                    <a:pt x="88661" y="109844"/>
                    <a:pt x="71733" y="103449"/>
                  </a:cubicBezTo>
                  <a:close/>
                </a:path>
              </a:pathLst>
            </a:custGeom>
            <a:solidFill>
              <a:srgbClr val="066BB2"/>
            </a:solidFill>
            <a:ln w="1879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718AD0F-B98F-4738-9BFA-356F63AEEFCC}"/>
                </a:ext>
              </a:extLst>
            </p:cNvPr>
            <p:cNvSpPr/>
            <p:nvPr/>
          </p:nvSpPr>
          <p:spPr>
            <a:xfrm>
              <a:off x="3844696" y="3748001"/>
              <a:ext cx="83917" cy="86544"/>
            </a:xfrm>
            <a:custGeom>
              <a:avLst/>
              <a:gdLst>
                <a:gd name="connsiteX0" fmla="*/ 136741 w 262948"/>
                <a:gd name="connsiteY0" fmla="*/ 227921 h 271181"/>
                <a:gd name="connsiteX1" fmla="*/ 0 w 262948"/>
                <a:gd name="connsiteY1" fmla="*/ 166228 h 271181"/>
                <a:gd name="connsiteX2" fmla="*/ 48527 w 262948"/>
                <a:gd name="connsiteY2" fmla="*/ 38892 h 271181"/>
                <a:gd name="connsiteX3" fmla="*/ 6019 w 262948"/>
                <a:gd name="connsiteY3" fmla="*/ 38892 h 271181"/>
                <a:gd name="connsiteX4" fmla="*/ 23135 w 262948"/>
                <a:gd name="connsiteY4" fmla="*/ 1274 h 271181"/>
                <a:gd name="connsiteX5" fmla="*/ 181318 w 262948"/>
                <a:gd name="connsiteY5" fmla="*/ 1274 h 271181"/>
                <a:gd name="connsiteX6" fmla="*/ 164013 w 262948"/>
                <a:gd name="connsiteY6" fmla="*/ 35318 h 271181"/>
                <a:gd name="connsiteX7" fmla="*/ 126396 w 262948"/>
                <a:gd name="connsiteY7" fmla="*/ 39833 h 271181"/>
                <a:gd name="connsiteX8" fmla="*/ 236615 w 262948"/>
                <a:gd name="connsiteY8" fmla="*/ 222467 h 271181"/>
                <a:gd name="connsiteX9" fmla="*/ 204453 w 262948"/>
                <a:gd name="connsiteY9" fmla="*/ 33249 h 271181"/>
                <a:gd name="connsiteX10" fmla="*/ 262948 w 262948"/>
                <a:gd name="connsiteY10" fmla="*/ 1839 h 271181"/>
                <a:gd name="connsiteX11" fmla="*/ 253544 w 262948"/>
                <a:gd name="connsiteY11" fmla="*/ 249739 h 271181"/>
                <a:gd name="connsiteX12" fmla="*/ 250158 w 262948"/>
                <a:gd name="connsiteY12" fmla="*/ 271182 h 271181"/>
                <a:gd name="connsiteX13" fmla="*/ 73731 w 262948"/>
                <a:gd name="connsiteY13" fmla="*/ 51870 h 271181"/>
                <a:gd name="connsiteX14" fmla="*/ 22383 w 262948"/>
                <a:gd name="connsiteY14" fmla="*/ 119770 h 271181"/>
                <a:gd name="connsiteX15" fmla="*/ 123198 w 262948"/>
                <a:gd name="connsiteY15" fmla="*/ 185037 h 271181"/>
                <a:gd name="connsiteX16" fmla="*/ 142947 w 262948"/>
                <a:gd name="connsiteY16" fmla="*/ 222655 h 27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948" h="271181">
                  <a:moveTo>
                    <a:pt x="136741" y="227921"/>
                  </a:moveTo>
                  <a:cubicBezTo>
                    <a:pt x="99123" y="190303"/>
                    <a:pt x="57179" y="162842"/>
                    <a:pt x="0" y="166228"/>
                  </a:cubicBezTo>
                  <a:cubicBezTo>
                    <a:pt x="5260" y="120389"/>
                    <a:pt x="21945" y="76605"/>
                    <a:pt x="48527" y="38892"/>
                  </a:cubicBezTo>
                  <a:lnTo>
                    <a:pt x="6019" y="38892"/>
                  </a:lnTo>
                  <a:cubicBezTo>
                    <a:pt x="12226" y="24974"/>
                    <a:pt x="17680" y="13124"/>
                    <a:pt x="23135" y="1274"/>
                  </a:cubicBezTo>
                  <a:lnTo>
                    <a:pt x="181318" y="1274"/>
                  </a:lnTo>
                  <a:cubicBezTo>
                    <a:pt x="175487" y="13688"/>
                    <a:pt x="172854" y="28735"/>
                    <a:pt x="164013" y="35318"/>
                  </a:cubicBezTo>
                  <a:cubicBezTo>
                    <a:pt x="155173" y="41902"/>
                    <a:pt x="140879" y="38516"/>
                    <a:pt x="126396" y="39833"/>
                  </a:cubicBezTo>
                  <a:cubicBezTo>
                    <a:pt x="170479" y="95965"/>
                    <a:pt x="207497" y="157303"/>
                    <a:pt x="236615" y="222467"/>
                  </a:cubicBezTo>
                  <a:cubicBezTo>
                    <a:pt x="233042" y="159081"/>
                    <a:pt x="248841" y="92685"/>
                    <a:pt x="204453" y="33249"/>
                  </a:cubicBezTo>
                  <a:cubicBezTo>
                    <a:pt x="215738" y="-1171"/>
                    <a:pt x="218371" y="-2675"/>
                    <a:pt x="262948" y="1839"/>
                  </a:cubicBezTo>
                  <a:cubicBezTo>
                    <a:pt x="244139" y="83845"/>
                    <a:pt x="257682" y="167169"/>
                    <a:pt x="253544" y="249739"/>
                  </a:cubicBezTo>
                  <a:cubicBezTo>
                    <a:pt x="253458" y="257013"/>
                    <a:pt x="252317" y="264235"/>
                    <a:pt x="250158" y="271182"/>
                  </a:cubicBezTo>
                  <a:cubicBezTo>
                    <a:pt x="195989" y="195946"/>
                    <a:pt x="151599" y="113375"/>
                    <a:pt x="73731" y="51870"/>
                  </a:cubicBezTo>
                  <a:cubicBezTo>
                    <a:pt x="56991" y="74253"/>
                    <a:pt x="40815" y="95507"/>
                    <a:pt x="22383" y="119770"/>
                  </a:cubicBezTo>
                  <a:cubicBezTo>
                    <a:pt x="63867" y="125863"/>
                    <a:pt x="100658" y="149681"/>
                    <a:pt x="123198" y="185037"/>
                  </a:cubicBezTo>
                  <a:cubicBezTo>
                    <a:pt x="130722" y="196698"/>
                    <a:pt x="136364" y="209489"/>
                    <a:pt x="142947" y="222655"/>
                  </a:cubicBezTo>
                  <a:close/>
                </a:path>
              </a:pathLst>
            </a:custGeom>
            <a:solidFill>
              <a:srgbClr val="056AB2"/>
            </a:solidFill>
            <a:ln w="18797"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27F09AD9-FAFC-4466-A575-3524F52DDBF2}"/>
                </a:ext>
              </a:extLst>
            </p:cNvPr>
            <p:cNvSpPr/>
            <p:nvPr/>
          </p:nvSpPr>
          <p:spPr>
            <a:xfrm>
              <a:off x="2896940" y="3748113"/>
              <a:ext cx="84397" cy="86553"/>
            </a:xfrm>
            <a:custGeom>
              <a:avLst/>
              <a:gdLst>
                <a:gd name="connsiteX0" fmla="*/ 248465 w 264452"/>
                <a:gd name="connsiteY0" fmla="*/ 271208 h 271208"/>
                <a:gd name="connsiteX1" fmla="*/ 73919 w 264452"/>
                <a:gd name="connsiteY1" fmla="*/ 51521 h 271208"/>
                <a:gd name="connsiteX2" fmla="*/ 23135 w 264452"/>
                <a:gd name="connsiteY2" fmla="*/ 119609 h 271208"/>
                <a:gd name="connsiteX3" fmla="*/ 138434 w 264452"/>
                <a:gd name="connsiteY3" fmla="*/ 210456 h 271208"/>
                <a:gd name="connsiteX4" fmla="*/ 139938 w 264452"/>
                <a:gd name="connsiteY4" fmla="*/ 223246 h 271208"/>
                <a:gd name="connsiteX5" fmla="*/ 128277 w 264452"/>
                <a:gd name="connsiteY5" fmla="*/ 219296 h 271208"/>
                <a:gd name="connsiteX6" fmla="*/ 0 w 264452"/>
                <a:gd name="connsiteY6" fmla="*/ 165691 h 271208"/>
                <a:gd name="connsiteX7" fmla="*/ 49279 w 264452"/>
                <a:gd name="connsiteY7" fmla="*/ 38731 h 271208"/>
                <a:gd name="connsiteX8" fmla="*/ 6583 w 264452"/>
                <a:gd name="connsiteY8" fmla="*/ 38731 h 271208"/>
                <a:gd name="connsiteX9" fmla="*/ 21630 w 264452"/>
                <a:gd name="connsiteY9" fmla="*/ 5815 h 271208"/>
                <a:gd name="connsiteX10" fmla="*/ 31411 w 264452"/>
                <a:gd name="connsiteY10" fmla="*/ 925 h 271208"/>
                <a:gd name="connsiteX11" fmla="*/ 181882 w 264452"/>
                <a:gd name="connsiteY11" fmla="*/ 925 h 271208"/>
                <a:gd name="connsiteX12" fmla="*/ 164202 w 264452"/>
                <a:gd name="connsiteY12" fmla="*/ 35533 h 271208"/>
                <a:gd name="connsiteX13" fmla="*/ 126584 w 264452"/>
                <a:gd name="connsiteY13" fmla="*/ 39295 h 271208"/>
                <a:gd name="connsiteX14" fmla="*/ 237368 w 264452"/>
                <a:gd name="connsiteY14" fmla="*/ 222493 h 271208"/>
                <a:gd name="connsiteX15" fmla="*/ 205393 w 264452"/>
                <a:gd name="connsiteY15" fmla="*/ 32712 h 271208"/>
                <a:gd name="connsiteX16" fmla="*/ 264453 w 264452"/>
                <a:gd name="connsiteY16" fmla="*/ 1489 h 271208"/>
                <a:gd name="connsiteX17" fmla="*/ 254296 w 264452"/>
                <a:gd name="connsiteY17" fmla="*/ 250331 h 271208"/>
                <a:gd name="connsiteX18" fmla="*/ 254296 w 264452"/>
                <a:gd name="connsiteY18" fmla="*/ 269139 h 2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452" h="271208">
                  <a:moveTo>
                    <a:pt x="248465" y="271208"/>
                  </a:moveTo>
                  <a:cubicBezTo>
                    <a:pt x="196177" y="195973"/>
                    <a:pt x="152164" y="112274"/>
                    <a:pt x="73919" y="51521"/>
                  </a:cubicBezTo>
                  <a:lnTo>
                    <a:pt x="23135" y="119609"/>
                  </a:lnTo>
                  <a:cubicBezTo>
                    <a:pt x="74659" y="127991"/>
                    <a:pt x="118230" y="162323"/>
                    <a:pt x="138434" y="210456"/>
                  </a:cubicBezTo>
                  <a:cubicBezTo>
                    <a:pt x="139718" y="214590"/>
                    <a:pt x="140228" y="218926"/>
                    <a:pt x="139938" y="223246"/>
                  </a:cubicBezTo>
                  <a:cubicBezTo>
                    <a:pt x="135988" y="221929"/>
                    <a:pt x="130910" y="221929"/>
                    <a:pt x="128277" y="219296"/>
                  </a:cubicBezTo>
                  <a:cubicBezTo>
                    <a:pt x="95550" y="183336"/>
                    <a:pt x="48582" y="163709"/>
                    <a:pt x="0" y="165691"/>
                  </a:cubicBezTo>
                  <a:cubicBezTo>
                    <a:pt x="5630" y="119936"/>
                    <a:pt x="22566" y="76303"/>
                    <a:pt x="49279" y="38731"/>
                  </a:cubicBezTo>
                  <a:lnTo>
                    <a:pt x="6583" y="38731"/>
                  </a:lnTo>
                  <a:cubicBezTo>
                    <a:pt x="12226" y="26129"/>
                    <a:pt x="16364" y="15596"/>
                    <a:pt x="21630" y="5815"/>
                  </a:cubicBezTo>
                  <a:cubicBezTo>
                    <a:pt x="23939" y="2737"/>
                    <a:pt x="27563" y="925"/>
                    <a:pt x="31411" y="925"/>
                  </a:cubicBezTo>
                  <a:cubicBezTo>
                    <a:pt x="80502" y="925"/>
                    <a:pt x="129593" y="925"/>
                    <a:pt x="181882" y="925"/>
                  </a:cubicBezTo>
                  <a:cubicBezTo>
                    <a:pt x="175675" y="13903"/>
                    <a:pt x="173042" y="29138"/>
                    <a:pt x="164202" y="35533"/>
                  </a:cubicBezTo>
                  <a:cubicBezTo>
                    <a:pt x="155361" y="41928"/>
                    <a:pt x="140691" y="38355"/>
                    <a:pt x="126584" y="39295"/>
                  </a:cubicBezTo>
                  <a:cubicBezTo>
                    <a:pt x="170988" y="95516"/>
                    <a:pt x="208203" y="157057"/>
                    <a:pt x="237368" y="222493"/>
                  </a:cubicBezTo>
                  <a:cubicBezTo>
                    <a:pt x="234547" y="159108"/>
                    <a:pt x="249029" y="92900"/>
                    <a:pt x="205393" y="32712"/>
                  </a:cubicBezTo>
                  <a:cubicBezTo>
                    <a:pt x="214985" y="-580"/>
                    <a:pt x="218371" y="-2461"/>
                    <a:pt x="264453" y="1489"/>
                  </a:cubicBezTo>
                  <a:cubicBezTo>
                    <a:pt x="243951" y="83684"/>
                    <a:pt x="258622" y="167383"/>
                    <a:pt x="254296" y="250331"/>
                  </a:cubicBezTo>
                  <a:cubicBezTo>
                    <a:pt x="254296" y="256726"/>
                    <a:pt x="254296" y="263121"/>
                    <a:pt x="254296" y="269139"/>
                  </a:cubicBezTo>
                  <a:close/>
                </a:path>
              </a:pathLst>
            </a:custGeom>
            <a:solidFill>
              <a:srgbClr val="056AB2"/>
            </a:solidFill>
            <a:ln w="18797"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B2F4E6-B757-4F88-AE09-CE4B99F6F54E}"/>
                </a:ext>
              </a:extLst>
            </p:cNvPr>
            <p:cNvSpPr/>
            <p:nvPr/>
          </p:nvSpPr>
          <p:spPr>
            <a:xfrm>
              <a:off x="4157733" y="3748588"/>
              <a:ext cx="84457" cy="86438"/>
            </a:xfrm>
            <a:custGeom>
              <a:avLst/>
              <a:gdLst>
                <a:gd name="connsiteX0" fmla="*/ 246209 w 264640"/>
                <a:gd name="connsiteY0" fmla="*/ 270848 h 270847"/>
                <a:gd name="connsiteX1" fmla="*/ 231538 w 264640"/>
                <a:gd name="connsiteY1" fmla="*/ 257681 h 270847"/>
                <a:gd name="connsiteX2" fmla="*/ 84264 w 264640"/>
                <a:gd name="connsiteY2" fmla="*/ 163637 h 270847"/>
                <a:gd name="connsiteX3" fmla="*/ 0 w 264640"/>
                <a:gd name="connsiteY3" fmla="*/ 157054 h 270847"/>
                <a:gd name="connsiteX4" fmla="*/ 37618 w 264640"/>
                <a:gd name="connsiteY4" fmla="*/ 37430 h 270847"/>
                <a:gd name="connsiteX5" fmla="*/ 2445 w 264640"/>
                <a:gd name="connsiteY5" fmla="*/ 37430 h 270847"/>
                <a:gd name="connsiteX6" fmla="*/ 16552 w 264640"/>
                <a:gd name="connsiteY6" fmla="*/ 6583 h 270847"/>
                <a:gd name="connsiteX7" fmla="*/ 26709 w 264640"/>
                <a:gd name="connsiteY7" fmla="*/ 0 h 270847"/>
                <a:gd name="connsiteX8" fmla="*/ 264641 w 264640"/>
                <a:gd name="connsiteY8" fmla="*/ 0 h 270847"/>
                <a:gd name="connsiteX9" fmla="*/ 250722 w 264640"/>
                <a:gd name="connsiteY9" fmla="*/ 116615 h 270847"/>
                <a:gd name="connsiteX10" fmla="*/ 250722 w 264640"/>
                <a:gd name="connsiteY10" fmla="*/ 268214 h 270847"/>
                <a:gd name="connsiteX11" fmla="*/ 233042 w 264640"/>
                <a:gd name="connsiteY11" fmla="*/ 237368 h 270847"/>
                <a:gd name="connsiteX12" fmla="*/ 236992 w 264640"/>
                <a:gd name="connsiteY12" fmla="*/ 235863 h 270847"/>
                <a:gd name="connsiteX13" fmla="*/ 230973 w 264640"/>
                <a:gd name="connsiteY13" fmla="*/ 134107 h 270847"/>
                <a:gd name="connsiteX14" fmla="*/ 211224 w 264640"/>
                <a:gd name="connsiteY14" fmla="*/ 58872 h 270847"/>
                <a:gd name="connsiteX15" fmla="*/ 176804 w 264640"/>
                <a:gd name="connsiteY15" fmla="*/ 36677 h 270847"/>
                <a:gd name="connsiteX16" fmla="*/ 91600 w 264640"/>
                <a:gd name="connsiteY16" fmla="*/ 36677 h 270847"/>
                <a:gd name="connsiteX17" fmla="*/ 79562 w 264640"/>
                <a:gd name="connsiteY17" fmla="*/ 37994 h 270847"/>
                <a:gd name="connsiteX18" fmla="*/ 23135 w 264640"/>
                <a:gd name="connsiteY18" fmla="*/ 120753 h 270847"/>
                <a:gd name="connsiteX19" fmla="*/ 233042 w 264640"/>
                <a:gd name="connsiteY19" fmla="*/ 237744 h 2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640" h="270847">
                  <a:moveTo>
                    <a:pt x="246209" y="270848"/>
                  </a:moveTo>
                  <a:cubicBezTo>
                    <a:pt x="241097" y="266711"/>
                    <a:pt x="236201" y="262317"/>
                    <a:pt x="231538" y="257681"/>
                  </a:cubicBezTo>
                  <a:cubicBezTo>
                    <a:pt x="190722" y="213293"/>
                    <a:pt x="144828" y="175863"/>
                    <a:pt x="84264" y="163637"/>
                  </a:cubicBezTo>
                  <a:cubicBezTo>
                    <a:pt x="56354" y="159566"/>
                    <a:pt x="28204" y="157367"/>
                    <a:pt x="0" y="157054"/>
                  </a:cubicBezTo>
                  <a:cubicBezTo>
                    <a:pt x="2013" y="114602"/>
                    <a:pt x="14972" y="73393"/>
                    <a:pt x="37618" y="37430"/>
                  </a:cubicBezTo>
                  <a:lnTo>
                    <a:pt x="2445" y="37430"/>
                  </a:lnTo>
                  <a:cubicBezTo>
                    <a:pt x="7524" y="25956"/>
                    <a:pt x="11474" y="15799"/>
                    <a:pt x="16552" y="6583"/>
                  </a:cubicBezTo>
                  <a:cubicBezTo>
                    <a:pt x="18796" y="2993"/>
                    <a:pt x="22515" y="582"/>
                    <a:pt x="26709" y="0"/>
                  </a:cubicBezTo>
                  <a:cubicBezTo>
                    <a:pt x="105142" y="0"/>
                    <a:pt x="183575" y="0"/>
                    <a:pt x="264641" y="0"/>
                  </a:cubicBezTo>
                  <a:cubicBezTo>
                    <a:pt x="243387" y="37618"/>
                    <a:pt x="251475" y="77869"/>
                    <a:pt x="250722" y="116615"/>
                  </a:cubicBezTo>
                  <a:cubicBezTo>
                    <a:pt x="250722" y="167211"/>
                    <a:pt x="250722" y="217619"/>
                    <a:pt x="250722" y="268214"/>
                  </a:cubicBezTo>
                  <a:close/>
                  <a:moveTo>
                    <a:pt x="233042" y="237368"/>
                  </a:moveTo>
                  <a:lnTo>
                    <a:pt x="236992" y="235863"/>
                  </a:lnTo>
                  <a:cubicBezTo>
                    <a:pt x="235111" y="201819"/>
                    <a:pt x="235299" y="167775"/>
                    <a:pt x="230973" y="134107"/>
                  </a:cubicBezTo>
                  <a:cubicBezTo>
                    <a:pt x="226599" y="108500"/>
                    <a:pt x="219990" y="83326"/>
                    <a:pt x="211224" y="58872"/>
                  </a:cubicBezTo>
                  <a:cubicBezTo>
                    <a:pt x="207175" y="43716"/>
                    <a:pt x="192280" y="34112"/>
                    <a:pt x="176804" y="36677"/>
                  </a:cubicBezTo>
                  <a:cubicBezTo>
                    <a:pt x="148402" y="38182"/>
                    <a:pt x="120377" y="36677"/>
                    <a:pt x="91600" y="36677"/>
                  </a:cubicBezTo>
                  <a:cubicBezTo>
                    <a:pt x="87462" y="36677"/>
                    <a:pt x="82383" y="36677"/>
                    <a:pt x="79562" y="37994"/>
                  </a:cubicBezTo>
                  <a:cubicBezTo>
                    <a:pt x="52537" y="58978"/>
                    <a:pt x="32796" y="87930"/>
                    <a:pt x="23135" y="120753"/>
                  </a:cubicBezTo>
                  <a:cubicBezTo>
                    <a:pt x="121882" y="110972"/>
                    <a:pt x="178497" y="172289"/>
                    <a:pt x="233042" y="237744"/>
                  </a:cubicBezTo>
                  <a:close/>
                </a:path>
              </a:pathLst>
            </a:custGeom>
            <a:solidFill>
              <a:srgbClr val="056AB2"/>
            </a:solidFill>
            <a:ln w="18797"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0D327DE-9756-4AC4-A580-AC16ACB0CBF0}"/>
                </a:ext>
              </a:extLst>
            </p:cNvPr>
            <p:cNvSpPr/>
            <p:nvPr/>
          </p:nvSpPr>
          <p:spPr>
            <a:xfrm>
              <a:off x="3596307" y="3748468"/>
              <a:ext cx="88839" cy="89799"/>
            </a:xfrm>
            <a:custGeom>
              <a:avLst/>
              <a:gdLst>
                <a:gd name="connsiteX0" fmla="*/ 940 w 278370"/>
                <a:gd name="connsiteY0" fmla="*/ 173418 h 281380"/>
                <a:gd name="connsiteX1" fmla="*/ 64514 w 278370"/>
                <a:gd name="connsiteY1" fmla="*/ 111725 h 281380"/>
                <a:gd name="connsiteX2" fmla="*/ 120941 w 278370"/>
                <a:gd name="connsiteY2" fmla="*/ 106834 h 281380"/>
                <a:gd name="connsiteX3" fmla="*/ 102132 w 278370"/>
                <a:gd name="connsiteY3" fmla="*/ 40251 h 281380"/>
                <a:gd name="connsiteX4" fmla="*/ 87837 w 278370"/>
                <a:gd name="connsiteY4" fmla="*/ 37054 h 281380"/>
                <a:gd name="connsiteX5" fmla="*/ 4702 w 278370"/>
                <a:gd name="connsiteY5" fmla="*/ 37053 h 281380"/>
                <a:gd name="connsiteX6" fmla="*/ 19185 w 278370"/>
                <a:gd name="connsiteY6" fmla="*/ 4138 h 281380"/>
                <a:gd name="connsiteX7" fmla="*/ 26521 w 278370"/>
                <a:gd name="connsiteY7" fmla="*/ 0 h 281380"/>
                <a:gd name="connsiteX8" fmla="*/ 255988 w 278370"/>
                <a:gd name="connsiteY8" fmla="*/ 0 h 281380"/>
                <a:gd name="connsiteX9" fmla="*/ 241129 w 278370"/>
                <a:gd name="connsiteY9" fmla="*/ 32351 h 281380"/>
                <a:gd name="connsiteX10" fmla="*/ 228151 w 278370"/>
                <a:gd name="connsiteY10" fmla="*/ 37053 h 281380"/>
                <a:gd name="connsiteX11" fmla="*/ 151223 w 278370"/>
                <a:gd name="connsiteY11" fmla="*/ 37053 h 281380"/>
                <a:gd name="connsiteX12" fmla="*/ 143323 w 278370"/>
                <a:gd name="connsiteY12" fmla="*/ 113229 h 281380"/>
                <a:gd name="connsiteX13" fmla="*/ 275926 w 278370"/>
                <a:gd name="connsiteY13" fmla="*/ 263700 h 281380"/>
                <a:gd name="connsiteX14" fmla="*/ 278371 w 278370"/>
                <a:gd name="connsiteY14" fmla="*/ 279688 h 281380"/>
                <a:gd name="connsiteX15" fmla="*/ 273480 w 278370"/>
                <a:gd name="connsiteY15" fmla="*/ 281381 h 281380"/>
                <a:gd name="connsiteX16" fmla="*/ 263512 w 278370"/>
                <a:gd name="connsiteY16" fmla="*/ 267274 h 281380"/>
                <a:gd name="connsiteX17" fmla="*/ 204264 w 278370"/>
                <a:gd name="connsiteY17" fmla="*/ 190346 h 281380"/>
                <a:gd name="connsiteX18" fmla="*/ 2821 w 278370"/>
                <a:gd name="connsiteY18" fmla="*/ 172853 h 281380"/>
                <a:gd name="connsiteX19" fmla="*/ 0 w 278370"/>
                <a:gd name="connsiteY19" fmla="*/ 172853 h 2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70" h="281380">
                  <a:moveTo>
                    <a:pt x="940" y="173418"/>
                  </a:moveTo>
                  <a:cubicBezTo>
                    <a:pt x="7849" y="141969"/>
                    <a:pt x="32872" y="117686"/>
                    <a:pt x="64514" y="111725"/>
                  </a:cubicBezTo>
                  <a:cubicBezTo>
                    <a:pt x="83208" y="108966"/>
                    <a:pt x="102051" y="107333"/>
                    <a:pt x="120941" y="106834"/>
                  </a:cubicBezTo>
                  <a:cubicBezTo>
                    <a:pt x="127735" y="82869"/>
                    <a:pt x="120461" y="57120"/>
                    <a:pt x="102132" y="40251"/>
                  </a:cubicBezTo>
                  <a:cubicBezTo>
                    <a:pt x="97748" y="37902"/>
                    <a:pt x="92804" y="36796"/>
                    <a:pt x="87837" y="37054"/>
                  </a:cubicBezTo>
                  <a:lnTo>
                    <a:pt x="4702" y="37053"/>
                  </a:lnTo>
                  <a:cubicBezTo>
                    <a:pt x="9969" y="25204"/>
                    <a:pt x="14107" y="14483"/>
                    <a:pt x="19185" y="4138"/>
                  </a:cubicBezTo>
                  <a:cubicBezTo>
                    <a:pt x="20916" y="1762"/>
                    <a:pt x="23591" y="253"/>
                    <a:pt x="26521" y="0"/>
                  </a:cubicBezTo>
                  <a:lnTo>
                    <a:pt x="255988" y="0"/>
                  </a:lnTo>
                  <a:cubicBezTo>
                    <a:pt x="251617" y="11042"/>
                    <a:pt x="246657" y="21841"/>
                    <a:pt x="241129" y="32351"/>
                  </a:cubicBezTo>
                  <a:cubicBezTo>
                    <a:pt x="239248" y="35549"/>
                    <a:pt x="232666" y="37053"/>
                    <a:pt x="228151" y="37053"/>
                  </a:cubicBezTo>
                  <a:cubicBezTo>
                    <a:pt x="202383" y="37053"/>
                    <a:pt x="176615" y="37053"/>
                    <a:pt x="151223" y="37053"/>
                  </a:cubicBezTo>
                  <a:cubicBezTo>
                    <a:pt x="148590" y="62822"/>
                    <a:pt x="145956" y="87649"/>
                    <a:pt x="143323" y="113229"/>
                  </a:cubicBezTo>
                  <a:cubicBezTo>
                    <a:pt x="212728" y="139374"/>
                    <a:pt x="249782" y="196741"/>
                    <a:pt x="275926" y="263700"/>
                  </a:cubicBezTo>
                  <a:cubicBezTo>
                    <a:pt x="277332" y="268922"/>
                    <a:pt x="278152" y="274284"/>
                    <a:pt x="278371" y="279688"/>
                  </a:cubicBezTo>
                  <a:lnTo>
                    <a:pt x="273480" y="281381"/>
                  </a:lnTo>
                  <a:cubicBezTo>
                    <a:pt x="270095" y="276678"/>
                    <a:pt x="266897" y="271788"/>
                    <a:pt x="263512" y="267274"/>
                  </a:cubicBezTo>
                  <a:cubicBezTo>
                    <a:pt x="245717" y="240184"/>
                    <a:pt x="225912" y="214469"/>
                    <a:pt x="204264" y="190346"/>
                  </a:cubicBezTo>
                  <a:cubicBezTo>
                    <a:pt x="149212" y="138698"/>
                    <a:pt x="65952" y="131468"/>
                    <a:pt x="2821" y="172853"/>
                  </a:cubicBezTo>
                  <a:cubicBezTo>
                    <a:pt x="2821" y="172853"/>
                    <a:pt x="940" y="172853"/>
                    <a:pt x="0" y="172853"/>
                  </a:cubicBezTo>
                  <a:close/>
                </a:path>
              </a:pathLst>
            </a:custGeom>
            <a:solidFill>
              <a:srgbClr val="056AB2"/>
            </a:solidFill>
            <a:ln w="18797"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0B1B1E3A-CA39-41A6-B00F-4E2A9E8AAC86}"/>
                </a:ext>
              </a:extLst>
            </p:cNvPr>
            <p:cNvSpPr/>
            <p:nvPr/>
          </p:nvSpPr>
          <p:spPr>
            <a:xfrm>
              <a:off x="4121243" y="3916317"/>
              <a:ext cx="51457" cy="31918"/>
            </a:xfrm>
            <a:custGeom>
              <a:avLst/>
              <a:gdLst>
                <a:gd name="connsiteX0" fmla="*/ 88947 w 161236"/>
                <a:gd name="connsiteY0" fmla="*/ 100014 h 100014"/>
                <a:gd name="connsiteX1" fmla="*/ 13711 w 161236"/>
                <a:gd name="connsiteY1" fmla="*/ 87412 h 100014"/>
                <a:gd name="connsiteX2" fmla="*/ 7881 w 161236"/>
                <a:gd name="connsiteY2" fmla="*/ 85531 h 100014"/>
                <a:gd name="connsiteX3" fmla="*/ 6188 w 161236"/>
                <a:gd name="connsiteY3" fmla="*/ 26284 h 100014"/>
                <a:gd name="connsiteX4" fmla="*/ 135405 w 161236"/>
                <a:gd name="connsiteY4" fmla="*/ 4465 h 100014"/>
                <a:gd name="connsiteX5" fmla="*/ 160608 w 161236"/>
                <a:gd name="connsiteY5" fmla="*/ 35500 h 100014"/>
                <a:gd name="connsiteX6" fmla="*/ 139354 w 161236"/>
                <a:gd name="connsiteY6" fmla="*/ 87036 h 100014"/>
                <a:gd name="connsiteX7" fmla="*/ 88947 w 161236"/>
                <a:gd name="connsiteY7" fmla="*/ 100014 h 1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36" h="100014">
                  <a:moveTo>
                    <a:pt x="88947" y="100014"/>
                  </a:moveTo>
                  <a:lnTo>
                    <a:pt x="13711" y="87412"/>
                  </a:lnTo>
                  <a:cubicBezTo>
                    <a:pt x="11694" y="87044"/>
                    <a:pt x="9733" y="86412"/>
                    <a:pt x="7881" y="85531"/>
                  </a:cubicBezTo>
                  <a:cubicBezTo>
                    <a:pt x="-1524" y="79701"/>
                    <a:pt x="-3029" y="32302"/>
                    <a:pt x="6188" y="26284"/>
                  </a:cubicBezTo>
                  <a:cubicBezTo>
                    <a:pt x="44584" y="1958"/>
                    <a:pt x="91150" y="-5905"/>
                    <a:pt x="135405" y="4465"/>
                  </a:cubicBezTo>
                  <a:cubicBezTo>
                    <a:pt x="150280" y="7229"/>
                    <a:pt x="160955" y="20374"/>
                    <a:pt x="160608" y="35500"/>
                  </a:cubicBezTo>
                  <a:cubicBezTo>
                    <a:pt x="162677" y="56754"/>
                    <a:pt x="160608" y="77444"/>
                    <a:pt x="139354" y="87036"/>
                  </a:cubicBezTo>
                  <a:cubicBezTo>
                    <a:pt x="122929" y="92715"/>
                    <a:pt x="106072" y="97056"/>
                    <a:pt x="88947" y="100014"/>
                  </a:cubicBezTo>
                  <a:close/>
                </a:path>
              </a:pathLst>
            </a:custGeom>
            <a:solidFill>
              <a:srgbClr val="0269B1"/>
            </a:solidFill>
            <a:ln w="18797"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BC66EB54-E105-4FB4-A570-AAAEA92E8CE7}"/>
                </a:ext>
              </a:extLst>
            </p:cNvPr>
            <p:cNvSpPr/>
            <p:nvPr/>
          </p:nvSpPr>
          <p:spPr>
            <a:xfrm>
              <a:off x="4034499" y="3696965"/>
              <a:ext cx="100664" cy="48149"/>
            </a:xfrm>
            <a:custGeom>
              <a:avLst/>
              <a:gdLst>
                <a:gd name="connsiteX0" fmla="*/ 0 w 315423"/>
                <a:gd name="connsiteY0" fmla="*/ 84828 h 150872"/>
                <a:gd name="connsiteX1" fmla="*/ 69028 w 315423"/>
                <a:gd name="connsiteY1" fmla="*/ 59060 h 150872"/>
                <a:gd name="connsiteX2" fmla="*/ 129029 w 315423"/>
                <a:gd name="connsiteY2" fmla="*/ 115486 h 150872"/>
                <a:gd name="connsiteX3" fmla="*/ 127524 w 315423"/>
                <a:gd name="connsiteY3" fmla="*/ 115486 h 150872"/>
                <a:gd name="connsiteX4" fmla="*/ 212540 w 315423"/>
                <a:gd name="connsiteY4" fmla="*/ 54922 h 150872"/>
                <a:gd name="connsiteX5" fmla="*/ 253543 w 315423"/>
                <a:gd name="connsiteY5" fmla="*/ 46834 h 150872"/>
                <a:gd name="connsiteX6" fmla="*/ 303011 w 315423"/>
                <a:gd name="connsiteY6" fmla="*/ 11473 h 150872"/>
                <a:gd name="connsiteX7" fmla="*/ 313355 w 315423"/>
                <a:gd name="connsiteY7" fmla="*/ 0 h 150872"/>
                <a:gd name="connsiteX8" fmla="*/ 315424 w 315423"/>
                <a:gd name="connsiteY8" fmla="*/ 14107 h 150872"/>
                <a:gd name="connsiteX9" fmla="*/ 255048 w 315423"/>
                <a:gd name="connsiteY9" fmla="*/ 85957 h 150872"/>
                <a:gd name="connsiteX10" fmla="*/ 200314 w 315423"/>
                <a:gd name="connsiteY10" fmla="*/ 95737 h 150872"/>
                <a:gd name="connsiteX11" fmla="*/ 133919 w 315423"/>
                <a:gd name="connsiteY11" fmla="*/ 144828 h 150872"/>
                <a:gd name="connsiteX12" fmla="*/ 128840 w 315423"/>
                <a:gd name="connsiteY12" fmla="*/ 150847 h 150872"/>
                <a:gd name="connsiteX13" fmla="*/ 116802 w 315423"/>
                <a:gd name="connsiteY13" fmla="*/ 143135 h 150872"/>
                <a:gd name="connsiteX14" fmla="*/ 26708 w 315423"/>
                <a:gd name="connsiteY14" fmla="*/ 88025 h 150872"/>
                <a:gd name="connsiteX15" fmla="*/ 0 w 315423"/>
                <a:gd name="connsiteY15" fmla="*/ 84828 h 15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423" h="150872">
                  <a:moveTo>
                    <a:pt x="0" y="84828"/>
                  </a:moveTo>
                  <a:cubicBezTo>
                    <a:pt x="12037" y="50032"/>
                    <a:pt x="40815" y="38182"/>
                    <a:pt x="69028" y="59060"/>
                  </a:cubicBezTo>
                  <a:cubicBezTo>
                    <a:pt x="90145" y="76645"/>
                    <a:pt x="110181" y="95488"/>
                    <a:pt x="129029" y="115486"/>
                  </a:cubicBezTo>
                  <a:cubicBezTo>
                    <a:pt x="125831" y="115486"/>
                    <a:pt x="127336" y="115486"/>
                    <a:pt x="127524" y="115486"/>
                  </a:cubicBezTo>
                  <a:cubicBezTo>
                    <a:pt x="141858" y="80629"/>
                    <a:pt x="174912" y="57081"/>
                    <a:pt x="212540" y="54922"/>
                  </a:cubicBezTo>
                  <a:cubicBezTo>
                    <a:pt x="226341" y="52951"/>
                    <a:pt x="240028" y="50252"/>
                    <a:pt x="253543" y="46834"/>
                  </a:cubicBezTo>
                  <a:cubicBezTo>
                    <a:pt x="274506" y="43074"/>
                    <a:pt x="292668" y="30091"/>
                    <a:pt x="303011" y="11473"/>
                  </a:cubicBezTo>
                  <a:cubicBezTo>
                    <a:pt x="306056" y="7304"/>
                    <a:pt x="309523" y="3459"/>
                    <a:pt x="313355" y="0"/>
                  </a:cubicBezTo>
                  <a:cubicBezTo>
                    <a:pt x="314542" y="4616"/>
                    <a:pt x="315236" y="9344"/>
                    <a:pt x="315424" y="14107"/>
                  </a:cubicBezTo>
                  <a:cubicBezTo>
                    <a:pt x="313865" y="48956"/>
                    <a:pt x="289107" y="78419"/>
                    <a:pt x="255048" y="85957"/>
                  </a:cubicBezTo>
                  <a:cubicBezTo>
                    <a:pt x="237003" y="90249"/>
                    <a:pt x="218729" y="93515"/>
                    <a:pt x="200314" y="95737"/>
                  </a:cubicBezTo>
                  <a:cubicBezTo>
                    <a:pt x="169656" y="100816"/>
                    <a:pt x="143888" y="111160"/>
                    <a:pt x="133919" y="144828"/>
                  </a:cubicBezTo>
                  <a:cubicBezTo>
                    <a:pt x="133919" y="147273"/>
                    <a:pt x="129593" y="151223"/>
                    <a:pt x="128840" y="150847"/>
                  </a:cubicBezTo>
                  <a:cubicBezTo>
                    <a:pt x="124279" y="149255"/>
                    <a:pt x="120156" y="146613"/>
                    <a:pt x="116802" y="143135"/>
                  </a:cubicBezTo>
                  <a:cubicBezTo>
                    <a:pt x="95040" y="113792"/>
                    <a:pt x="62742" y="94036"/>
                    <a:pt x="26708" y="88025"/>
                  </a:cubicBezTo>
                  <a:cubicBezTo>
                    <a:pt x="18432" y="86333"/>
                    <a:pt x="9216" y="85768"/>
                    <a:pt x="0" y="84828"/>
                  </a:cubicBezTo>
                  <a:close/>
                </a:path>
              </a:pathLst>
            </a:custGeom>
            <a:solidFill>
              <a:srgbClr val="076CB3"/>
            </a:solidFill>
            <a:ln w="18797"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266450C5-BE93-4225-966D-FF621C88E0D4}"/>
                </a:ext>
              </a:extLst>
            </p:cNvPr>
            <p:cNvSpPr/>
            <p:nvPr/>
          </p:nvSpPr>
          <p:spPr>
            <a:xfrm>
              <a:off x="4985107" y="3748468"/>
              <a:ext cx="18997" cy="159610"/>
            </a:xfrm>
            <a:custGeom>
              <a:avLst/>
              <a:gdLst>
                <a:gd name="connsiteX0" fmla="*/ 11001 w 59526"/>
                <a:gd name="connsiteY0" fmla="*/ 0 h 500127"/>
                <a:gd name="connsiteX1" fmla="*/ 59527 w 59526"/>
                <a:gd name="connsiteY1" fmla="*/ 0 h 500127"/>
                <a:gd name="connsiteX2" fmla="*/ 46360 w 59526"/>
                <a:gd name="connsiteY2" fmla="*/ 123950 h 500127"/>
                <a:gd name="connsiteX3" fmla="*/ 46360 w 59526"/>
                <a:gd name="connsiteY3" fmla="*/ 481319 h 500127"/>
                <a:gd name="connsiteX4" fmla="*/ 38837 w 59526"/>
                <a:gd name="connsiteY4" fmla="*/ 500128 h 500127"/>
                <a:gd name="connsiteX5" fmla="*/ 30561 w 59526"/>
                <a:gd name="connsiteY5" fmla="*/ 481319 h 500127"/>
                <a:gd name="connsiteX6" fmla="*/ 28304 w 59526"/>
                <a:gd name="connsiteY6" fmla="*/ 214797 h 500127"/>
                <a:gd name="connsiteX7" fmla="*/ 10624 w 59526"/>
                <a:gd name="connsiteY7" fmla="*/ 64326 h 500127"/>
                <a:gd name="connsiteX8" fmla="*/ 8744 w 59526"/>
                <a:gd name="connsiteY8" fmla="*/ 56803 h 500127"/>
                <a:gd name="connsiteX9" fmla="*/ 91 w 59526"/>
                <a:gd name="connsiteY9" fmla="*/ 32916 h 500127"/>
                <a:gd name="connsiteX10" fmla="*/ 11001 w 59526"/>
                <a:gd name="connsiteY10" fmla="*/ 0 h 50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26" h="500127">
                  <a:moveTo>
                    <a:pt x="11001" y="0"/>
                  </a:moveTo>
                  <a:lnTo>
                    <a:pt x="59527" y="0"/>
                  </a:lnTo>
                  <a:cubicBezTo>
                    <a:pt x="38272" y="40251"/>
                    <a:pt x="46548" y="82571"/>
                    <a:pt x="46360" y="123950"/>
                  </a:cubicBezTo>
                  <a:cubicBezTo>
                    <a:pt x="45420" y="243199"/>
                    <a:pt x="46360" y="362447"/>
                    <a:pt x="46360" y="481319"/>
                  </a:cubicBezTo>
                  <a:cubicBezTo>
                    <a:pt x="46360" y="488090"/>
                    <a:pt x="41094" y="500128"/>
                    <a:pt x="38837" y="500128"/>
                  </a:cubicBezTo>
                  <a:cubicBezTo>
                    <a:pt x="26236" y="500128"/>
                    <a:pt x="30750" y="488278"/>
                    <a:pt x="30561" y="481319"/>
                  </a:cubicBezTo>
                  <a:cubicBezTo>
                    <a:pt x="30561" y="392353"/>
                    <a:pt x="30561" y="303575"/>
                    <a:pt x="28304" y="214797"/>
                  </a:cubicBezTo>
                  <a:cubicBezTo>
                    <a:pt x="26423" y="164578"/>
                    <a:pt x="16831" y="114546"/>
                    <a:pt x="10624" y="64326"/>
                  </a:cubicBezTo>
                  <a:cubicBezTo>
                    <a:pt x="10288" y="61755"/>
                    <a:pt x="9656" y="59230"/>
                    <a:pt x="8744" y="56803"/>
                  </a:cubicBezTo>
                  <a:cubicBezTo>
                    <a:pt x="5733" y="48715"/>
                    <a:pt x="-849" y="40439"/>
                    <a:pt x="91" y="32916"/>
                  </a:cubicBezTo>
                  <a:cubicBezTo>
                    <a:pt x="2408" y="21550"/>
                    <a:pt x="6071" y="10500"/>
                    <a:pt x="11001" y="0"/>
                  </a:cubicBezTo>
                  <a:close/>
                </a:path>
              </a:pathLst>
            </a:custGeom>
            <a:solidFill>
              <a:srgbClr val="1172B5"/>
            </a:solidFill>
            <a:ln w="18797"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87EC45D-1CEB-4EAA-ABA0-C963DDC556FD}"/>
                </a:ext>
              </a:extLst>
            </p:cNvPr>
            <p:cNvSpPr/>
            <p:nvPr/>
          </p:nvSpPr>
          <p:spPr>
            <a:xfrm>
              <a:off x="3089444" y="3697806"/>
              <a:ext cx="101054" cy="46599"/>
            </a:xfrm>
            <a:custGeom>
              <a:avLst/>
              <a:gdLst>
                <a:gd name="connsiteX0" fmla="*/ 0 w 316647"/>
                <a:gd name="connsiteY0" fmla="*/ 82007 h 146015"/>
                <a:gd name="connsiteX1" fmla="*/ 73919 w 316647"/>
                <a:gd name="connsiteY1" fmla="*/ 59060 h 146015"/>
                <a:gd name="connsiteX2" fmla="*/ 128465 w 316647"/>
                <a:gd name="connsiteY2" fmla="*/ 112477 h 146015"/>
                <a:gd name="connsiteX3" fmla="*/ 216866 w 316647"/>
                <a:gd name="connsiteY3" fmla="*/ 51724 h 146015"/>
                <a:gd name="connsiteX4" fmla="*/ 256177 w 316647"/>
                <a:gd name="connsiteY4" fmla="*/ 43825 h 146015"/>
                <a:gd name="connsiteX5" fmla="*/ 303951 w 316647"/>
                <a:gd name="connsiteY5" fmla="*/ 9969 h 146015"/>
                <a:gd name="connsiteX6" fmla="*/ 312227 w 316647"/>
                <a:gd name="connsiteY6" fmla="*/ 0 h 146015"/>
                <a:gd name="connsiteX7" fmla="*/ 316365 w 316647"/>
                <a:gd name="connsiteY7" fmla="*/ 1317 h 146015"/>
                <a:gd name="connsiteX8" fmla="*/ 316365 w 316647"/>
                <a:gd name="connsiteY8" fmla="*/ 16740 h 146015"/>
                <a:gd name="connsiteX9" fmla="*/ 245456 w 316647"/>
                <a:gd name="connsiteY9" fmla="*/ 86521 h 146015"/>
                <a:gd name="connsiteX10" fmla="*/ 204264 w 316647"/>
                <a:gd name="connsiteY10" fmla="*/ 92916 h 146015"/>
                <a:gd name="connsiteX11" fmla="*/ 134672 w 316647"/>
                <a:gd name="connsiteY11" fmla="*/ 142759 h 146015"/>
                <a:gd name="connsiteX12" fmla="*/ 122634 w 316647"/>
                <a:gd name="connsiteY12" fmla="*/ 145581 h 146015"/>
                <a:gd name="connsiteX13" fmla="*/ 113794 w 316647"/>
                <a:gd name="connsiteY13" fmla="*/ 135236 h 146015"/>
                <a:gd name="connsiteX14" fmla="*/ 13354 w 316647"/>
                <a:gd name="connsiteY14" fmla="*/ 83511 h 1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47" h="146015">
                  <a:moveTo>
                    <a:pt x="0" y="82007"/>
                  </a:moveTo>
                  <a:cubicBezTo>
                    <a:pt x="16364" y="44389"/>
                    <a:pt x="43825" y="35737"/>
                    <a:pt x="73919" y="59060"/>
                  </a:cubicBezTo>
                  <a:cubicBezTo>
                    <a:pt x="93155" y="75756"/>
                    <a:pt x="111370" y="93594"/>
                    <a:pt x="128465" y="112477"/>
                  </a:cubicBezTo>
                  <a:cubicBezTo>
                    <a:pt x="143288" y="76497"/>
                    <a:pt x="177963" y="52667"/>
                    <a:pt x="216866" y="51724"/>
                  </a:cubicBezTo>
                  <a:cubicBezTo>
                    <a:pt x="230121" y="49907"/>
                    <a:pt x="243249" y="47269"/>
                    <a:pt x="256177" y="43825"/>
                  </a:cubicBezTo>
                  <a:cubicBezTo>
                    <a:pt x="276215" y="39902"/>
                    <a:pt x="293610" y="27575"/>
                    <a:pt x="303951" y="9969"/>
                  </a:cubicBezTo>
                  <a:cubicBezTo>
                    <a:pt x="306341" y="6356"/>
                    <a:pt x="309116" y="3013"/>
                    <a:pt x="312227" y="0"/>
                  </a:cubicBezTo>
                  <a:lnTo>
                    <a:pt x="316365" y="1317"/>
                  </a:lnTo>
                  <a:cubicBezTo>
                    <a:pt x="316741" y="6451"/>
                    <a:pt x="316741" y="11606"/>
                    <a:pt x="316365" y="16740"/>
                  </a:cubicBezTo>
                  <a:cubicBezTo>
                    <a:pt x="311586" y="53538"/>
                    <a:pt x="282326" y="82332"/>
                    <a:pt x="245456" y="86521"/>
                  </a:cubicBezTo>
                  <a:cubicBezTo>
                    <a:pt x="231913" y="89342"/>
                    <a:pt x="217995" y="91223"/>
                    <a:pt x="204264" y="92916"/>
                  </a:cubicBezTo>
                  <a:cubicBezTo>
                    <a:pt x="172101" y="97242"/>
                    <a:pt x="145204" y="108151"/>
                    <a:pt x="134672" y="142759"/>
                  </a:cubicBezTo>
                  <a:cubicBezTo>
                    <a:pt x="134672" y="145016"/>
                    <a:pt x="125831" y="146897"/>
                    <a:pt x="122634" y="145581"/>
                  </a:cubicBezTo>
                  <a:cubicBezTo>
                    <a:pt x="119436" y="144264"/>
                    <a:pt x="116615" y="138809"/>
                    <a:pt x="113794" y="135236"/>
                  </a:cubicBezTo>
                  <a:cubicBezTo>
                    <a:pt x="89056" y="104664"/>
                    <a:pt x="52609" y="85895"/>
                    <a:pt x="13354" y="83511"/>
                  </a:cubicBezTo>
                  <a:close/>
                </a:path>
              </a:pathLst>
            </a:custGeom>
            <a:solidFill>
              <a:srgbClr val="076BB2"/>
            </a:solidFill>
            <a:ln w="18797"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BCCDD690-2FC4-4F9B-A253-CDD06415C641}"/>
                </a:ext>
              </a:extLst>
            </p:cNvPr>
            <p:cNvSpPr/>
            <p:nvPr/>
          </p:nvSpPr>
          <p:spPr>
            <a:xfrm>
              <a:off x="4858841" y="3697386"/>
              <a:ext cx="101264" cy="48151"/>
            </a:xfrm>
            <a:custGeom>
              <a:avLst/>
              <a:gdLst>
                <a:gd name="connsiteX0" fmla="*/ 0 w 317305"/>
                <a:gd name="connsiteY0" fmla="*/ 82759 h 150879"/>
                <a:gd name="connsiteX1" fmla="*/ 75235 w 317305"/>
                <a:gd name="connsiteY1" fmla="*/ 60565 h 150879"/>
                <a:gd name="connsiteX2" fmla="*/ 103637 w 317305"/>
                <a:gd name="connsiteY2" fmla="*/ 86521 h 150879"/>
                <a:gd name="connsiteX3" fmla="*/ 127524 w 317305"/>
                <a:gd name="connsiteY3" fmla="*/ 116615 h 150879"/>
                <a:gd name="connsiteX4" fmla="*/ 178872 w 317305"/>
                <a:gd name="connsiteY4" fmla="*/ 62634 h 150879"/>
                <a:gd name="connsiteX5" fmla="*/ 239061 w 317305"/>
                <a:gd name="connsiteY5" fmla="*/ 49091 h 150879"/>
                <a:gd name="connsiteX6" fmla="*/ 306961 w 317305"/>
                <a:gd name="connsiteY6" fmla="*/ 6583 h 150879"/>
                <a:gd name="connsiteX7" fmla="*/ 314860 w 317305"/>
                <a:gd name="connsiteY7" fmla="*/ 0 h 150879"/>
                <a:gd name="connsiteX8" fmla="*/ 317305 w 317305"/>
                <a:gd name="connsiteY8" fmla="*/ 12414 h 150879"/>
                <a:gd name="connsiteX9" fmla="*/ 257117 w 317305"/>
                <a:gd name="connsiteY9" fmla="*/ 84452 h 150879"/>
                <a:gd name="connsiteX10" fmla="*/ 205581 w 317305"/>
                <a:gd name="connsiteY10" fmla="*/ 94232 h 150879"/>
                <a:gd name="connsiteX11" fmla="*/ 135048 w 317305"/>
                <a:gd name="connsiteY11" fmla="*/ 144452 h 150879"/>
                <a:gd name="connsiteX12" fmla="*/ 118684 w 317305"/>
                <a:gd name="connsiteY12" fmla="*/ 142195 h 150879"/>
                <a:gd name="connsiteX13" fmla="*/ 40815 w 317305"/>
                <a:gd name="connsiteY13" fmla="*/ 89530 h 150879"/>
                <a:gd name="connsiteX14" fmla="*/ 0 w 317305"/>
                <a:gd name="connsiteY14" fmla="*/ 82759 h 15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305" h="150879">
                  <a:moveTo>
                    <a:pt x="0" y="82759"/>
                  </a:moveTo>
                  <a:cubicBezTo>
                    <a:pt x="16928" y="45141"/>
                    <a:pt x="43260" y="37806"/>
                    <a:pt x="75235" y="60565"/>
                  </a:cubicBezTo>
                  <a:cubicBezTo>
                    <a:pt x="85534" y="68261"/>
                    <a:pt x="95047" y="76956"/>
                    <a:pt x="103637" y="86521"/>
                  </a:cubicBezTo>
                  <a:cubicBezTo>
                    <a:pt x="111913" y="95361"/>
                    <a:pt x="118872" y="105330"/>
                    <a:pt x="127524" y="116615"/>
                  </a:cubicBezTo>
                  <a:cubicBezTo>
                    <a:pt x="136156" y="92120"/>
                    <a:pt x="154840" y="72479"/>
                    <a:pt x="178872" y="62634"/>
                  </a:cubicBezTo>
                  <a:cubicBezTo>
                    <a:pt x="198537" y="56504"/>
                    <a:pt x="218666" y="51975"/>
                    <a:pt x="239061" y="49091"/>
                  </a:cubicBezTo>
                  <a:cubicBezTo>
                    <a:pt x="267462" y="44013"/>
                    <a:pt x="293042" y="34796"/>
                    <a:pt x="306961" y="6583"/>
                  </a:cubicBezTo>
                  <a:cubicBezTo>
                    <a:pt x="307901" y="4514"/>
                    <a:pt x="310722" y="3386"/>
                    <a:pt x="314860" y="0"/>
                  </a:cubicBezTo>
                  <a:cubicBezTo>
                    <a:pt x="316119" y="4038"/>
                    <a:pt x="316939" y="8200"/>
                    <a:pt x="317305" y="12414"/>
                  </a:cubicBezTo>
                  <a:cubicBezTo>
                    <a:pt x="315788" y="47254"/>
                    <a:pt x="291132" y="76764"/>
                    <a:pt x="257117" y="84452"/>
                  </a:cubicBezTo>
                  <a:cubicBezTo>
                    <a:pt x="240174" y="88850"/>
                    <a:pt x="222957" y="92118"/>
                    <a:pt x="205581" y="94232"/>
                  </a:cubicBezTo>
                  <a:cubicBezTo>
                    <a:pt x="173042" y="98558"/>
                    <a:pt x="146145" y="108903"/>
                    <a:pt x="135048" y="144452"/>
                  </a:cubicBezTo>
                  <a:cubicBezTo>
                    <a:pt x="131286" y="156866"/>
                    <a:pt x="123386" y="148590"/>
                    <a:pt x="118684" y="142195"/>
                  </a:cubicBezTo>
                  <a:cubicBezTo>
                    <a:pt x="99767" y="115989"/>
                    <a:pt x="72179" y="97331"/>
                    <a:pt x="40815" y="89530"/>
                  </a:cubicBezTo>
                  <a:cubicBezTo>
                    <a:pt x="27649" y="86333"/>
                    <a:pt x="14671" y="85016"/>
                    <a:pt x="0" y="82759"/>
                  </a:cubicBezTo>
                  <a:close/>
                </a:path>
              </a:pathLst>
            </a:custGeom>
            <a:solidFill>
              <a:srgbClr val="076CB3"/>
            </a:solidFill>
            <a:ln w="18797"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7D27E4-4390-4876-AAB6-61DE707911D2}"/>
                </a:ext>
              </a:extLst>
            </p:cNvPr>
            <p:cNvSpPr/>
            <p:nvPr/>
          </p:nvSpPr>
          <p:spPr>
            <a:xfrm>
              <a:off x="4476408" y="3920506"/>
              <a:ext cx="39248" cy="43577"/>
            </a:xfrm>
            <a:custGeom>
              <a:avLst/>
              <a:gdLst>
                <a:gd name="connsiteX0" fmla="*/ 66787 w 122982"/>
                <a:gd name="connsiteY0" fmla="*/ 136545 h 136545"/>
                <a:gd name="connsiteX1" fmla="*/ 13558 w 122982"/>
                <a:gd name="connsiteY1" fmla="*/ 110777 h 136545"/>
                <a:gd name="connsiteX2" fmla="*/ 9420 w 122982"/>
                <a:gd name="connsiteY2" fmla="*/ 47579 h 136545"/>
                <a:gd name="connsiteX3" fmla="*/ 11866 w 122982"/>
                <a:gd name="connsiteY3" fmla="*/ 37611 h 136545"/>
                <a:gd name="connsiteX4" fmla="*/ 37445 w 122982"/>
                <a:gd name="connsiteY4" fmla="*/ 1122 h 136545"/>
                <a:gd name="connsiteX5" fmla="*/ 75063 w 122982"/>
                <a:gd name="connsiteY5" fmla="*/ 14664 h 136545"/>
                <a:gd name="connsiteX6" fmla="*/ 120769 w 122982"/>
                <a:gd name="connsiteY6" fmla="*/ 89899 h 136545"/>
                <a:gd name="connsiteX7" fmla="*/ 110435 w 122982"/>
                <a:gd name="connsiteY7" fmla="*/ 119537 h 136545"/>
                <a:gd name="connsiteX8" fmla="*/ 109860 w 122982"/>
                <a:gd name="connsiteY8" fmla="*/ 119805 h 136545"/>
                <a:gd name="connsiteX9" fmla="*/ 66787 w 122982"/>
                <a:gd name="connsiteY9" fmla="*/ 136545 h 13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82" h="136545">
                  <a:moveTo>
                    <a:pt x="66787" y="136545"/>
                  </a:moveTo>
                  <a:cubicBezTo>
                    <a:pt x="48428" y="129291"/>
                    <a:pt x="30636" y="120677"/>
                    <a:pt x="13558" y="110777"/>
                  </a:cubicBezTo>
                  <a:cubicBezTo>
                    <a:pt x="-3558" y="99304"/>
                    <a:pt x="-3934" y="65072"/>
                    <a:pt x="9420" y="47579"/>
                  </a:cubicBezTo>
                  <a:cubicBezTo>
                    <a:pt x="11489" y="45134"/>
                    <a:pt x="11113" y="40996"/>
                    <a:pt x="11866" y="37611"/>
                  </a:cubicBezTo>
                  <a:cubicBezTo>
                    <a:pt x="13722" y="21923"/>
                    <a:pt x="23331" y="8216"/>
                    <a:pt x="37445" y="1122"/>
                  </a:cubicBezTo>
                  <a:cubicBezTo>
                    <a:pt x="51576" y="-2511"/>
                    <a:pt x="66491" y="2858"/>
                    <a:pt x="75063" y="14664"/>
                  </a:cubicBezTo>
                  <a:cubicBezTo>
                    <a:pt x="96075" y="35743"/>
                    <a:pt x="111746" y="61538"/>
                    <a:pt x="120769" y="89899"/>
                  </a:cubicBezTo>
                  <a:cubicBezTo>
                    <a:pt x="126099" y="100937"/>
                    <a:pt x="121473" y="114207"/>
                    <a:pt x="110435" y="119537"/>
                  </a:cubicBezTo>
                  <a:cubicBezTo>
                    <a:pt x="110245" y="119630"/>
                    <a:pt x="110053" y="119719"/>
                    <a:pt x="109860" y="119805"/>
                  </a:cubicBezTo>
                  <a:cubicBezTo>
                    <a:pt x="97634" y="125636"/>
                    <a:pt x="83339" y="129962"/>
                    <a:pt x="66787" y="136545"/>
                  </a:cubicBezTo>
                  <a:close/>
                </a:path>
              </a:pathLst>
            </a:custGeom>
            <a:solidFill>
              <a:srgbClr val="0369B1"/>
            </a:solidFill>
            <a:ln w="18797"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62C8D8EB-A434-4E3B-9AF6-7904BFB390CC}"/>
                </a:ext>
              </a:extLst>
            </p:cNvPr>
            <p:cNvSpPr/>
            <p:nvPr/>
          </p:nvSpPr>
          <p:spPr>
            <a:xfrm>
              <a:off x="3402482" y="3692623"/>
              <a:ext cx="85777" cy="52423"/>
            </a:xfrm>
            <a:custGeom>
              <a:avLst/>
              <a:gdLst>
                <a:gd name="connsiteX0" fmla="*/ 81442 w 268778"/>
                <a:gd name="connsiteY0" fmla="*/ 77932 h 164264"/>
                <a:gd name="connsiteX1" fmla="*/ 78997 w 268778"/>
                <a:gd name="connsiteY1" fmla="*/ 90910 h 164264"/>
                <a:gd name="connsiteX2" fmla="*/ 42696 w 268778"/>
                <a:gd name="connsiteY2" fmla="*/ 127211 h 164264"/>
                <a:gd name="connsiteX3" fmla="*/ 1693 w 268778"/>
                <a:gd name="connsiteY3" fmla="*/ 87901 h 164264"/>
                <a:gd name="connsiteX4" fmla="*/ 1693 w 268778"/>
                <a:gd name="connsiteY4" fmla="*/ 44828 h 164264"/>
                <a:gd name="connsiteX5" fmla="*/ 78621 w 268778"/>
                <a:gd name="connsiteY5" fmla="*/ 2508 h 164264"/>
                <a:gd name="connsiteX6" fmla="*/ 129593 w 268778"/>
                <a:gd name="connsiteY6" fmla="*/ 23950 h 164264"/>
                <a:gd name="connsiteX7" fmla="*/ 265581 w 268778"/>
                <a:gd name="connsiteY7" fmla="*/ 152039 h 164264"/>
                <a:gd name="connsiteX8" fmla="*/ 268779 w 268778"/>
                <a:gd name="connsiteY8" fmla="*/ 164265 h 164264"/>
                <a:gd name="connsiteX9" fmla="*/ 254107 w 268778"/>
                <a:gd name="connsiteY9" fmla="*/ 160503 h 164264"/>
                <a:gd name="connsiteX10" fmla="*/ 195800 w 268778"/>
                <a:gd name="connsiteY10" fmla="*/ 104076 h 164264"/>
                <a:gd name="connsiteX11" fmla="*/ 79561 w 268778"/>
                <a:gd name="connsiteY11" fmla="*/ 39750 h 164264"/>
                <a:gd name="connsiteX12" fmla="*/ 31034 w 268778"/>
                <a:gd name="connsiteY12" fmla="*/ 43512 h 164264"/>
                <a:gd name="connsiteX13" fmla="*/ 15799 w 268778"/>
                <a:gd name="connsiteY13" fmla="*/ 67211 h 164264"/>
                <a:gd name="connsiteX14" fmla="*/ 34608 w 268778"/>
                <a:gd name="connsiteY14" fmla="*/ 87524 h 164264"/>
                <a:gd name="connsiteX15" fmla="*/ 81442 w 268778"/>
                <a:gd name="connsiteY15" fmla="*/ 77932 h 16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8778" h="164264">
                  <a:moveTo>
                    <a:pt x="81442" y="77932"/>
                  </a:moveTo>
                  <a:cubicBezTo>
                    <a:pt x="80313" y="84139"/>
                    <a:pt x="79937" y="87524"/>
                    <a:pt x="78997" y="90910"/>
                  </a:cubicBezTo>
                  <a:cubicBezTo>
                    <a:pt x="72037" y="115550"/>
                    <a:pt x="60188" y="127587"/>
                    <a:pt x="42696" y="127211"/>
                  </a:cubicBezTo>
                  <a:cubicBezTo>
                    <a:pt x="20922" y="126676"/>
                    <a:pt x="3144" y="109633"/>
                    <a:pt x="1693" y="87901"/>
                  </a:cubicBezTo>
                  <a:cubicBezTo>
                    <a:pt x="-564" y="73632"/>
                    <a:pt x="-564" y="59097"/>
                    <a:pt x="1693" y="44828"/>
                  </a:cubicBezTo>
                  <a:cubicBezTo>
                    <a:pt x="7523" y="10784"/>
                    <a:pt x="39310" y="-6896"/>
                    <a:pt x="78621" y="2508"/>
                  </a:cubicBezTo>
                  <a:cubicBezTo>
                    <a:pt x="96672" y="6813"/>
                    <a:pt x="113892" y="14057"/>
                    <a:pt x="129593" y="23950"/>
                  </a:cubicBezTo>
                  <a:cubicBezTo>
                    <a:pt x="181017" y="59674"/>
                    <a:pt x="226847" y="102842"/>
                    <a:pt x="265581" y="152039"/>
                  </a:cubicBezTo>
                  <a:cubicBezTo>
                    <a:pt x="268026" y="154860"/>
                    <a:pt x="267838" y="160127"/>
                    <a:pt x="268779" y="164265"/>
                  </a:cubicBezTo>
                  <a:cubicBezTo>
                    <a:pt x="263888" y="162948"/>
                    <a:pt x="257493" y="164265"/>
                    <a:pt x="254107" y="160503"/>
                  </a:cubicBezTo>
                  <a:cubicBezTo>
                    <a:pt x="235298" y="141694"/>
                    <a:pt x="216489" y="122885"/>
                    <a:pt x="195800" y="104076"/>
                  </a:cubicBezTo>
                  <a:cubicBezTo>
                    <a:pt x="161756" y="74358"/>
                    <a:pt x="125643" y="47650"/>
                    <a:pt x="79561" y="39750"/>
                  </a:cubicBezTo>
                  <a:cubicBezTo>
                    <a:pt x="63289" y="38297"/>
                    <a:pt x="46888" y="39568"/>
                    <a:pt x="31034" y="43512"/>
                  </a:cubicBezTo>
                  <a:cubicBezTo>
                    <a:pt x="20288" y="45856"/>
                    <a:pt x="13471" y="56461"/>
                    <a:pt x="15799" y="67211"/>
                  </a:cubicBezTo>
                  <a:cubicBezTo>
                    <a:pt x="16420" y="77602"/>
                    <a:pt x="24295" y="86107"/>
                    <a:pt x="34608" y="87524"/>
                  </a:cubicBezTo>
                  <a:cubicBezTo>
                    <a:pt x="50862" y="91761"/>
                    <a:pt x="68162" y="88218"/>
                    <a:pt x="81442" y="77932"/>
                  </a:cubicBezTo>
                  <a:close/>
                </a:path>
              </a:pathLst>
            </a:custGeom>
            <a:solidFill>
              <a:srgbClr val="076CB3"/>
            </a:solidFill>
            <a:ln w="18797"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01E72039-7D9F-4983-90AA-020C3FFA68DC}"/>
                </a:ext>
              </a:extLst>
            </p:cNvPr>
            <p:cNvSpPr/>
            <p:nvPr/>
          </p:nvSpPr>
          <p:spPr>
            <a:xfrm>
              <a:off x="3591635" y="3692511"/>
              <a:ext cx="85527" cy="52835"/>
            </a:xfrm>
            <a:custGeom>
              <a:avLst/>
              <a:gdLst>
                <a:gd name="connsiteX0" fmla="*/ 79530 w 267994"/>
                <a:gd name="connsiteY0" fmla="*/ 80164 h 165556"/>
                <a:gd name="connsiteX1" fmla="*/ 47931 w 267994"/>
                <a:gd name="connsiteY1" fmla="*/ 127187 h 165556"/>
                <a:gd name="connsiteX2" fmla="*/ 3069 w 267994"/>
                <a:gd name="connsiteY2" fmla="*/ 92583 h 165556"/>
                <a:gd name="connsiteX3" fmla="*/ 2978 w 267994"/>
                <a:gd name="connsiteY3" fmla="*/ 91826 h 165556"/>
                <a:gd name="connsiteX4" fmla="*/ 1285 w 267994"/>
                <a:gd name="connsiteY4" fmla="*/ 45932 h 165556"/>
                <a:gd name="connsiteX5" fmla="*/ 78778 w 267994"/>
                <a:gd name="connsiteY5" fmla="*/ 3236 h 165556"/>
                <a:gd name="connsiteX6" fmla="*/ 148371 w 267994"/>
                <a:gd name="connsiteY6" fmla="*/ 38221 h 165556"/>
                <a:gd name="connsiteX7" fmla="*/ 263669 w 267994"/>
                <a:gd name="connsiteY7" fmla="*/ 151074 h 165556"/>
                <a:gd name="connsiteX8" fmla="*/ 267995 w 267994"/>
                <a:gd name="connsiteY8" fmla="*/ 165557 h 165556"/>
                <a:gd name="connsiteX9" fmla="*/ 252384 w 267994"/>
                <a:gd name="connsiteY9" fmla="*/ 159914 h 165556"/>
                <a:gd name="connsiteX10" fmla="*/ 162289 w 267994"/>
                <a:gd name="connsiteY10" fmla="*/ 79976 h 165556"/>
                <a:gd name="connsiteX11" fmla="*/ 78966 w 267994"/>
                <a:gd name="connsiteY11" fmla="*/ 41418 h 165556"/>
                <a:gd name="connsiteX12" fmla="*/ 31755 w 267994"/>
                <a:gd name="connsiteY12" fmla="*/ 44992 h 165556"/>
                <a:gd name="connsiteX13" fmla="*/ 15392 w 267994"/>
                <a:gd name="connsiteY13" fmla="*/ 67939 h 165556"/>
                <a:gd name="connsiteX14" fmla="*/ 34201 w 267994"/>
                <a:gd name="connsiteY14" fmla="*/ 89569 h 165556"/>
                <a:gd name="connsiteX15" fmla="*/ 79530 w 267994"/>
                <a:gd name="connsiteY15" fmla="*/ 80164 h 16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994" h="165556">
                  <a:moveTo>
                    <a:pt x="79530" y="80164"/>
                  </a:moveTo>
                  <a:cubicBezTo>
                    <a:pt x="81747" y="101416"/>
                    <a:pt x="68445" y="121210"/>
                    <a:pt x="47931" y="127187"/>
                  </a:cubicBezTo>
                  <a:cubicBezTo>
                    <a:pt x="25987" y="130020"/>
                    <a:pt x="5902" y="114527"/>
                    <a:pt x="3069" y="92583"/>
                  </a:cubicBezTo>
                  <a:cubicBezTo>
                    <a:pt x="3036" y="92331"/>
                    <a:pt x="3006" y="92079"/>
                    <a:pt x="2978" y="91826"/>
                  </a:cubicBezTo>
                  <a:cubicBezTo>
                    <a:pt x="-306" y="76750"/>
                    <a:pt x="-879" y="61209"/>
                    <a:pt x="1285" y="45932"/>
                  </a:cubicBezTo>
                  <a:cubicBezTo>
                    <a:pt x="6928" y="11136"/>
                    <a:pt x="38903" y="-8049"/>
                    <a:pt x="78778" y="3236"/>
                  </a:cubicBezTo>
                  <a:cubicBezTo>
                    <a:pt x="104137" y="9981"/>
                    <a:pt x="127829" y="21891"/>
                    <a:pt x="148371" y="38221"/>
                  </a:cubicBezTo>
                  <a:cubicBezTo>
                    <a:pt x="188998" y="73017"/>
                    <a:pt x="225863" y="112328"/>
                    <a:pt x="263669" y="151074"/>
                  </a:cubicBezTo>
                  <a:cubicBezTo>
                    <a:pt x="266866" y="154271"/>
                    <a:pt x="266679" y="160666"/>
                    <a:pt x="267995" y="165557"/>
                  </a:cubicBezTo>
                  <a:cubicBezTo>
                    <a:pt x="262511" y="164565"/>
                    <a:pt x="257234" y="162658"/>
                    <a:pt x="252384" y="159914"/>
                  </a:cubicBezTo>
                  <a:cubicBezTo>
                    <a:pt x="222102" y="133394"/>
                    <a:pt x="193324" y="105180"/>
                    <a:pt x="162289" y="79976"/>
                  </a:cubicBezTo>
                  <a:cubicBezTo>
                    <a:pt x="138828" y="59337"/>
                    <a:pt x="109884" y="45943"/>
                    <a:pt x="78966" y="41418"/>
                  </a:cubicBezTo>
                  <a:cubicBezTo>
                    <a:pt x="63139" y="40367"/>
                    <a:pt x="47244" y="41570"/>
                    <a:pt x="31755" y="44992"/>
                  </a:cubicBezTo>
                  <a:cubicBezTo>
                    <a:pt x="20961" y="46908"/>
                    <a:pt x="13686" y="57110"/>
                    <a:pt x="15392" y="67939"/>
                  </a:cubicBezTo>
                  <a:cubicBezTo>
                    <a:pt x="15763" y="78687"/>
                    <a:pt x="23608" y="87709"/>
                    <a:pt x="34201" y="89569"/>
                  </a:cubicBezTo>
                  <a:cubicBezTo>
                    <a:pt x="49960" y="93062"/>
                    <a:pt x="66461" y="89639"/>
                    <a:pt x="79530" y="80164"/>
                  </a:cubicBezTo>
                  <a:close/>
                </a:path>
              </a:pathLst>
            </a:custGeom>
            <a:solidFill>
              <a:srgbClr val="076CB3"/>
            </a:solidFill>
            <a:ln w="18797"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74072F32-44FD-4B4D-A05C-3532EAA345F9}"/>
                </a:ext>
              </a:extLst>
            </p:cNvPr>
            <p:cNvSpPr/>
            <p:nvPr/>
          </p:nvSpPr>
          <p:spPr>
            <a:xfrm>
              <a:off x="2892851" y="3692557"/>
              <a:ext cx="85484" cy="52490"/>
            </a:xfrm>
            <a:custGeom>
              <a:avLst/>
              <a:gdLst>
                <a:gd name="connsiteX0" fmla="*/ 79583 w 267859"/>
                <a:gd name="connsiteY0" fmla="*/ 84912 h 164473"/>
                <a:gd name="connsiteX1" fmla="*/ 47984 w 267859"/>
                <a:gd name="connsiteY1" fmla="*/ 127044 h 164473"/>
                <a:gd name="connsiteX2" fmla="*/ 2843 w 267859"/>
                <a:gd name="connsiteY2" fmla="*/ 91684 h 164473"/>
                <a:gd name="connsiteX3" fmla="*/ 1150 w 267859"/>
                <a:gd name="connsiteY3" fmla="*/ 47107 h 164473"/>
                <a:gd name="connsiteX4" fmla="*/ 79019 w 267859"/>
                <a:gd name="connsiteY4" fmla="*/ 3282 h 164473"/>
                <a:gd name="connsiteX5" fmla="*/ 147106 w 267859"/>
                <a:gd name="connsiteY5" fmla="*/ 37138 h 164473"/>
                <a:gd name="connsiteX6" fmla="*/ 263534 w 267859"/>
                <a:gd name="connsiteY6" fmla="*/ 149991 h 164473"/>
                <a:gd name="connsiteX7" fmla="*/ 267860 w 267859"/>
                <a:gd name="connsiteY7" fmla="*/ 164474 h 164473"/>
                <a:gd name="connsiteX8" fmla="*/ 252248 w 267859"/>
                <a:gd name="connsiteY8" fmla="*/ 158831 h 164473"/>
                <a:gd name="connsiteX9" fmla="*/ 162154 w 267859"/>
                <a:gd name="connsiteY9" fmla="*/ 78705 h 164473"/>
                <a:gd name="connsiteX10" fmla="*/ 78831 w 267859"/>
                <a:gd name="connsiteY10" fmla="*/ 41088 h 164473"/>
                <a:gd name="connsiteX11" fmla="*/ 31809 w 267859"/>
                <a:gd name="connsiteY11" fmla="*/ 44661 h 164473"/>
                <a:gd name="connsiteX12" fmla="*/ 16061 w 267859"/>
                <a:gd name="connsiteY12" fmla="*/ 72426 h 164473"/>
                <a:gd name="connsiteX13" fmla="*/ 34066 w 267859"/>
                <a:gd name="connsiteY13" fmla="*/ 88674 h 164473"/>
                <a:gd name="connsiteX14" fmla="*/ 79583 w 267859"/>
                <a:gd name="connsiteY14" fmla="*/ 84912 h 1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859" h="164473">
                  <a:moveTo>
                    <a:pt x="79583" y="84912"/>
                  </a:moveTo>
                  <a:cubicBezTo>
                    <a:pt x="80206" y="104620"/>
                    <a:pt x="67078" y="122125"/>
                    <a:pt x="47984" y="127044"/>
                  </a:cubicBezTo>
                  <a:cubicBezTo>
                    <a:pt x="25767" y="129699"/>
                    <a:pt x="5585" y="113890"/>
                    <a:pt x="2843" y="91684"/>
                  </a:cubicBezTo>
                  <a:cubicBezTo>
                    <a:pt x="-253" y="77029"/>
                    <a:pt x="-825" y="61954"/>
                    <a:pt x="1150" y="47107"/>
                  </a:cubicBezTo>
                  <a:cubicBezTo>
                    <a:pt x="6416" y="11370"/>
                    <a:pt x="38768" y="-8191"/>
                    <a:pt x="79019" y="3282"/>
                  </a:cubicBezTo>
                  <a:cubicBezTo>
                    <a:pt x="103841" y="9660"/>
                    <a:pt x="127040" y="21196"/>
                    <a:pt x="147106" y="37138"/>
                  </a:cubicBezTo>
                  <a:cubicBezTo>
                    <a:pt x="188110" y="72499"/>
                    <a:pt x="225351" y="112373"/>
                    <a:pt x="263534" y="149991"/>
                  </a:cubicBezTo>
                  <a:cubicBezTo>
                    <a:pt x="266731" y="153189"/>
                    <a:pt x="266543" y="159584"/>
                    <a:pt x="267860" y="164474"/>
                  </a:cubicBezTo>
                  <a:cubicBezTo>
                    <a:pt x="262353" y="163570"/>
                    <a:pt x="257060" y="161657"/>
                    <a:pt x="252248" y="158831"/>
                  </a:cubicBezTo>
                  <a:cubicBezTo>
                    <a:pt x="221966" y="132311"/>
                    <a:pt x="193188" y="104097"/>
                    <a:pt x="162154" y="78705"/>
                  </a:cubicBezTo>
                  <a:cubicBezTo>
                    <a:pt x="138563" y="58433"/>
                    <a:pt x="109639" y="45375"/>
                    <a:pt x="78831" y="41088"/>
                  </a:cubicBezTo>
                  <a:cubicBezTo>
                    <a:pt x="63066" y="40029"/>
                    <a:pt x="47232" y="41232"/>
                    <a:pt x="31809" y="44661"/>
                  </a:cubicBezTo>
                  <a:cubicBezTo>
                    <a:pt x="19793" y="47980"/>
                    <a:pt x="12743" y="60411"/>
                    <a:pt x="16061" y="72426"/>
                  </a:cubicBezTo>
                  <a:cubicBezTo>
                    <a:pt x="18396" y="80880"/>
                    <a:pt x="25417" y="87216"/>
                    <a:pt x="34066" y="88674"/>
                  </a:cubicBezTo>
                  <a:cubicBezTo>
                    <a:pt x="49297" y="88278"/>
                    <a:pt x="64493" y="87022"/>
                    <a:pt x="79583" y="84912"/>
                  </a:cubicBezTo>
                  <a:close/>
                </a:path>
              </a:pathLst>
            </a:custGeom>
            <a:solidFill>
              <a:srgbClr val="076CB3"/>
            </a:solidFill>
            <a:ln w="18797"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D2DCC064-C258-450B-9353-D9296AAEDDBA}"/>
                </a:ext>
              </a:extLst>
            </p:cNvPr>
            <p:cNvSpPr/>
            <p:nvPr/>
          </p:nvSpPr>
          <p:spPr>
            <a:xfrm>
              <a:off x="4935554" y="3921785"/>
              <a:ext cx="42476" cy="38318"/>
            </a:xfrm>
            <a:custGeom>
              <a:avLst/>
              <a:gdLst>
                <a:gd name="connsiteX0" fmla="*/ 0 w 133095"/>
                <a:gd name="connsiteY0" fmla="*/ 50906 h 120066"/>
                <a:gd name="connsiteX1" fmla="*/ 10157 w 133095"/>
                <a:gd name="connsiteY1" fmla="*/ 13288 h 120066"/>
                <a:gd name="connsiteX2" fmla="*/ 43261 w 133095"/>
                <a:gd name="connsiteY2" fmla="*/ 686 h 120066"/>
                <a:gd name="connsiteX3" fmla="*/ 118496 w 133095"/>
                <a:gd name="connsiteY3" fmla="*/ 43571 h 120066"/>
                <a:gd name="connsiteX4" fmla="*/ 125831 w 133095"/>
                <a:gd name="connsiteY4" fmla="*/ 75734 h 120066"/>
                <a:gd name="connsiteX5" fmla="*/ 84076 w 133095"/>
                <a:gd name="connsiteY5" fmla="*/ 118430 h 120066"/>
                <a:gd name="connsiteX6" fmla="*/ 70157 w 133095"/>
                <a:gd name="connsiteY6" fmla="*/ 118430 h 120066"/>
                <a:gd name="connsiteX7" fmla="*/ 35172 w 133095"/>
                <a:gd name="connsiteY7" fmla="*/ 88148 h 120066"/>
                <a:gd name="connsiteX8" fmla="*/ 10345 w 133095"/>
                <a:gd name="connsiteY8" fmla="*/ 63696 h 120066"/>
                <a:gd name="connsiteX9" fmla="*/ 0 w 133095"/>
                <a:gd name="connsiteY9" fmla="*/ 50906 h 1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5" h="120066">
                  <a:moveTo>
                    <a:pt x="0" y="50906"/>
                  </a:moveTo>
                  <a:cubicBezTo>
                    <a:pt x="3762" y="36423"/>
                    <a:pt x="6395" y="24386"/>
                    <a:pt x="10157" y="13288"/>
                  </a:cubicBezTo>
                  <a:cubicBezTo>
                    <a:pt x="17798" y="3002"/>
                    <a:pt x="30714" y="-1914"/>
                    <a:pt x="43261" y="686"/>
                  </a:cubicBezTo>
                  <a:cubicBezTo>
                    <a:pt x="68465" y="14605"/>
                    <a:pt x="93856" y="28335"/>
                    <a:pt x="118496" y="43571"/>
                  </a:cubicBezTo>
                  <a:cubicBezTo>
                    <a:pt x="135424" y="53916"/>
                    <a:pt x="137304" y="59558"/>
                    <a:pt x="125831" y="75734"/>
                  </a:cubicBezTo>
                  <a:cubicBezTo>
                    <a:pt x="113276" y="91237"/>
                    <a:pt x="99296" y="105532"/>
                    <a:pt x="84076" y="118430"/>
                  </a:cubicBezTo>
                  <a:cubicBezTo>
                    <a:pt x="79693" y="120612"/>
                    <a:pt x="74540" y="120612"/>
                    <a:pt x="70157" y="118430"/>
                  </a:cubicBezTo>
                  <a:cubicBezTo>
                    <a:pt x="55862" y="111659"/>
                    <a:pt x="39686" y="108649"/>
                    <a:pt x="35172" y="88148"/>
                  </a:cubicBezTo>
                  <a:cubicBezTo>
                    <a:pt x="32916" y="78555"/>
                    <a:pt x="18809" y="71972"/>
                    <a:pt x="10345" y="63696"/>
                  </a:cubicBezTo>
                  <a:cubicBezTo>
                    <a:pt x="6626" y="59659"/>
                    <a:pt x="3170" y="55387"/>
                    <a:pt x="0" y="50906"/>
                  </a:cubicBezTo>
                  <a:close/>
                </a:path>
              </a:pathLst>
            </a:custGeom>
            <a:solidFill>
              <a:srgbClr val="0369B1"/>
            </a:solidFill>
            <a:ln w="18797"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F12D8B81-337C-48FD-92F4-4EE811043E6D}"/>
                </a:ext>
              </a:extLst>
            </p:cNvPr>
            <p:cNvSpPr/>
            <p:nvPr/>
          </p:nvSpPr>
          <p:spPr>
            <a:xfrm>
              <a:off x="4538840" y="3692895"/>
              <a:ext cx="83076" cy="52271"/>
            </a:xfrm>
            <a:custGeom>
              <a:avLst/>
              <a:gdLst>
                <a:gd name="connsiteX0" fmla="*/ 0 w 260314"/>
                <a:gd name="connsiteY0" fmla="*/ 46045 h 163788"/>
                <a:gd name="connsiteX1" fmla="*/ 48361 w 260314"/>
                <a:gd name="connsiteY1" fmla="*/ 15 h 163788"/>
                <a:gd name="connsiteX2" fmla="*/ 50972 w 260314"/>
                <a:gd name="connsiteY2" fmla="*/ 152 h 163788"/>
                <a:gd name="connsiteX3" fmla="*/ 123386 w 260314"/>
                <a:gd name="connsiteY3" fmla="*/ 24227 h 163788"/>
                <a:gd name="connsiteX4" fmla="*/ 236239 w 260314"/>
                <a:gd name="connsiteY4" fmla="*/ 124854 h 163788"/>
                <a:gd name="connsiteX5" fmla="*/ 256741 w 260314"/>
                <a:gd name="connsiteY5" fmla="*/ 148930 h 163788"/>
                <a:gd name="connsiteX6" fmla="*/ 260315 w 260314"/>
                <a:gd name="connsiteY6" fmla="*/ 163789 h 163788"/>
                <a:gd name="connsiteX7" fmla="*/ 246960 w 260314"/>
                <a:gd name="connsiteY7" fmla="*/ 158710 h 163788"/>
                <a:gd name="connsiteX8" fmla="*/ 157994 w 260314"/>
                <a:gd name="connsiteY8" fmla="*/ 86860 h 163788"/>
                <a:gd name="connsiteX9" fmla="*/ 0 w 260314"/>
                <a:gd name="connsiteY9" fmla="*/ 46045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4" h="163788">
                  <a:moveTo>
                    <a:pt x="0" y="46045"/>
                  </a:moveTo>
                  <a:cubicBezTo>
                    <a:pt x="643" y="19980"/>
                    <a:pt x="22296" y="-629"/>
                    <a:pt x="48361" y="15"/>
                  </a:cubicBezTo>
                  <a:cubicBezTo>
                    <a:pt x="49233" y="36"/>
                    <a:pt x="50103" y="82"/>
                    <a:pt x="50972" y="152"/>
                  </a:cubicBezTo>
                  <a:cubicBezTo>
                    <a:pt x="76876" y="1303"/>
                    <a:pt x="101949" y="9639"/>
                    <a:pt x="123386" y="24227"/>
                  </a:cubicBezTo>
                  <a:cubicBezTo>
                    <a:pt x="165557" y="52285"/>
                    <a:pt x="203551" y="86163"/>
                    <a:pt x="236239" y="124854"/>
                  </a:cubicBezTo>
                  <a:cubicBezTo>
                    <a:pt x="243546" y="132464"/>
                    <a:pt x="250392" y="140504"/>
                    <a:pt x="256741" y="148930"/>
                  </a:cubicBezTo>
                  <a:cubicBezTo>
                    <a:pt x="258744" y="153651"/>
                    <a:pt x="259952" y="158672"/>
                    <a:pt x="260315" y="163789"/>
                  </a:cubicBezTo>
                  <a:cubicBezTo>
                    <a:pt x="255606" y="162872"/>
                    <a:pt x="251089" y="161154"/>
                    <a:pt x="246960" y="158710"/>
                  </a:cubicBezTo>
                  <a:cubicBezTo>
                    <a:pt x="217242" y="134823"/>
                    <a:pt x="189405" y="108303"/>
                    <a:pt x="157994" y="86860"/>
                  </a:cubicBezTo>
                  <a:cubicBezTo>
                    <a:pt x="110972" y="53569"/>
                    <a:pt x="84452" y="48678"/>
                    <a:pt x="0" y="46045"/>
                  </a:cubicBezTo>
                  <a:close/>
                </a:path>
              </a:pathLst>
            </a:custGeom>
            <a:solidFill>
              <a:srgbClr val="076CB3"/>
            </a:solidFill>
            <a:ln w="18797"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F0635796-BF4C-44EB-B7B2-49F291E25D2C}"/>
                </a:ext>
              </a:extLst>
            </p:cNvPr>
            <p:cNvSpPr/>
            <p:nvPr/>
          </p:nvSpPr>
          <p:spPr>
            <a:xfrm>
              <a:off x="4284028" y="3748468"/>
              <a:ext cx="21909" cy="19734"/>
            </a:xfrm>
            <a:custGeom>
              <a:avLst/>
              <a:gdLst>
                <a:gd name="connsiteX0" fmla="*/ 0 w 68652"/>
                <a:gd name="connsiteY0" fmla="*/ 0 h 61834"/>
                <a:gd name="connsiteX1" fmla="*/ 68652 w 68652"/>
                <a:gd name="connsiteY1" fmla="*/ 0 h 61834"/>
                <a:gd name="connsiteX2" fmla="*/ 41380 w 68652"/>
                <a:gd name="connsiteY2" fmla="*/ 57367 h 61834"/>
                <a:gd name="connsiteX3" fmla="*/ 24640 w 68652"/>
                <a:gd name="connsiteY3" fmla="*/ 54170 h 61834"/>
              </a:gdLst>
              <a:ahLst/>
              <a:cxnLst>
                <a:cxn ang="0">
                  <a:pos x="connsiteX0" y="connsiteY0"/>
                </a:cxn>
                <a:cxn ang="0">
                  <a:pos x="connsiteX1" y="connsiteY1"/>
                </a:cxn>
                <a:cxn ang="0">
                  <a:pos x="connsiteX2" y="connsiteY2"/>
                </a:cxn>
                <a:cxn ang="0">
                  <a:pos x="connsiteX3" y="connsiteY3"/>
                </a:cxn>
              </a:cxnLst>
              <a:rect l="l" t="t" r="r" b="b"/>
              <a:pathLst>
                <a:path w="68652" h="61834">
                  <a:moveTo>
                    <a:pt x="0" y="0"/>
                  </a:moveTo>
                  <a:lnTo>
                    <a:pt x="68652" y="0"/>
                  </a:lnTo>
                  <a:cubicBezTo>
                    <a:pt x="59436" y="20125"/>
                    <a:pt x="51537" y="39499"/>
                    <a:pt x="41380" y="57367"/>
                  </a:cubicBezTo>
                  <a:cubicBezTo>
                    <a:pt x="37242" y="64514"/>
                    <a:pt x="28590" y="62822"/>
                    <a:pt x="24640" y="54170"/>
                  </a:cubicBezTo>
                  <a:close/>
                </a:path>
              </a:pathLst>
            </a:custGeom>
            <a:solidFill>
              <a:srgbClr val="076BB2"/>
            </a:solidFill>
            <a:ln w="18797"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228A90C5-9070-4E67-B642-96BF6D98A43D}"/>
                </a:ext>
              </a:extLst>
            </p:cNvPr>
            <p:cNvSpPr/>
            <p:nvPr/>
          </p:nvSpPr>
          <p:spPr>
            <a:xfrm>
              <a:off x="3341915" y="3748648"/>
              <a:ext cx="21850" cy="19448"/>
            </a:xfrm>
            <a:custGeom>
              <a:avLst/>
              <a:gdLst>
                <a:gd name="connsiteX0" fmla="*/ 68464 w 68464"/>
                <a:gd name="connsiteY0" fmla="*/ 0 h 60939"/>
                <a:gd name="connsiteX1" fmla="*/ 43072 w 68464"/>
                <a:gd name="connsiteY1" fmla="*/ 54922 h 60939"/>
                <a:gd name="connsiteX2" fmla="*/ 24264 w 68464"/>
                <a:gd name="connsiteY2" fmla="*/ 53041 h 60939"/>
                <a:gd name="connsiteX3" fmla="*/ 0 w 68464"/>
                <a:gd name="connsiteY3" fmla="*/ 0 h 60939"/>
              </a:gdLst>
              <a:ahLst/>
              <a:cxnLst>
                <a:cxn ang="0">
                  <a:pos x="connsiteX0" y="connsiteY0"/>
                </a:cxn>
                <a:cxn ang="0">
                  <a:pos x="connsiteX1" y="connsiteY1"/>
                </a:cxn>
                <a:cxn ang="0">
                  <a:pos x="connsiteX2" y="connsiteY2"/>
                </a:cxn>
                <a:cxn ang="0">
                  <a:pos x="connsiteX3" y="connsiteY3"/>
                </a:cxn>
              </a:cxnLst>
              <a:rect l="l" t="t" r="r" b="b"/>
              <a:pathLst>
                <a:path w="68464" h="60939">
                  <a:moveTo>
                    <a:pt x="68464" y="0"/>
                  </a:moveTo>
                  <a:cubicBezTo>
                    <a:pt x="60000" y="18809"/>
                    <a:pt x="52101" y="37618"/>
                    <a:pt x="43072" y="54922"/>
                  </a:cubicBezTo>
                  <a:cubicBezTo>
                    <a:pt x="38747" y="63762"/>
                    <a:pt x="29342" y="62634"/>
                    <a:pt x="24264" y="53041"/>
                  </a:cubicBezTo>
                  <a:cubicBezTo>
                    <a:pt x="15988" y="35925"/>
                    <a:pt x="8464" y="18621"/>
                    <a:pt x="0" y="0"/>
                  </a:cubicBezTo>
                  <a:close/>
                </a:path>
              </a:pathLst>
            </a:custGeom>
            <a:solidFill>
              <a:srgbClr val="076BB2"/>
            </a:solidFill>
            <a:ln w="18797"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8FDEA142-DD4C-4D69-A16F-82BB4CD0BC6D}"/>
                </a:ext>
              </a:extLst>
            </p:cNvPr>
            <p:cNvSpPr/>
            <p:nvPr/>
          </p:nvSpPr>
          <p:spPr>
            <a:xfrm>
              <a:off x="4793592" y="3748468"/>
              <a:ext cx="21909" cy="19922"/>
            </a:xfrm>
            <a:custGeom>
              <a:avLst/>
              <a:gdLst>
                <a:gd name="connsiteX0" fmla="*/ 0 w 68652"/>
                <a:gd name="connsiteY0" fmla="*/ 0 h 62424"/>
                <a:gd name="connsiteX1" fmla="*/ 68652 w 68652"/>
                <a:gd name="connsiteY1" fmla="*/ 0 h 62424"/>
                <a:gd name="connsiteX2" fmla="*/ 42132 w 68652"/>
                <a:gd name="connsiteY2" fmla="*/ 56427 h 62424"/>
                <a:gd name="connsiteX3" fmla="*/ 30917 w 68652"/>
                <a:gd name="connsiteY3" fmla="*/ 61952 h 62424"/>
                <a:gd name="connsiteX4" fmla="*/ 25392 w 68652"/>
                <a:gd name="connsiteY4" fmla="*/ 56427 h 62424"/>
                <a:gd name="connsiteX5" fmla="*/ 0 w 68652"/>
                <a:gd name="connsiteY5" fmla="*/ 0 h 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52" h="62424">
                  <a:moveTo>
                    <a:pt x="0" y="0"/>
                  </a:moveTo>
                  <a:lnTo>
                    <a:pt x="68652" y="0"/>
                  </a:lnTo>
                  <a:cubicBezTo>
                    <a:pt x="59624" y="18809"/>
                    <a:pt x="51724" y="37618"/>
                    <a:pt x="42132" y="56427"/>
                  </a:cubicBezTo>
                  <a:cubicBezTo>
                    <a:pt x="40561" y="61049"/>
                    <a:pt x="35540" y="63523"/>
                    <a:pt x="30917" y="61952"/>
                  </a:cubicBezTo>
                  <a:cubicBezTo>
                    <a:pt x="28317" y="61068"/>
                    <a:pt x="26275" y="59026"/>
                    <a:pt x="25392" y="56427"/>
                  </a:cubicBezTo>
                  <a:cubicBezTo>
                    <a:pt x="16928" y="37806"/>
                    <a:pt x="9216" y="19937"/>
                    <a:pt x="0" y="0"/>
                  </a:cubicBezTo>
                  <a:close/>
                </a:path>
              </a:pathLst>
            </a:custGeom>
            <a:solidFill>
              <a:srgbClr val="066BB2"/>
            </a:solidFill>
            <a:ln w="18797"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3F278AA2-D18D-4086-BE1D-6F19B4BBCA6F}"/>
                </a:ext>
              </a:extLst>
            </p:cNvPr>
            <p:cNvSpPr/>
            <p:nvPr/>
          </p:nvSpPr>
          <p:spPr>
            <a:xfrm>
              <a:off x="3024256" y="3748468"/>
              <a:ext cx="21909" cy="19568"/>
            </a:xfrm>
            <a:custGeom>
              <a:avLst/>
              <a:gdLst>
                <a:gd name="connsiteX0" fmla="*/ 0 w 68652"/>
                <a:gd name="connsiteY0" fmla="*/ 0 h 61315"/>
                <a:gd name="connsiteX1" fmla="*/ 68653 w 68652"/>
                <a:gd name="connsiteY1" fmla="*/ 0 h 61315"/>
                <a:gd name="connsiteX2" fmla="*/ 43072 w 68652"/>
                <a:gd name="connsiteY2" fmla="*/ 55110 h 61315"/>
                <a:gd name="connsiteX3" fmla="*/ 24264 w 68652"/>
                <a:gd name="connsiteY3" fmla="*/ 53793 h 61315"/>
                <a:gd name="connsiteX4" fmla="*/ 0 w 68652"/>
                <a:gd name="connsiteY4" fmla="*/ 0 h 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52" h="61315">
                  <a:moveTo>
                    <a:pt x="0" y="0"/>
                  </a:moveTo>
                  <a:lnTo>
                    <a:pt x="68653" y="0"/>
                  </a:lnTo>
                  <a:cubicBezTo>
                    <a:pt x="60000" y="18809"/>
                    <a:pt x="52101" y="37618"/>
                    <a:pt x="43072" y="55110"/>
                  </a:cubicBezTo>
                  <a:cubicBezTo>
                    <a:pt x="38746" y="63950"/>
                    <a:pt x="29342" y="63198"/>
                    <a:pt x="24264" y="53793"/>
                  </a:cubicBezTo>
                  <a:cubicBezTo>
                    <a:pt x="16364" y="36677"/>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EA895A5E-7162-4DE4-AEF5-F9521FEA4C16}"/>
                </a:ext>
              </a:extLst>
            </p:cNvPr>
            <p:cNvSpPr/>
            <p:nvPr/>
          </p:nvSpPr>
          <p:spPr>
            <a:xfrm>
              <a:off x="3533820" y="3748468"/>
              <a:ext cx="21969" cy="18529"/>
            </a:xfrm>
            <a:custGeom>
              <a:avLst/>
              <a:gdLst>
                <a:gd name="connsiteX0" fmla="*/ 0 w 68840"/>
                <a:gd name="connsiteY0" fmla="*/ 0 h 58059"/>
                <a:gd name="connsiteX1" fmla="*/ 68841 w 68840"/>
                <a:gd name="connsiteY1" fmla="*/ 0 h 58059"/>
                <a:gd name="connsiteX2" fmla="*/ 41379 w 68840"/>
                <a:gd name="connsiteY2" fmla="*/ 57367 h 58059"/>
                <a:gd name="connsiteX3" fmla="*/ 25956 w 68840"/>
                <a:gd name="connsiteY3" fmla="*/ 55298 h 58059"/>
                <a:gd name="connsiteX4" fmla="*/ 0 w 68840"/>
                <a:gd name="connsiteY4" fmla="*/ 0 h 58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0" h="58059">
                  <a:moveTo>
                    <a:pt x="0" y="0"/>
                  </a:moveTo>
                  <a:lnTo>
                    <a:pt x="68841" y="0"/>
                  </a:lnTo>
                  <a:cubicBezTo>
                    <a:pt x="59436" y="20125"/>
                    <a:pt x="51160" y="39122"/>
                    <a:pt x="41379" y="57367"/>
                  </a:cubicBezTo>
                  <a:cubicBezTo>
                    <a:pt x="40439" y="59060"/>
                    <a:pt x="27461" y="57367"/>
                    <a:pt x="25956" y="55298"/>
                  </a:cubicBezTo>
                  <a:cubicBezTo>
                    <a:pt x="16551" y="37618"/>
                    <a:pt x="9780"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2719ED39-61E6-4113-A5A6-C9C9B0B21D67}"/>
                </a:ext>
              </a:extLst>
            </p:cNvPr>
            <p:cNvSpPr/>
            <p:nvPr/>
          </p:nvSpPr>
          <p:spPr>
            <a:xfrm>
              <a:off x="4475993" y="3748648"/>
              <a:ext cx="21790" cy="19613"/>
            </a:xfrm>
            <a:custGeom>
              <a:avLst/>
              <a:gdLst>
                <a:gd name="connsiteX0" fmla="*/ 68276 w 68276"/>
                <a:gd name="connsiteY0" fmla="*/ 0 h 61457"/>
                <a:gd name="connsiteX1" fmla="*/ 42696 w 68276"/>
                <a:gd name="connsiteY1" fmla="*/ 54546 h 61457"/>
                <a:gd name="connsiteX2" fmla="*/ 25204 w 68276"/>
                <a:gd name="connsiteY2" fmla="*/ 54546 h 61457"/>
                <a:gd name="connsiteX3" fmla="*/ 0 w 68276"/>
                <a:gd name="connsiteY3" fmla="*/ 0 h 61457"/>
              </a:gdLst>
              <a:ahLst/>
              <a:cxnLst>
                <a:cxn ang="0">
                  <a:pos x="connsiteX0" y="connsiteY0"/>
                </a:cxn>
                <a:cxn ang="0">
                  <a:pos x="connsiteX1" y="connsiteY1"/>
                </a:cxn>
                <a:cxn ang="0">
                  <a:pos x="connsiteX2" y="connsiteY2"/>
                </a:cxn>
                <a:cxn ang="0">
                  <a:pos x="connsiteX3" y="connsiteY3"/>
                </a:cxn>
              </a:cxnLst>
              <a:rect l="l" t="t" r="r" b="b"/>
              <a:pathLst>
                <a:path w="68276" h="61457">
                  <a:moveTo>
                    <a:pt x="68276" y="0"/>
                  </a:moveTo>
                  <a:cubicBezTo>
                    <a:pt x="59436" y="18809"/>
                    <a:pt x="51724" y="37618"/>
                    <a:pt x="42696" y="54546"/>
                  </a:cubicBezTo>
                  <a:cubicBezTo>
                    <a:pt x="37994" y="63762"/>
                    <a:pt x="29906" y="63762"/>
                    <a:pt x="25204" y="54546"/>
                  </a:cubicBezTo>
                  <a:cubicBezTo>
                    <a:pt x="16364" y="37242"/>
                    <a:pt x="8840" y="19185"/>
                    <a:pt x="0" y="0"/>
                  </a:cubicBezTo>
                  <a:close/>
                </a:path>
              </a:pathLst>
            </a:custGeom>
            <a:solidFill>
              <a:srgbClr val="066BB2"/>
            </a:solidFill>
            <a:ln w="18797"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05103987-D813-4796-BD33-FDA138C4B127}"/>
                </a:ext>
              </a:extLst>
            </p:cNvPr>
            <p:cNvSpPr/>
            <p:nvPr/>
          </p:nvSpPr>
          <p:spPr>
            <a:xfrm>
              <a:off x="3971951" y="3748528"/>
              <a:ext cx="21790" cy="19672"/>
            </a:xfrm>
            <a:custGeom>
              <a:avLst/>
              <a:gdLst>
                <a:gd name="connsiteX0" fmla="*/ 0 w 68276"/>
                <a:gd name="connsiteY0" fmla="*/ 0 h 61641"/>
                <a:gd name="connsiteX1" fmla="*/ 68276 w 68276"/>
                <a:gd name="connsiteY1" fmla="*/ 0 h 61641"/>
                <a:gd name="connsiteX2" fmla="*/ 42320 w 68276"/>
                <a:gd name="connsiteY2" fmla="*/ 55486 h 61641"/>
                <a:gd name="connsiteX3" fmla="*/ 30886 w 68276"/>
                <a:gd name="connsiteY3" fmla="*/ 61169 h 61641"/>
                <a:gd name="connsiteX4" fmla="*/ 25204 w 68276"/>
                <a:gd name="connsiteY4" fmla="*/ 55486 h 61641"/>
                <a:gd name="connsiteX5" fmla="*/ 0 w 68276"/>
                <a:gd name="connsiteY5" fmla="*/ 0 h 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276" h="61641">
                  <a:moveTo>
                    <a:pt x="0" y="0"/>
                  </a:moveTo>
                  <a:lnTo>
                    <a:pt x="68276" y="0"/>
                  </a:lnTo>
                  <a:cubicBezTo>
                    <a:pt x="59248" y="18809"/>
                    <a:pt x="51536" y="37618"/>
                    <a:pt x="42320" y="55486"/>
                  </a:cubicBezTo>
                  <a:cubicBezTo>
                    <a:pt x="40732" y="60213"/>
                    <a:pt x="35613" y="62757"/>
                    <a:pt x="30886" y="61169"/>
                  </a:cubicBezTo>
                  <a:cubicBezTo>
                    <a:pt x="28207" y="60268"/>
                    <a:pt x="26104" y="58165"/>
                    <a:pt x="25204" y="55486"/>
                  </a:cubicBezTo>
                  <a:cubicBezTo>
                    <a:pt x="16175" y="37994"/>
                    <a:pt x="8652" y="19373"/>
                    <a:pt x="0" y="0"/>
                  </a:cubicBezTo>
                  <a:close/>
                </a:path>
              </a:pathLst>
            </a:custGeom>
            <a:solidFill>
              <a:srgbClr val="066BB2"/>
            </a:solidFill>
            <a:ln w="18797"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2104CECB-4F4C-4900-A575-08852405DB53}"/>
                </a:ext>
              </a:extLst>
            </p:cNvPr>
            <p:cNvSpPr/>
            <p:nvPr/>
          </p:nvSpPr>
          <p:spPr>
            <a:xfrm>
              <a:off x="3596547" y="3803752"/>
              <a:ext cx="480" cy="360"/>
            </a:xfrm>
            <a:custGeom>
              <a:avLst/>
              <a:gdLst>
                <a:gd name="connsiteX0" fmla="*/ 0 w 1505"/>
                <a:gd name="connsiteY0" fmla="*/ 0 h 1128"/>
                <a:gd name="connsiteX1" fmla="*/ 0 w 1505"/>
                <a:gd name="connsiteY1" fmla="*/ 1129 h 1128"/>
                <a:gd name="connsiteX2" fmla="*/ 0 w 1505"/>
                <a:gd name="connsiteY2" fmla="*/ 1129 h 1128"/>
                <a:gd name="connsiteX3" fmla="*/ 1505 w 1505"/>
                <a:gd name="connsiteY3" fmla="*/ 0 h 1128"/>
              </a:gdLst>
              <a:ahLst/>
              <a:cxnLst>
                <a:cxn ang="0">
                  <a:pos x="connsiteX0" y="connsiteY0"/>
                </a:cxn>
                <a:cxn ang="0">
                  <a:pos x="connsiteX1" y="connsiteY1"/>
                </a:cxn>
                <a:cxn ang="0">
                  <a:pos x="connsiteX2" y="connsiteY2"/>
                </a:cxn>
                <a:cxn ang="0">
                  <a:pos x="connsiteX3" y="connsiteY3"/>
                </a:cxn>
              </a:cxnLst>
              <a:rect l="l" t="t" r="r" b="b"/>
              <a:pathLst>
                <a:path w="1505" h="1128">
                  <a:moveTo>
                    <a:pt x="0" y="0"/>
                  </a:moveTo>
                  <a:lnTo>
                    <a:pt x="0" y="1129"/>
                  </a:lnTo>
                  <a:lnTo>
                    <a:pt x="0" y="1129"/>
                  </a:lnTo>
                  <a:lnTo>
                    <a:pt x="1505" y="0"/>
                  </a:lnTo>
                  <a:close/>
                </a:path>
              </a:pathLst>
            </a:custGeom>
            <a:solidFill>
              <a:srgbClr val="056AB2"/>
            </a:solidFill>
            <a:ln w="18797" cap="flat">
              <a:noFill/>
              <a:prstDash val="solid"/>
              <a:miter/>
            </a:ln>
          </p:spPr>
          <p:txBody>
            <a:bodyPr rtlCol="0" anchor="ctr"/>
            <a:lstStyle/>
            <a:p>
              <a:endParaRPr lang="zh-CN" altLang="en-US"/>
            </a:p>
          </p:txBody>
        </p:sp>
        <p:grpSp>
          <p:nvGrpSpPr>
            <p:cNvPr id="7" name="组合 6">
              <a:extLst>
                <a:ext uri="{FF2B5EF4-FFF2-40B4-BE49-F238E27FC236}">
                  <a16:creationId xmlns:a16="http://schemas.microsoft.com/office/drawing/2014/main" id="{4B9273FF-A353-4DBF-BDB7-ABE3DE4E3736}"/>
                </a:ext>
              </a:extLst>
            </p:cNvPr>
            <p:cNvGrpSpPr/>
            <p:nvPr/>
          </p:nvGrpSpPr>
          <p:grpSpPr>
            <a:xfrm>
              <a:off x="1899062" y="3561246"/>
              <a:ext cx="791123" cy="792473"/>
              <a:chOff x="1899062" y="3561246"/>
              <a:chExt cx="791123" cy="792473"/>
            </a:xfrm>
          </p:grpSpPr>
          <p:sp>
            <p:nvSpPr>
              <p:cNvPr id="9" name="任意多边形: 形状 8">
                <a:extLst>
                  <a:ext uri="{FF2B5EF4-FFF2-40B4-BE49-F238E27FC236}">
                    <a16:creationId xmlns:a16="http://schemas.microsoft.com/office/drawing/2014/main" id="{3E84087C-2C2A-44AC-BDDA-C91B0F20FE6E}"/>
                  </a:ext>
                </a:extLst>
              </p:cNvPr>
              <p:cNvSpPr/>
              <p:nvPr/>
            </p:nvSpPr>
            <p:spPr>
              <a:xfrm>
                <a:off x="1899062" y="3561246"/>
                <a:ext cx="791123" cy="792473"/>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solidFill>
                <a:srgbClr val="076BB2"/>
              </a:solidFill>
              <a:ln w="18797"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49799000-BE72-4894-AB60-0C44D071A0AF}"/>
                  </a:ext>
                </a:extLst>
              </p:cNvPr>
              <p:cNvSpPr/>
              <p:nvPr/>
            </p:nvSpPr>
            <p:spPr>
              <a:xfrm>
                <a:off x="2017734" y="3679978"/>
                <a:ext cx="553443" cy="553443"/>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solidFill>
                <a:srgbClr val="076AB2"/>
              </a:solidFill>
              <a:ln w="18797"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58288BE3-0922-49C2-9267-595C900D2C25}"/>
                  </a:ext>
                </a:extLst>
              </p:cNvPr>
              <p:cNvSpPr/>
              <p:nvPr/>
            </p:nvSpPr>
            <p:spPr>
              <a:xfrm>
                <a:off x="2187809" y="3584569"/>
                <a:ext cx="79012" cy="103572"/>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solidFill>
                <a:srgbClr val="0469B1"/>
              </a:solidFill>
              <a:ln w="18797"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F81FC71B-85AE-4211-BF02-7615FA8622C5}"/>
                  </a:ext>
                </a:extLst>
              </p:cNvPr>
              <p:cNvSpPr/>
              <p:nvPr/>
            </p:nvSpPr>
            <p:spPr>
              <a:xfrm>
                <a:off x="1953452" y="3786981"/>
                <a:ext cx="63563" cy="89664"/>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solidFill>
                <a:srgbClr val="076AB2"/>
              </a:solidFill>
              <a:ln w="18797"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8AE5F734-59E3-4271-8BC8-1385E105B29E}"/>
                  </a:ext>
                </a:extLst>
              </p:cNvPr>
              <p:cNvSpPr/>
              <p:nvPr/>
            </p:nvSpPr>
            <p:spPr>
              <a:xfrm>
                <a:off x="2562742" y="3808869"/>
                <a:ext cx="77640" cy="70994"/>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solidFill>
                <a:srgbClr val="076AB2"/>
              </a:solidFill>
              <a:ln w="18797"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4C98BBC5-8F79-4A71-93D9-425E75391174}"/>
                  </a:ext>
                </a:extLst>
              </p:cNvPr>
              <p:cNvSpPr/>
              <p:nvPr/>
            </p:nvSpPr>
            <p:spPr>
              <a:xfrm>
                <a:off x="2464185" y="3679293"/>
                <a:ext cx="73731" cy="59394"/>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solidFill>
                <a:srgbClr val="086BB2"/>
              </a:solidFill>
              <a:ln w="18797"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AA26903F-A909-4774-9C00-E5D39C21372E}"/>
                  </a:ext>
                </a:extLst>
              </p:cNvPr>
              <p:cNvSpPr/>
              <p:nvPr/>
            </p:nvSpPr>
            <p:spPr>
              <a:xfrm>
                <a:off x="2390017" y="3610629"/>
                <a:ext cx="52343" cy="80634"/>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solidFill>
                <a:srgbClr val="086BB2"/>
              </a:solidFill>
              <a:ln w="18797"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3A8B7C47-FE40-4432-AD7E-3CD252922335}"/>
                  </a:ext>
                </a:extLst>
              </p:cNvPr>
              <p:cNvSpPr/>
              <p:nvPr/>
            </p:nvSpPr>
            <p:spPr>
              <a:xfrm>
                <a:off x="2159636" y="4240204"/>
                <a:ext cx="73052" cy="62967"/>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solidFill>
                <a:srgbClr val="0A6BB3"/>
              </a:solidFill>
              <a:ln w="18797"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E0444CF6-DE2D-4994-BB51-AEF4E23D4DFC}"/>
                  </a:ext>
                </a:extLst>
              </p:cNvPr>
              <p:cNvSpPr/>
              <p:nvPr/>
            </p:nvSpPr>
            <p:spPr>
              <a:xfrm>
                <a:off x="2544377" y="3768618"/>
                <a:ext cx="93862" cy="33222"/>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solidFill>
                <a:srgbClr val="076AB2"/>
              </a:solidFill>
              <a:ln w="18797"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888EE4DB-784B-4790-841F-119B8643DC97}"/>
                  </a:ext>
                </a:extLst>
              </p:cNvPr>
              <p:cNvSpPr/>
              <p:nvPr/>
            </p:nvSpPr>
            <p:spPr>
              <a:xfrm>
                <a:off x="2330838" y="3624874"/>
                <a:ext cx="56440" cy="48533"/>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solidFill>
                <a:srgbClr val="076AB2"/>
              </a:solidFill>
              <a:ln w="18797"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6991756C-2454-44EB-9D1D-76888D6647E3}"/>
                  </a:ext>
                </a:extLst>
              </p:cNvPr>
              <p:cNvSpPr/>
              <p:nvPr/>
            </p:nvSpPr>
            <p:spPr>
              <a:xfrm>
                <a:off x="1977817" y="4090618"/>
                <a:ext cx="65909" cy="67950"/>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solidFill>
                <a:srgbClr val="096BB2"/>
              </a:solidFill>
              <a:ln w="18797"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1EE68D30-07D8-4BA0-9523-53AB23AD519A}"/>
                  </a:ext>
                </a:extLst>
              </p:cNvPr>
              <p:cNvSpPr/>
              <p:nvPr/>
            </p:nvSpPr>
            <p:spPr>
              <a:xfrm>
                <a:off x="2479877" y="4185760"/>
                <a:ext cx="49762" cy="50362"/>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solidFill>
                <a:srgbClr val="096BB2"/>
              </a:solidFill>
              <a:ln w="18797"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D0E4567E-0456-4FBA-889F-4B418E66A6D9}"/>
                  </a:ext>
                </a:extLst>
              </p:cNvPr>
              <p:cNvSpPr/>
              <p:nvPr/>
            </p:nvSpPr>
            <p:spPr>
              <a:xfrm>
                <a:off x="2087125" y="4203468"/>
                <a:ext cx="67409" cy="62487"/>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solidFill>
                <a:srgbClr val="0A6BB3"/>
              </a:solidFill>
              <a:ln w="18797"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2286911F-5AD3-44DD-92EB-9041413072D5}"/>
                  </a:ext>
                </a:extLst>
              </p:cNvPr>
              <p:cNvSpPr/>
              <p:nvPr/>
            </p:nvSpPr>
            <p:spPr>
              <a:xfrm>
                <a:off x="2262402" y="4262478"/>
                <a:ext cx="51602" cy="47776"/>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solidFill>
                <a:srgbClr val="0A6BB3"/>
              </a:solidFill>
              <a:ln w="18797"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DB02DA16-F143-48DE-A0B3-72D78441E08A}"/>
                  </a:ext>
                </a:extLst>
              </p:cNvPr>
              <p:cNvSpPr/>
              <p:nvPr/>
            </p:nvSpPr>
            <p:spPr>
              <a:xfrm>
                <a:off x="2587309" y="4024469"/>
                <a:ext cx="50097" cy="48506"/>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solidFill>
                <a:srgbClr val="0A6BB3"/>
              </a:solidFill>
              <a:ln w="18797"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C0553797-836C-4B1B-AD55-E32ACC34E4F3}"/>
                  </a:ext>
                </a:extLst>
              </p:cNvPr>
              <p:cNvSpPr/>
              <p:nvPr/>
            </p:nvSpPr>
            <p:spPr>
              <a:xfrm>
                <a:off x="2595908" y="3980650"/>
                <a:ext cx="50440" cy="41958"/>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solidFill>
                <a:srgbClr val="0B6CB3"/>
              </a:solidFill>
              <a:ln w="18797"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46FAB605-6ACE-47AA-B3E0-6BAE99AD424B}"/>
                  </a:ext>
                </a:extLst>
              </p:cNvPr>
              <p:cNvSpPr/>
              <p:nvPr/>
            </p:nvSpPr>
            <p:spPr>
              <a:xfrm>
                <a:off x="2563734" y="4072850"/>
                <a:ext cx="56511" cy="53063"/>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solidFill>
                <a:srgbClr val="0B6CB3"/>
              </a:solidFill>
              <a:ln w="18797"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CAC8EABE-F26E-4231-BCED-EC0302BF9EF0}"/>
                  </a:ext>
                </a:extLst>
              </p:cNvPr>
              <p:cNvSpPr/>
              <p:nvPr/>
            </p:nvSpPr>
            <p:spPr>
              <a:xfrm>
                <a:off x="2319727" y="4257912"/>
                <a:ext cx="44127" cy="51022"/>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solidFill>
                <a:srgbClr val="0B6CB3"/>
              </a:solidFill>
              <a:ln w="18797"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FFABFA6C-5422-40BA-A634-4D16F9F0EE42}"/>
                  </a:ext>
                </a:extLst>
              </p:cNvPr>
              <p:cNvSpPr/>
              <p:nvPr/>
            </p:nvSpPr>
            <p:spPr>
              <a:xfrm>
                <a:off x="2360965" y="4242545"/>
                <a:ext cx="50746" cy="53829"/>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solidFill>
                <a:srgbClr val="0B6CB3"/>
              </a:solidFill>
              <a:ln w="18797"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520948DB-6372-4278-B3E8-42326F2D3E21}"/>
                  </a:ext>
                </a:extLst>
              </p:cNvPr>
              <p:cNvSpPr/>
              <p:nvPr/>
            </p:nvSpPr>
            <p:spPr>
              <a:xfrm>
                <a:off x="2020214" y="4137919"/>
                <a:ext cx="58087" cy="56842"/>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solidFill>
                <a:srgbClr val="0A6BB3"/>
              </a:solidFill>
              <a:ln w="18797"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CDF331C8-3F81-4AA1-AE5A-965C89B93860}"/>
                  </a:ext>
                </a:extLst>
              </p:cNvPr>
              <p:cNvSpPr/>
              <p:nvPr/>
            </p:nvSpPr>
            <p:spPr>
              <a:xfrm>
                <a:off x="1942795" y="3981563"/>
                <a:ext cx="49469" cy="32659"/>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solidFill>
                <a:srgbClr val="0A6BB3"/>
              </a:solidFill>
              <a:ln w="18797"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66A456E6-92DE-47FB-971A-EFA4D5825C3F}"/>
                  </a:ext>
                </a:extLst>
              </p:cNvPr>
              <p:cNvSpPr/>
              <p:nvPr/>
            </p:nvSpPr>
            <p:spPr>
              <a:xfrm>
                <a:off x="2044866" y="4187484"/>
                <a:ext cx="51442" cy="50439"/>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solidFill>
                <a:srgbClr val="0B6CB3"/>
              </a:solidFill>
              <a:ln w="18797"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18F8FE50-9B81-4978-91E4-177ED50874E2}"/>
                  </a:ext>
                </a:extLst>
              </p:cNvPr>
              <p:cNvSpPr/>
              <p:nvPr/>
            </p:nvSpPr>
            <p:spPr>
              <a:xfrm>
                <a:off x="2438340" y="4212214"/>
                <a:ext cx="50174" cy="52268"/>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solidFill>
                <a:srgbClr val="0A6BB3"/>
              </a:solidFill>
              <a:ln w="18797"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39047DFC-9A6F-4BC4-8CFE-8D664C384EA3}"/>
                  </a:ext>
                </a:extLst>
              </p:cNvPr>
              <p:cNvSpPr/>
              <p:nvPr/>
            </p:nvSpPr>
            <p:spPr>
              <a:xfrm>
                <a:off x="1962926" y="4051488"/>
                <a:ext cx="51146" cy="48922"/>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solidFill>
                <a:srgbClr val="096BB2"/>
              </a:solidFill>
              <a:ln w="18797"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8BDCD6A5-AF58-4339-A8B4-6E12B70348AA}"/>
                  </a:ext>
                </a:extLst>
              </p:cNvPr>
              <p:cNvSpPr/>
              <p:nvPr/>
            </p:nvSpPr>
            <p:spPr>
              <a:xfrm>
                <a:off x="2062154" y="3655667"/>
                <a:ext cx="55376" cy="60780"/>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solidFill>
                <a:srgbClr val="086BB2"/>
              </a:solidFill>
              <a:ln w="18797"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725B3E1F-C1C7-40C2-B4BE-8DE43E85EBFE}"/>
                  </a:ext>
                </a:extLst>
              </p:cNvPr>
              <p:cNvSpPr/>
              <p:nvPr/>
            </p:nvSpPr>
            <p:spPr>
              <a:xfrm>
                <a:off x="2540504" y="4122192"/>
                <a:ext cx="59426" cy="43639"/>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solidFill>
                <a:srgbClr val="096BB2"/>
              </a:solidFill>
              <a:ln w="18797"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4C318596-7CF2-4D43-859D-C72BE1823052}"/>
                  </a:ext>
                </a:extLst>
              </p:cNvPr>
              <p:cNvSpPr/>
              <p:nvPr/>
            </p:nvSpPr>
            <p:spPr>
              <a:xfrm>
                <a:off x="2512831" y="4156227"/>
                <a:ext cx="59426" cy="46881"/>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solidFill>
                <a:srgbClr val="096BB2"/>
              </a:solidFill>
              <a:ln w="18797"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B76F5AE7-9516-4B70-B08A-39664F5AE704}"/>
                  </a:ext>
                </a:extLst>
              </p:cNvPr>
              <p:cNvSpPr/>
              <p:nvPr/>
            </p:nvSpPr>
            <p:spPr>
              <a:xfrm>
                <a:off x="2229567" y="4257912"/>
                <a:ext cx="29593" cy="49281"/>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solidFill>
                <a:srgbClr val="096BB2"/>
              </a:solidFill>
              <a:ln w="18797"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5CCC7B2A-3498-4447-9BDA-71E404C3E645}"/>
                  </a:ext>
                </a:extLst>
              </p:cNvPr>
              <p:cNvSpPr/>
              <p:nvPr/>
            </p:nvSpPr>
            <p:spPr>
              <a:xfrm>
                <a:off x="1948704" y="4016726"/>
                <a:ext cx="50122" cy="32534"/>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solidFill>
                <a:srgbClr val="096BB2"/>
              </a:solidFill>
              <a:ln w="18797"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FDEFCAC2-72EB-4CE0-B6BC-637A918CA694}"/>
                  </a:ext>
                </a:extLst>
              </p:cNvPr>
              <p:cNvSpPr/>
              <p:nvPr/>
            </p:nvSpPr>
            <p:spPr>
              <a:xfrm>
                <a:off x="2346105" y="3608459"/>
                <a:ext cx="55536" cy="154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solidFill>
                <a:srgbClr val="086BB2"/>
              </a:solidFill>
              <a:ln w="18797"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EC0508CD-8771-48DA-9CE9-F4D1677779E0}"/>
                  </a:ext>
                </a:extLst>
              </p:cNvPr>
              <p:cNvSpPr/>
              <p:nvPr/>
            </p:nvSpPr>
            <p:spPr>
              <a:xfrm>
                <a:off x="2035862" y="3724157"/>
                <a:ext cx="36436" cy="43204"/>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solidFill>
                <a:srgbClr val="0B6CB3"/>
              </a:solidFill>
              <a:ln w="18797"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278FBFCB-3F12-431A-98A4-79E1E117050E}"/>
                  </a:ext>
                </a:extLst>
              </p:cNvPr>
              <p:cNvSpPr/>
              <p:nvPr/>
            </p:nvSpPr>
            <p:spPr>
              <a:xfrm>
                <a:off x="2063835" y="3703328"/>
                <a:ext cx="29293" cy="27500"/>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solidFill>
                <a:srgbClr val="086BB2"/>
              </a:solidFill>
              <a:ln w="18797"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940C6FF0-E907-4CCD-A30B-3D5ACD5FE385}"/>
                  </a:ext>
                </a:extLst>
              </p:cNvPr>
              <p:cNvSpPr/>
              <p:nvPr/>
            </p:nvSpPr>
            <p:spPr>
              <a:xfrm>
                <a:off x="2522496" y="3674876"/>
                <a:ext cx="34125" cy="18813"/>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solidFill>
                <a:srgbClr val="0A6BB3"/>
              </a:solidFill>
              <a:ln w="18797"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B980A392-BE05-46E6-8ADF-06FA7EF31239}"/>
                  </a:ext>
                </a:extLst>
              </p:cNvPr>
              <p:cNvSpPr/>
              <p:nvPr/>
            </p:nvSpPr>
            <p:spPr>
              <a:xfrm>
                <a:off x="2526417" y="3661521"/>
                <a:ext cx="11881" cy="13743"/>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solidFill>
                <a:srgbClr val="096BB2"/>
              </a:solidFill>
              <a:ln w="18797"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420BA779-6594-4C08-B754-93C4A8F59695}"/>
                  </a:ext>
                </a:extLst>
              </p:cNvPr>
              <p:cNvSpPr/>
              <p:nvPr/>
            </p:nvSpPr>
            <p:spPr>
              <a:xfrm>
                <a:off x="2379596" y="3590358"/>
                <a:ext cx="14900" cy="1014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solidFill>
                <a:srgbClr val="0A6BB3"/>
              </a:solidFill>
              <a:ln w="18797"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89FDAB7C-9049-4A86-9B21-662634E02204}"/>
                  </a:ext>
                </a:extLst>
              </p:cNvPr>
              <p:cNvSpPr/>
              <p:nvPr/>
            </p:nvSpPr>
            <p:spPr>
              <a:xfrm>
                <a:off x="2636425" y="3823764"/>
                <a:ext cx="9613" cy="1270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solidFill>
                <a:srgbClr val="096BB2"/>
              </a:solidFill>
              <a:ln w="18797"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B02E96F9-1EC9-4BE7-8D20-F85BE9F3E06C}"/>
                  </a:ext>
                </a:extLst>
              </p:cNvPr>
              <p:cNvSpPr/>
              <p:nvPr/>
            </p:nvSpPr>
            <p:spPr>
              <a:xfrm>
                <a:off x="2095827" y="3765817"/>
                <a:ext cx="397022" cy="343710"/>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solidFill>
                <a:srgbClr val="0168B0"/>
              </a:solidFill>
              <a:ln w="18797"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A7D68DCA-820D-4464-AD18-67749F34699D}"/>
                  </a:ext>
                </a:extLst>
              </p:cNvPr>
              <p:cNvSpPr/>
              <p:nvPr/>
            </p:nvSpPr>
            <p:spPr>
              <a:xfrm>
                <a:off x="2115037" y="3971092"/>
                <a:ext cx="377932" cy="148219"/>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solidFill>
                <a:srgbClr val="01A73B"/>
              </a:solidFill>
              <a:ln w="18797" cap="flat">
                <a:noFill/>
                <a:prstDash val="solid"/>
                <a:miter/>
              </a:ln>
            </p:spPr>
            <p:txBody>
              <a:bodyPr rtlCol="0" anchor="ctr"/>
              <a:lstStyle/>
              <a:p>
                <a:endParaRPr lang="zh-CN" altLang="en-US"/>
              </a:p>
            </p:txBody>
          </p:sp>
          <p:sp>
            <p:nvSpPr>
              <p:cNvPr id="3" name="任意多边形: 形状 2">
                <a:extLst>
                  <a:ext uri="{FF2B5EF4-FFF2-40B4-BE49-F238E27FC236}">
                    <a16:creationId xmlns:a16="http://schemas.microsoft.com/office/drawing/2014/main" id="{579449AD-89BF-487F-B109-4A2BC5C51DB2}"/>
                  </a:ext>
                </a:extLst>
              </p:cNvPr>
              <p:cNvSpPr/>
              <p:nvPr/>
            </p:nvSpPr>
            <p:spPr>
              <a:xfrm>
                <a:off x="2288987" y="3969206"/>
                <a:ext cx="203656" cy="112610"/>
              </a:xfrm>
              <a:custGeom>
                <a:avLst/>
                <a:gdLst>
                  <a:gd name="connsiteX0" fmla="*/ 360680 w 878840"/>
                  <a:gd name="connsiteY0" fmla="*/ 0 h 482600"/>
                  <a:gd name="connsiteX1" fmla="*/ 0 w 878840"/>
                  <a:gd name="connsiteY1" fmla="*/ 243840 h 482600"/>
                  <a:gd name="connsiteX2" fmla="*/ 878840 w 878840"/>
                  <a:gd name="connsiteY2" fmla="*/ 482600 h 482600"/>
                  <a:gd name="connsiteX3" fmla="*/ 878840 w 878840"/>
                  <a:gd name="connsiteY3" fmla="*/ 327660 h 482600"/>
                  <a:gd name="connsiteX4" fmla="*/ 360680 w 878840"/>
                  <a:gd name="connsiteY4" fmla="*/ 0 h 482600"/>
                  <a:gd name="connsiteX0" fmla="*/ 370840 w 878840"/>
                  <a:gd name="connsiteY0" fmla="*/ 0 h 459740"/>
                  <a:gd name="connsiteX1" fmla="*/ 0 w 878840"/>
                  <a:gd name="connsiteY1" fmla="*/ 220980 h 459740"/>
                  <a:gd name="connsiteX2" fmla="*/ 878840 w 878840"/>
                  <a:gd name="connsiteY2" fmla="*/ 459740 h 459740"/>
                  <a:gd name="connsiteX3" fmla="*/ 878840 w 878840"/>
                  <a:gd name="connsiteY3" fmla="*/ 304800 h 459740"/>
                  <a:gd name="connsiteX4" fmla="*/ 370840 w 878840"/>
                  <a:gd name="connsiteY4" fmla="*/ 0 h 459740"/>
                  <a:gd name="connsiteX0" fmla="*/ 365760 w 878840"/>
                  <a:gd name="connsiteY0" fmla="*/ 0 h 485140"/>
                  <a:gd name="connsiteX1" fmla="*/ 0 w 878840"/>
                  <a:gd name="connsiteY1" fmla="*/ 246380 h 485140"/>
                  <a:gd name="connsiteX2" fmla="*/ 878840 w 878840"/>
                  <a:gd name="connsiteY2" fmla="*/ 485140 h 485140"/>
                  <a:gd name="connsiteX3" fmla="*/ 878840 w 878840"/>
                  <a:gd name="connsiteY3" fmla="*/ 330200 h 485140"/>
                  <a:gd name="connsiteX4" fmla="*/ 365760 w 878840"/>
                  <a:gd name="connsiteY4" fmla="*/ 0 h 485140"/>
                  <a:gd name="connsiteX0" fmla="*/ 365760 w 878840"/>
                  <a:gd name="connsiteY0" fmla="*/ 0 h 485140"/>
                  <a:gd name="connsiteX1" fmla="*/ 0 w 878840"/>
                  <a:gd name="connsiteY1" fmla="*/ 246380 h 485140"/>
                  <a:gd name="connsiteX2" fmla="*/ 878840 w 878840"/>
                  <a:gd name="connsiteY2" fmla="*/ 485140 h 485140"/>
                  <a:gd name="connsiteX3" fmla="*/ 878840 w 878840"/>
                  <a:gd name="connsiteY3" fmla="*/ 325120 h 485140"/>
                  <a:gd name="connsiteX4" fmla="*/ 365760 w 878840"/>
                  <a:gd name="connsiteY4" fmla="*/ 0 h 485140"/>
                  <a:gd name="connsiteX0" fmla="*/ 365760 w 878840"/>
                  <a:gd name="connsiteY0" fmla="*/ 0 h 485140"/>
                  <a:gd name="connsiteX1" fmla="*/ 0 w 878840"/>
                  <a:gd name="connsiteY1" fmla="*/ 246380 h 485140"/>
                  <a:gd name="connsiteX2" fmla="*/ 871220 w 878840"/>
                  <a:gd name="connsiteY2" fmla="*/ 485140 h 485140"/>
                  <a:gd name="connsiteX3" fmla="*/ 878840 w 878840"/>
                  <a:gd name="connsiteY3" fmla="*/ 325120 h 485140"/>
                  <a:gd name="connsiteX4" fmla="*/ 365760 w 878840"/>
                  <a:gd name="connsiteY4" fmla="*/ 0 h 485140"/>
                  <a:gd name="connsiteX0" fmla="*/ 365760 w 871220"/>
                  <a:gd name="connsiteY0" fmla="*/ 0 h 485140"/>
                  <a:gd name="connsiteX1" fmla="*/ 0 w 871220"/>
                  <a:gd name="connsiteY1" fmla="*/ 246380 h 485140"/>
                  <a:gd name="connsiteX2" fmla="*/ 871220 w 871220"/>
                  <a:gd name="connsiteY2" fmla="*/ 485140 h 485140"/>
                  <a:gd name="connsiteX3" fmla="*/ 866140 w 871220"/>
                  <a:gd name="connsiteY3" fmla="*/ 330200 h 485140"/>
                  <a:gd name="connsiteX4" fmla="*/ 365760 w 871220"/>
                  <a:gd name="connsiteY4" fmla="*/ 0 h 485140"/>
                  <a:gd name="connsiteX0" fmla="*/ 365760 w 871220"/>
                  <a:gd name="connsiteY0" fmla="*/ 0 h 485140"/>
                  <a:gd name="connsiteX1" fmla="*/ 0 w 871220"/>
                  <a:gd name="connsiteY1" fmla="*/ 246380 h 485140"/>
                  <a:gd name="connsiteX2" fmla="*/ 871220 w 871220"/>
                  <a:gd name="connsiteY2" fmla="*/ 485140 h 485140"/>
                  <a:gd name="connsiteX3" fmla="*/ 868680 w 871220"/>
                  <a:gd name="connsiteY3" fmla="*/ 317500 h 485140"/>
                  <a:gd name="connsiteX4" fmla="*/ 365760 w 871220"/>
                  <a:gd name="connsiteY4" fmla="*/ 0 h 485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220" h="485140">
                    <a:moveTo>
                      <a:pt x="365760" y="0"/>
                    </a:moveTo>
                    <a:lnTo>
                      <a:pt x="0" y="246380"/>
                    </a:lnTo>
                    <a:lnTo>
                      <a:pt x="871220" y="485140"/>
                    </a:lnTo>
                    <a:cubicBezTo>
                      <a:pt x="870373" y="429260"/>
                      <a:pt x="869527" y="373380"/>
                      <a:pt x="868680" y="317500"/>
                    </a:cubicBezTo>
                    <a:lnTo>
                      <a:pt x="365760" y="0"/>
                    </a:lnTo>
                    <a:close/>
                  </a:path>
                </a:pathLst>
              </a:custGeom>
              <a:solidFill>
                <a:srgbClr val="01A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779719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a:extLst>
              <a:ext uri="{FF2B5EF4-FFF2-40B4-BE49-F238E27FC236}">
                <a16:creationId xmlns:a16="http://schemas.microsoft.com/office/drawing/2014/main" id="{8D16EE5E-8B97-497E-B36E-E7C5879AEA4E}"/>
              </a:ext>
            </a:extLst>
          </p:cNvPr>
          <p:cNvGrpSpPr/>
          <p:nvPr/>
        </p:nvGrpSpPr>
        <p:grpSpPr>
          <a:xfrm>
            <a:off x="695325" y="898040"/>
            <a:ext cx="10801350" cy="540037"/>
            <a:chOff x="695325" y="898040"/>
            <a:chExt cx="10801350" cy="540037"/>
          </a:xfrm>
        </p:grpSpPr>
        <p:grpSp>
          <p:nvGrpSpPr>
            <p:cNvPr id="111" name="组合 110">
              <a:extLst>
                <a:ext uri="{FF2B5EF4-FFF2-40B4-BE49-F238E27FC236}">
                  <a16:creationId xmlns:a16="http://schemas.microsoft.com/office/drawing/2014/main" id="{2A90D40A-4269-4126-A9BA-E917669BBACC}"/>
                </a:ext>
              </a:extLst>
            </p:cNvPr>
            <p:cNvGrpSpPr/>
            <p:nvPr/>
          </p:nvGrpSpPr>
          <p:grpSpPr>
            <a:xfrm>
              <a:off x="695325" y="898040"/>
              <a:ext cx="10801350" cy="92377"/>
              <a:chOff x="695325" y="1048193"/>
              <a:chExt cx="10801350" cy="92377"/>
            </a:xfrm>
          </p:grpSpPr>
          <p:sp>
            <p:nvSpPr>
              <p:cNvPr id="122" name="矩形: 圆角 121">
                <a:extLst>
                  <a:ext uri="{FF2B5EF4-FFF2-40B4-BE49-F238E27FC236}">
                    <a16:creationId xmlns:a16="http://schemas.microsoft.com/office/drawing/2014/main" id="{4E5AD222-4854-4212-840C-E17A91E143E6}"/>
                  </a:ext>
                </a:extLst>
              </p:cNvPr>
              <p:cNvSpPr/>
              <p:nvPr/>
            </p:nvSpPr>
            <p:spPr>
              <a:xfrm>
                <a:off x="695325" y="1048193"/>
                <a:ext cx="10801350" cy="9237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圆角 122">
                <a:extLst>
                  <a:ext uri="{FF2B5EF4-FFF2-40B4-BE49-F238E27FC236}">
                    <a16:creationId xmlns:a16="http://schemas.microsoft.com/office/drawing/2014/main" id="{2AA786CE-11A8-4EB9-9ADA-1F6D27D0F2A7}"/>
                  </a:ext>
                </a:extLst>
              </p:cNvPr>
              <p:cNvSpPr/>
              <p:nvPr/>
            </p:nvSpPr>
            <p:spPr>
              <a:xfrm>
                <a:off x="695326" y="1048193"/>
                <a:ext cx="3814550" cy="92377"/>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81000" dir="5400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2" name="组合 111">
              <a:extLst>
                <a:ext uri="{FF2B5EF4-FFF2-40B4-BE49-F238E27FC236}">
                  <a16:creationId xmlns:a16="http://schemas.microsoft.com/office/drawing/2014/main" id="{ADB2A8E4-08F4-4A0F-A8DB-0E6EAA9C4F1C}"/>
                </a:ext>
              </a:extLst>
            </p:cNvPr>
            <p:cNvGrpSpPr/>
            <p:nvPr/>
          </p:nvGrpSpPr>
          <p:grpSpPr>
            <a:xfrm>
              <a:off x="1309952" y="1130300"/>
              <a:ext cx="9572097" cy="307777"/>
              <a:chOff x="1530264" y="1130300"/>
              <a:chExt cx="9572097" cy="307777"/>
            </a:xfrm>
          </p:grpSpPr>
          <p:sp>
            <p:nvSpPr>
              <p:cNvPr id="113" name="文本框 112">
                <a:extLst>
                  <a:ext uri="{FF2B5EF4-FFF2-40B4-BE49-F238E27FC236}">
                    <a16:creationId xmlns:a16="http://schemas.microsoft.com/office/drawing/2014/main" id="{8D8004D7-7496-4023-B56D-05C9413D34FA}"/>
                  </a:ext>
                </a:extLst>
              </p:cNvPr>
              <p:cNvSpPr txBox="1"/>
              <p:nvPr/>
            </p:nvSpPr>
            <p:spPr>
              <a:xfrm>
                <a:off x="1530264"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校徽校训</a:t>
                </a:r>
              </a:p>
            </p:txBody>
          </p:sp>
          <p:sp>
            <p:nvSpPr>
              <p:cNvPr id="114" name="文本框 113">
                <a:extLst>
                  <a:ext uri="{FF2B5EF4-FFF2-40B4-BE49-F238E27FC236}">
                    <a16:creationId xmlns:a16="http://schemas.microsoft.com/office/drawing/2014/main" id="{6574654E-8F5F-4064-9A34-BB3C6D2A7545}"/>
                  </a:ext>
                </a:extLst>
              </p:cNvPr>
              <p:cNvSpPr txBox="1"/>
              <p:nvPr/>
            </p:nvSpPr>
            <p:spPr>
              <a:xfrm>
                <a:off x="3592023" y="1130300"/>
                <a:ext cx="1325062" cy="307777"/>
              </a:xfrm>
              <a:prstGeom prst="rect">
                <a:avLst/>
              </a:prstGeom>
              <a:noFill/>
            </p:spPr>
            <p:txBody>
              <a:bodyPr wrap="square" lIns="0" tIns="0" rIns="0" bIns="0" rtlCol="0">
                <a:spAutoFit/>
              </a:bodyPr>
              <a:lstStyle/>
              <a:p>
                <a:pPr algn="ctr"/>
                <a:r>
                  <a:rPr lang="zh-CN" altLang="en-US" sz="20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图标集合</a:t>
                </a:r>
              </a:p>
            </p:txBody>
          </p:sp>
          <p:sp>
            <p:nvSpPr>
              <p:cNvPr id="119" name="文本框 118">
                <a:extLst>
                  <a:ext uri="{FF2B5EF4-FFF2-40B4-BE49-F238E27FC236}">
                    <a16:creationId xmlns:a16="http://schemas.microsoft.com/office/drawing/2014/main" id="{418A85B8-728D-41E3-98F3-60D46D562593}"/>
                  </a:ext>
                </a:extLst>
              </p:cNvPr>
              <p:cNvSpPr txBox="1"/>
              <p:nvPr/>
            </p:nvSpPr>
            <p:spPr>
              <a:xfrm>
                <a:off x="9777299"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版权说明</a:t>
                </a:r>
              </a:p>
            </p:txBody>
          </p:sp>
          <p:sp>
            <p:nvSpPr>
              <p:cNvPr id="120" name="文本框 119">
                <a:extLst>
                  <a:ext uri="{FF2B5EF4-FFF2-40B4-BE49-F238E27FC236}">
                    <a16:creationId xmlns:a16="http://schemas.microsoft.com/office/drawing/2014/main" id="{C091AD98-A4FB-465D-ADD1-F4A52B52561B}"/>
                  </a:ext>
                </a:extLst>
              </p:cNvPr>
              <p:cNvSpPr txBox="1"/>
              <p:nvPr/>
            </p:nvSpPr>
            <p:spPr>
              <a:xfrm>
                <a:off x="5653782"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字体方案</a:t>
                </a:r>
              </a:p>
            </p:txBody>
          </p:sp>
          <p:sp>
            <p:nvSpPr>
              <p:cNvPr id="121" name="文本框 120">
                <a:extLst>
                  <a:ext uri="{FF2B5EF4-FFF2-40B4-BE49-F238E27FC236}">
                    <a16:creationId xmlns:a16="http://schemas.microsoft.com/office/drawing/2014/main" id="{A32738A6-5249-4822-8166-F573664F3A22}"/>
                  </a:ext>
                </a:extLst>
              </p:cNvPr>
              <p:cNvSpPr txBox="1"/>
              <p:nvPr/>
            </p:nvSpPr>
            <p:spPr>
              <a:xfrm>
                <a:off x="7715541"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配色方案</a:t>
                </a:r>
              </a:p>
            </p:txBody>
          </p:sp>
        </p:grpSp>
      </p:grpSp>
      <p:grpSp>
        <p:nvGrpSpPr>
          <p:cNvPr id="326" name="组合 325">
            <a:extLst>
              <a:ext uri="{FF2B5EF4-FFF2-40B4-BE49-F238E27FC236}">
                <a16:creationId xmlns:a16="http://schemas.microsoft.com/office/drawing/2014/main" id="{16360C0A-9CCF-4276-AD72-95AF961D60D7}"/>
              </a:ext>
            </a:extLst>
          </p:cNvPr>
          <p:cNvGrpSpPr/>
          <p:nvPr/>
        </p:nvGrpSpPr>
        <p:grpSpPr>
          <a:xfrm>
            <a:off x="2247984" y="1899459"/>
            <a:ext cx="7696032" cy="802785"/>
            <a:chOff x="2459189" y="1899459"/>
            <a:chExt cx="7696032" cy="802785"/>
          </a:xfrm>
        </p:grpSpPr>
        <p:pic>
          <p:nvPicPr>
            <p:cNvPr id="263" name="图形 262">
              <a:extLst>
                <a:ext uri="{FF2B5EF4-FFF2-40B4-BE49-F238E27FC236}">
                  <a16:creationId xmlns:a16="http://schemas.microsoft.com/office/drawing/2014/main" id="{D0F4B72C-F691-4E35-8463-3E8EBAB2F2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6489" y="1899459"/>
              <a:ext cx="802784" cy="802785"/>
            </a:xfrm>
            <a:prstGeom prst="rect">
              <a:avLst/>
            </a:prstGeom>
          </p:spPr>
        </p:pic>
        <p:pic>
          <p:nvPicPr>
            <p:cNvPr id="265" name="图形 264">
              <a:extLst>
                <a:ext uri="{FF2B5EF4-FFF2-40B4-BE49-F238E27FC236}">
                  <a16:creationId xmlns:a16="http://schemas.microsoft.com/office/drawing/2014/main" id="{A394D708-6071-472A-9BF4-BFD8D8DAC2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37839" y="1899459"/>
              <a:ext cx="802784" cy="802785"/>
            </a:xfrm>
            <a:prstGeom prst="rect">
              <a:avLst/>
            </a:prstGeom>
          </p:spPr>
        </p:pic>
        <p:pic>
          <p:nvPicPr>
            <p:cNvPr id="267" name="图形 266">
              <a:extLst>
                <a:ext uri="{FF2B5EF4-FFF2-40B4-BE49-F238E27FC236}">
                  <a16:creationId xmlns:a16="http://schemas.microsoft.com/office/drawing/2014/main" id="{0F2E6F07-D8D9-46AA-AF03-B36F5F6819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59189" y="1899459"/>
              <a:ext cx="802784" cy="802785"/>
            </a:xfrm>
            <a:prstGeom prst="rect">
              <a:avLst/>
            </a:prstGeom>
          </p:spPr>
        </p:pic>
        <p:pic>
          <p:nvPicPr>
            <p:cNvPr id="269" name="图形 268">
              <a:extLst>
                <a:ext uri="{FF2B5EF4-FFF2-40B4-BE49-F238E27FC236}">
                  <a16:creationId xmlns:a16="http://schemas.microsoft.com/office/drawing/2014/main" id="{6A424A38-9413-4E3A-B9F4-248BB20277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95139" y="1899459"/>
              <a:ext cx="802784" cy="802785"/>
            </a:xfrm>
            <a:prstGeom prst="rect">
              <a:avLst/>
            </a:prstGeom>
          </p:spPr>
        </p:pic>
        <p:pic>
          <p:nvPicPr>
            <p:cNvPr id="271" name="图形 270">
              <a:extLst>
                <a:ext uri="{FF2B5EF4-FFF2-40B4-BE49-F238E27FC236}">
                  <a16:creationId xmlns:a16="http://schemas.microsoft.com/office/drawing/2014/main" id="{A62D48C9-3A44-4415-AD6C-D5E3758ACB7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73789" y="1899459"/>
              <a:ext cx="802784" cy="802785"/>
            </a:xfrm>
            <a:prstGeom prst="rect">
              <a:avLst/>
            </a:prstGeom>
          </p:spPr>
        </p:pic>
        <p:pic>
          <p:nvPicPr>
            <p:cNvPr id="273" name="图形 272">
              <a:extLst>
                <a:ext uri="{FF2B5EF4-FFF2-40B4-BE49-F238E27FC236}">
                  <a16:creationId xmlns:a16="http://schemas.microsoft.com/office/drawing/2014/main" id="{BAB6D581-18AF-4A6B-A9F3-EF534D79BF4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52437" y="1899459"/>
              <a:ext cx="802784" cy="802785"/>
            </a:xfrm>
            <a:prstGeom prst="rect">
              <a:avLst/>
            </a:prstGeom>
          </p:spPr>
        </p:pic>
      </p:grpSp>
      <p:grpSp>
        <p:nvGrpSpPr>
          <p:cNvPr id="317" name="组合 316">
            <a:extLst>
              <a:ext uri="{FF2B5EF4-FFF2-40B4-BE49-F238E27FC236}">
                <a16:creationId xmlns:a16="http://schemas.microsoft.com/office/drawing/2014/main" id="{DF928789-9FA0-47E7-A52E-110ED9062CD3}"/>
              </a:ext>
            </a:extLst>
          </p:cNvPr>
          <p:cNvGrpSpPr/>
          <p:nvPr/>
        </p:nvGrpSpPr>
        <p:grpSpPr>
          <a:xfrm>
            <a:off x="2247984" y="2904952"/>
            <a:ext cx="7696032" cy="801978"/>
            <a:chOff x="2459189" y="2741645"/>
            <a:chExt cx="7696032" cy="801978"/>
          </a:xfrm>
        </p:grpSpPr>
        <p:pic>
          <p:nvPicPr>
            <p:cNvPr id="275" name="图形 274">
              <a:extLst>
                <a:ext uri="{FF2B5EF4-FFF2-40B4-BE49-F238E27FC236}">
                  <a16:creationId xmlns:a16="http://schemas.microsoft.com/office/drawing/2014/main" id="{7BD7DB39-3697-479E-BE81-5ECF79FBB7A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53243" y="2741645"/>
              <a:ext cx="801978" cy="801978"/>
            </a:xfrm>
            <a:prstGeom prst="rect">
              <a:avLst/>
            </a:prstGeom>
          </p:spPr>
        </p:pic>
        <p:pic>
          <p:nvPicPr>
            <p:cNvPr id="277" name="图形 276">
              <a:extLst>
                <a:ext uri="{FF2B5EF4-FFF2-40B4-BE49-F238E27FC236}">
                  <a16:creationId xmlns:a16="http://schemas.microsoft.com/office/drawing/2014/main" id="{8C569262-2657-4BC4-A8B4-A15DC1F7888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74433" y="2741645"/>
              <a:ext cx="801978" cy="801978"/>
            </a:xfrm>
            <a:prstGeom prst="rect">
              <a:avLst/>
            </a:prstGeom>
          </p:spPr>
        </p:pic>
        <p:pic>
          <p:nvPicPr>
            <p:cNvPr id="279" name="图形 278">
              <a:extLst>
                <a:ext uri="{FF2B5EF4-FFF2-40B4-BE49-F238E27FC236}">
                  <a16:creationId xmlns:a16="http://schemas.microsoft.com/office/drawing/2014/main" id="{6E2BDF55-F810-4AD1-8198-4748A6935FC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595622" y="2741645"/>
              <a:ext cx="801978" cy="801978"/>
            </a:xfrm>
            <a:prstGeom prst="rect">
              <a:avLst/>
            </a:prstGeom>
          </p:spPr>
        </p:pic>
        <p:pic>
          <p:nvPicPr>
            <p:cNvPr id="281" name="图形 280">
              <a:extLst>
                <a:ext uri="{FF2B5EF4-FFF2-40B4-BE49-F238E27FC236}">
                  <a16:creationId xmlns:a16="http://schemas.microsoft.com/office/drawing/2014/main" id="{C5208107-D504-4378-A2D3-72F9DDD4553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16811" y="2741645"/>
              <a:ext cx="801978" cy="801978"/>
            </a:xfrm>
            <a:prstGeom prst="rect">
              <a:avLst/>
            </a:prstGeom>
          </p:spPr>
        </p:pic>
        <p:pic>
          <p:nvPicPr>
            <p:cNvPr id="283" name="图形 282">
              <a:extLst>
                <a:ext uri="{FF2B5EF4-FFF2-40B4-BE49-F238E27FC236}">
                  <a16:creationId xmlns:a16="http://schemas.microsoft.com/office/drawing/2014/main" id="{E1E09BC5-7CB3-44B7-BCF3-F37AB6F15BA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838000" y="2741645"/>
              <a:ext cx="801978" cy="801978"/>
            </a:xfrm>
            <a:prstGeom prst="rect">
              <a:avLst/>
            </a:prstGeom>
          </p:spPr>
        </p:pic>
        <p:pic>
          <p:nvPicPr>
            <p:cNvPr id="285" name="图形 284">
              <a:extLst>
                <a:ext uri="{FF2B5EF4-FFF2-40B4-BE49-F238E27FC236}">
                  <a16:creationId xmlns:a16="http://schemas.microsoft.com/office/drawing/2014/main" id="{313BAF40-4B14-4270-8E66-79697E83741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459189" y="2741645"/>
              <a:ext cx="801978" cy="801978"/>
            </a:xfrm>
            <a:prstGeom prst="rect">
              <a:avLst/>
            </a:prstGeom>
          </p:spPr>
        </p:pic>
      </p:grpSp>
      <p:grpSp>
        <p:nvGrpSpPr>
          <p:cNvPr id="316" name="组合 315">
            <a:extLst>
              <a:ext uri="{FF2B5EF4-FFF2-40B4-BE49-F238E27FC236}">
                <a16:creationId xmlns:a16="http://schemas.microsoft.com/office/drawing/2014/main" id="{1DD87AF4-47A8-4320-A60D-C3181D8E2E96}"/>
              </a:ext>
            </a:extLst>
          </p:cNvPr>
          <p:cNvGrpSpPr/>
          <p:nvPr/>
        </p:nvGrpSpPr>
        <p:grpSpPr>
          <a:xfrm>
            <a:off x="2247984" y="3909638"/>
            <a:ext cx="7696032" cy="801978"/>
            <a:chOff x="2459189" y="3599296"/>
            <a:chExt cx="7696032" cy="801978"/>
          </a:xfrm>
        </p:grpSpPr>
        <p:pic>
          <p:nvPicPr>
            <p:cNvPr id="289" name="图形 288">
              <a:extLst>
                <a:ext uri="{FF2B5EF4-FFF2-40B4-BE49-F238E27FC236}">
                  <a16:creationId xmlns:a16="http://schemas.microsoft.com/office/drawing/2014/main" id="{08839E92-CCCB-4BCE-B506-23D676E573D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353243" y="3599296"/>
              <a:ext cx="801978" cy="801978"/>
            </a:xfrm>
            <a:prstGeom prst="rect">
              <a:avLst/>
            </a:prstGeom>
          </p:spPr>
        </p:pic>
        <p:pic>
          <p:nvPicPr>
            <p:cNvPr id="291" name="图形 290">
              <a:extLst>
                <a:ext uri="{FF2B5EF4-FFF2-40B4-BE49-F238E27FC236}">
                  <a16:creationId xmlns:a16="http://schemas.microsoft.com/office/drawing/2014/main" id="{BE65F2E2-A78A-4315-92F8-8E9585B16BC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974433" y="3599296"/>
              <a:ext cx="801978" cy="801978"/>
            </a:xfrm>
            <a:prstGeom prst="rect">
              <a:avLst/>
            </a:prstGeom>
          </p:spPr>
        </p:pic>
        <p:pic>
          <p:nvPicPr>
            <p:cNvPr id="293" name="图形 292">
              <a:extLst>
                <a:ext uri="{FF2B5EF4-FFF2-40B4-BE49-F238E27FC236}">
                  <a16:creationId xmlns:a16="http://schemas.microsoft.com/office/drawing/2014/main" id="{F432EA03-BBBF-49A5-BC41-95DCFE1D7D9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595622" y="3599296"/>
              <a:ext cx="801978" cy="801978"/>
            </a:xfrm>
            <a:prstGeom prst="rect">
              <a:avLst/>
            </a:prstGeom>
          </p:spPr>
        </p:pic>
        <p:pic>
          <p:nvPicPr>
            <p:cNvPr id="295" name="图形 294">
              <a:extLst>
                <a:ext uri="{FF2B5EF4-FFF2-40B4-BE49-F238E27FC236}">
                  <a16:creationId xmlns:a16="http://schemas.microsoft.com/office/drawing/2014/main" id="{DB7A3953-8D52-4564-8A4A-4BE9EAB0262D}"/>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216811" y="3599296"/>
              <a:ext cx="801978" cy="801978"/>
            </a:xfrm>
            <a:prstGeom prst="rect">
              <a:avLst/>
            </a:prstGeom>
          </p:spPr>
        </p:pic>
        <p:pic>
          <p:nvPicPr>
            <p:cNvPr id="297" name="图形 296">
              <a:extLst>
                <a:ext uri="{FF2B5EF4-FFF2-40B4-BE49-F238E27FC236}">
                  <a16:creationId xmlns:a16="http://schemas.microsoft.com/office/drawing/2014/main" id="{8D1728D7-B8A2-41BB-BA22-2B025E2A8B50}"/>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838000" y="3599296"/>
              <a:ext cx="801978" cy="801978"/>
            </a:xfrm>
            <a:prstGeom prst="rect">
              <a:avLst/>
            </a:prstGeom>
          </p:spPr>
        </p:pic>
        <p:pic>
          <p:nvPicPr>
            <p:cNvPr id="299" name="图形 298">
              <a:extLst>
                <a:ext uri="{FF2B5EF4-FFF2-40B4-BE49-F238E27FC236}">
                  <a16:creationId xmlns:a16="http://schemas.microsoft.com/office/drawing/2014/main" id="{5D907ACD-1310-4A83-B519-3C00DADEE75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459189" y="3599296"/>
              <a:ext cx="801978" cy="801978"/>
            </a:xfrm>
            <a:prstGeom prst="rect">
              <a:avLst/>
            </a:prstGeom>
          </p:spPr>
        </p:pic>
      </p:grpSp>
      <p:grpSp>
        <p:nvGrpSpPr>
          <p:cNvPr id="315" name="组合 314">
            <a:extLst>
              <a:ext uri="{FF2B5EF4-FFF2-40B4-BE49-F238E27FC236}">
                <a16:creationId xmlns:a16="http://schemas.microsoft.com/office/drawing/2014/main" id="{D66CC082-EA7C-4E47-921A-87EB1A8704D1}"/>
              </a:ext>
            </a:extLst>
          </p:cNvPr>
          <p:cNvGrpSpPr/>
          <p:nvPr/>
        </p:nvGrpSpPr>
        <p:grpSpPr>
          <a:xfrm>
            <a:off x="2247984" y="4914325"/>
            <a:ext cx="7696032" cy="801978"/>
            <a:chOff x="2459189" y="4424405"/>
            <a:chExt cx="7696032" cy="801978"/>
          </a:xfrm>
        </p:grpSpPr>
        <p:pic>
          <p:nvPicPr>
            <p:cNvPr id="301" name="图形 300">
              <a:extLst>
                <a:ext uri="{FF2B5EF4-FFF2-40B4-BE49-F238E27FC236}">
                  <a16:creationId xmlns:a16="http://schemas.microsoft.com/office/drawing/2014/main" id="{24F26503-C4D7-45B4-A263-F1F8AA62F3C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353243" y="4424405"/>
              <a:ext cx="801978" cy="801978"/>
            </a:xfrm>
            <a:prstGeom prst="rect">
              <a:avLst/>
            </a:prstGeom>
          </p:spPr>
        </p:pic>
        <p:pic>
          <p:nvPicPr>
            <p:cNvPr id="303" name="图形 302">
              <a:extLst>
                <a:ext uri="{FF2B5EF4-FFF2-40B4-BE49-F238E27FC236}">
                  <a16:creationId xmlns:a16="http://schemas.microsoft.com/office/drawing/2014/main" id="{EB915C6B-10EE-4743-B490-EFB552359C9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7974433" y="4424405"/>
              <a:ext cx="801978" cy="801978"/>
            </a:xfrm>
            <a:prstGeom prst="rect">
              <a:avLst/>
            </a:prstGeom>
          </p:spPr>
        </p:pic>
        <p:pic>
          <p:nvPicPr>
            <p:cNvPr id="305" name="图形 304">
              <a:extLst>
                <a:ext uri="{FF2B5EF4-FFF2-40B4-BE49-F238E27FC236}">
                  <a16:creationId xmlns:a16="http://schemas.microsoft.com/office/drawing/2014/main" id="{FD5BC4E1-70D5-4095-8167-DE7EA383337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595622" y="4424405"/>
              <a:ext cx="801978" cy="801978"/>
            </a:xfrm>
            <a:prstGeom prst="rect">
              <a:avLst/>
            </a:prstGeom>
          </p:spPr>
        </p:pic>
        <p:pic>
          <p:nvPicPr>
            <p:cNvPr id="307" name="图形 306">
              <a:extLst>
                <a:ext uri="{FF2B5EF4-FFF2-40B4-BE49-F238E27FC236}">
                  <a16:creationId xmlns:a16="http://schemas.microsoft.com/office/drawing/2014/main" id="{C9CF0108-601F-439E-8901-59079B96085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216811" y="4424405"/>
              <a:ext cx="801978" cy="801978"/>
            </a:xfrm>
            <a:prstGeom prst="rect">
              <a:avLst/>
            </a:prstGeom>
          </p:spPr>
        </p:pic>
        <p:pic>
          <p:nvPicPr>
            <p:cNvPr id="309" name="图形 308">
              <a:extLst>
                <a:ext uri="{FF2B5EF4-FFF2-40B4-BE49-F238E27FC236}">
                  <a16:creationId xmlns:a16="http://schemas.microsoft.com/office/drawing/2014/main" id="{8435F53F-285C-499B-A0D2-504EFD367C7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3838000" y="4424405"/>
              <a:ext cx="801978" cy="801978"/>
            </a:xfrm>
            <a:prstGeom prst="rect">
              <a:avLst/>
            </a:prstGeom>
          </p:spPr>
        </p:pic>
        <p:pic>
          <p:nvPicPr>
            <p:cNvPr id="311" name="图形 310">
              <a:extLst>
                <a:ext uri="{FF2B5EF4-FFF2-40B4-BE49-F238E27FC236}">
                  <a16:creationId xmlns:a16="http://schemas.microsoft.com/office/drawing/2014/main" id="{FB6FB28B-4DDB-4774-9A4C-7E218F17D75A}"/>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459189" y="4424405"/>
              <a:ext cx="801978" cy="801978"/>
            </a:xfrm>
            <a:prstGeom prst="rect">
              <a:avLst/>
            </a:prstGeom>
          </p:spPr>
        </p:pic>
      </p:grpSp>
    </p:spTree>
    <p:extLst>
      <p:ext uri="{BB962C8B-B14F-4D97-AF65-F5344CB8AC3E}">
        <p14:creationId xmlns:p14="http://schemas.microsoft.com/office/powerpoint/2010/main" val="1896030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7" name="表格 4">
            <a:extLst>
              <a:ext uri="{FF2B5EF4-FFF2-40B4-BE49-F238E27FC236}">
                <a16:creationId xmlns:a16="http://schemas.microsoft.com/office/drawing/2014/main" id="{477A2378-5424-4107-9B20-545C05791F00}"/>
              </a:ext>
            </a:extLst>
          </p:cNvPr>
          <p:cNvGraphicFramePr>
            <a:graphicFrameLocks noGrp="1"/>
          </p:cNvGraphicFramePr>
          <p:nvPr>
            <p:extLst>
              <p:ext uri="{D42A27DB-BD31-4B8C-83A1-F6EECF244321}">
                <p14:modId xmlns:p14="http://schemas.microsoft.com/office/powerpoint/2010/main" val="1547978226"/>
              </p:ext>
            </p:extLst>
          </p:nvPr>
        </p:nvGraphicFramePr>
        <p:xfrm>
          <a:off x="1197336" y="2397467"/>
          <a:ext cx="9797328" cy="2063067"/>
        </p:xfrm>
        <a:graphic>
          <a:graphicData uri="http://schemas.openxmlformats.org/drawingml/2006/table">
            <a:tbl>
              <a:tblPr firstRow="1" bandRow="1">
                <a:tableStyleId>{5FD0F851-EC5A-4D38-B0AD-8093EC10F338}</a:tableStyleId>
              </a:tblPr>
              <a:tblGrid>
                <a:gridCol w="1164208">
                  <a:extLst>
                    <a:ext uri="{9D8B030D-6E8A-4147-A177-3AD203B41FA5}">
                      <a16:colId xmlns:a16="http://schemas.microsoft.com/office/drawing/2014/main" val="224347239"/>
                    </a:ext>
                  </a:extLst>
                </a:gridCol>
                <a:gridCol w="3734456">
                  <a:extLst>
                    <a:ext uri="{9D8B030D-6E8A-4147-A177-3AD203B41FA5}">
                      <a16:colId xmlns:a16="http://schemas.microsoft.com/office/drawing/2014/main" val="1908352114"/>
                    </a:ext>
                  </a:extLst>
                </a:gridCol>
                <a:gridCol w="3966987">
                  <a:extLst>
                    <a:ext uri="{9D8B030D-6E8A-4147-A177-3AD203B41FA5}">
                      <a16:colId xmlns:a16="http://schemas.microsoft.com/office/drawing/2014/main" val="3874230576"/>
                    </a:ext>
                  </a:extLst>
                </a:gridCol>
                <a:gridCol w="931677">
                  <a:extLst>
                    <a:ext uri="{9D8B030D-6E8A-4147-A177-3AD203B41FA5}">
                      <a16:colId xmlns:a16="http://schemas.microsoft.com/office/drawing/2014/main" val="380432770"/>
                    </a:ext>
                  </a:extLst>
                </a:gridCol>
              </a:tblGrid>
              <a:tr h="687689">
                <a:tc>
                  <a:txBody>
                    <a:bodyPr/>
                    <a:lstStyle/>
                    <a:p>
                      <a:pPr algn="ctr"/>
                      <a:endParaRPr lang="zh-CN" altLang="en-US" sz="2400"/>
                    </a:p>
                  </a:txBody>
                  <a:tcPr anchor="ctr"/>
                </a:tc>
                <a:tc>
                  <a:txBody>
                    <a:bodyPr/>
                    <a:lstStyle/>
                    <a:p>
                      <a:pPr algn="ctr"/>
                      <a:r>
                        <a:rPr lang="zh-CN" altLang="en-US" sz="1800" dirty="0"/>
                        <a:t>标题</a:t>
                      </a:r>
                    </a:p>
                  </a:txBody>
                  <a:tcPr anchor="ctr"/>
                </a:tc>
                <a:tc>
                  <a:txBody>
                    <a:bodyPr/>
                    <a:lstStyle/>
                    <a:p>
                      <a:pPr algn="ctr"/>
                      <a:r>
                        <a:rPr lang="zh-CN" altLang="en-US" sz="1800" dirty="0"/>
                        <a:t>正文</a:t>
                      </a:r>
                    </a:p>
                  </a:txBody>
                  <a:tcPr anchor="ctr"/>
                </a:tc>
                <a:tc>
                  <a:txBody>
                    <a:bodyPr/>
                    <a:lstStyle/>
                    <a:p>
                      <a:pPr algn="ctr"/>
                      <a:r>
                        <a:rPr lang="zh-CN" altLang="en-US" sz="1800" dirty="0"/>
                        <a:t>商用</a:t>
                      </a:r>
                    </a:p>
                  </a:txBody>
                  <a:tcPr anchor="ctr"/>
                </a:tc>
                <a:extLst>
                  <a:ext uri="{0D108BD9-81ED-4DB2-BD59-A6C34878D82A}">
                    <a16:rowId xmlns:a16="http://schemas.microsoft.com/office/drawing/2014/main" val="3148495097"/>
                  </a:ext>
                </a:extLst>
              </a:tr>
              <a:tr h="687689">
                <a:tc>
                  <a:txBody>
                    <a:bodyPr/>
                    <a:lstStyle/>
                    <a:p>
                      <a:pPr algn="ctr"/>
                      <a:r>
                        <a:rPr lang="zh-CN" altLang="en-US" sz="1800" dirty="0"/>
                        <a:t>中文</a:t>
                      </a:r>
                      <a:r>
                        <a:rPr lang="zh-CN" altLang="en-US" sz="18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u="none" strike="noStrike" kern="1200" cap="none" spc="0" normalizeH="0" baseline="0" noProof="0" dirty="0">
                          <a:ln>
                            <a:noFill/>
                          </a:ln>
                          <a:effectLst/>
                          <a:uLnTx/>
                          <a:uFillTx/>
                          <a:latin typeface="+mj-ea"/>
                          <a:ea typeface="+mj-ea"/>
                        </a:rPr>
                        <a:t>阿里巴巴普惠体</a:t>
                      </a:r>
                      <a:r>
                        <a:rPr kumimoji="0" lang="en-US" altLang="zh-CN" sz="2400" u="none" strike="noStrike" kern="1200" cap="none" spc="0" normalizeH="0" baseline="0" noProof="0" dirty="0">
                          <a:ln>
                            <a:noFill/>
                          </a:ln>
                          <a:effectLst/>
                          <a:uLnTx/>
                          <a:uFillTx/>
                          <a:latin typeface="+mj-ea"/>
                          <a:ea typeface="+mj-ea"/>
                        </a:rPr>
                        <a:t>Bold</a:t>
                      </a:r>
                      <a:endParaRPr kumimoji="0" lang="en-US" altLang="zh-CN" sz="2400" b="0" i="0" u="none" strike="noStrike" kern="1200" cap="none" spc="0" normalizeH="0" baseline="0" noProof="0" dirty="0">
                        <a:ln>
                          <a:noFill/>
                        </a:ln>
                        <a:solidFill>
                          <a:prstClr val="black"/>
                        </a:solidFill>
                        <a:effectLst/>
                        <a:uLnTx/>
                        <a:uFillTx/>
                        <a:latin typeface="+mj-ea"/>
                        <a:ea typeface="+mj-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u="none" strike="noStrike" kern="1200" cap="none" spc="0" normalizeH="0" baseline="0" noProof="0" dirty="0">
                          <a:ln>
                            <a:noFill/>
                          </a:ln>
                          <a:effectLst/>
                          <a:uLnTx/>
                          <a:uFillTx/>
                        </a:rPr>
                        <a:t>阿里巴巴普惠体</a:t>
                      </a:r>
                      <a:r>
                        <a:rPr kumimoji="0" lang="en-US" altLang="zh-CN" sz="2400" u="none" strike="noStrike" kern="1200" cap="none" spc="0" normalizeH="0" baseline="0" noProof="0" dirty="0">
                          <a:ln>
                            <a:noFill/>
                          </a:ln>
                          <a:effectLst/>
                          <a:uLnTx/>
                          <a:uFillTx/>
                        </a:rPr>
                        <a:t>Regular</a:t>
                      </a:r>
                      <a:endParaRPr kumimoji="0" lang="zh-CN" altLang="en-US" sz="2400" b="0" i="0" u="none" strike="noStrike" kern="1200" cap="none" spc="0" normalizeH="0" baseline="0" noProof="0" dirty="0">
                        <a:ln>
                          <a:noFill/>
                        </a:ln>
                        <a:solidFill>
                          <a:prstClr val="black"/>
                        </a:solidFill>
                        <a:effectLst/>
                        <a:uLnTx/>
                        <a:uFillTx/>
                        <a:latin typeface="阿里巴巴普惠体 R"/>
                        <a:ea typeface="+mn-ea"/>
                        <a:cs typeface="+mn-cs"/>
                      </a:endParaRPr>
                    </a:p>
                  </a:txBody>
                  <a:tcPr anchor="ctr"/>
                </a:tc>
                <a:tc>
                  <a:txBody>
                    <a:bodyPr/>
                    <a:lstStyle/>
                    <a:p>
                      <a:pPr algn="ctr"/>
                      <a:r>
                        <a:rPr lang="zh-CN" altLang="en-US" sz="1800" dirty="0">
                          <a:latin typeface="Aa纸胶带" panose="00020600040101010101" pitchFamily="18" charset="-122"/>
                          <a:ea typeface="Aa纸胶带" panose="00020600040101010101" pitchFamily="18" charset="-122"/>
                        </a:rPr>
                        <a:t>√</a:t>
                      </a:r>
                    </a:p>
                  </a:txBody>
                  <a:tcPr anchor="ctr"/>
                </a:tc>
                <a:extLst>
                  <a:ext uri="{0D108BD9-81ED-4DB2-BD59-A6C34878D82A}">
                    <a16:rowId xmlns:a16="http://schemas.microsoft.com/office/drawing/2014/main" val="2604417003"/>
                  </a:ext>
                </a:extLst>
              </a:tr>
              <a:tr h="687689">
                <a:tc>
                  <a:txBody>
                    <a:bodyPr/>
                    <a:lstStyle/>
                    <a:p>
                      <a:pPr algn="ctr"/>
                      <a:r>
                        <a:rPr lang="zh-CN" altLang="en-US" sz="1800" dirty="0"/>
                        <a:t>西文</a:t>
                      </a:r>
                      <a:r>
                        <a:rPr lang="zh-CN" altLang="en-US" sz="18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u="none" strike="noStrike" kern="1200" cap="none" spc="0" normalizeH="0" baseline="0" noProof="0" dirty="0">
                          <a:ln>
                            <a:noFill/>
                          </a:ln>
                          <a:effectLst/>
                          <a:uLnTx/>
                          <a:uFillTx/>
                          <a:latin typeface="Arial Black" panose="020B0A04020102020204" pitchFamily="34" charset="0"/>
                        </a:rPr>
                        <a:t>Arial Black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u="none" strike="noStrike" kern="1200" cap="none" spc="0" normalizeH="0" baseline="0" noProof="0" dirty="0">
                          <a:ln>
                            <a:noFill/>
                          </a:ln>
                          <a:effectLst/>
                          <a:uLnTx/>
                          <a:uFillTx/>
                          <a:latin typeface="Arial" panose="020B0604020202020204" pitchFamily="34" charset="0"/>
                          <a:cs typeface="Arial" panose="020B0604020202020204" pitchFamily="34" charset="0"/>
                        </a:rPr>
                        <a:t>Arial</a:t>
                      </a:r>
                    </a:p>
                  </a:txBody>
                  <a:tcPr anchor="ctr"/>
                </a:tc>
                <a:tc>
                  <a:txBody>
                    <a:bodyPr/>
                    <a:lstStyle/>
                    <a:p>
                      <a:pPr algn="ctr"/>
                      <a:r>
                        <a:rPr lang="zh-CN" altLang="en-US" sz="2400" dirty="0">
                          <a:latin typeface="Aa纸胶带" panose="00020600040101010101" pitchFamily="18" charset="-122"/>
                          <a:ea typeface="Aa纸胶带" panose="00020600040101010101" pitchFamily="18" charset="-122"/>
                          <a:sym typeface="Wingdings 2" panose="05020102010507070707" pitchFamily="18" charset="2"/>
                        </a:rPr>
                        <a:t></a:t>
                      </a:r>
                      <a:endParaRPr lang="zh-CN" altLang="en-US" sz="2400" dirty="0">
                        <a:latin typeface="Aa纸胶带" panose="00020600040101010101" pitchFamily="18" charset="-122"/>
                        <a:ea typeface="Aa纸胶带" panose="00020600040101010101" pitchFamily="18" charset="-122"/>
                      </a:endParaRPr>
                    </a:p>
                  </a:txBody>
                  <a:tcPr anchor="ctr"/>
                </a:tc>
                <a:extLst>
                  <a:ext uri="{0D108BD9-81ED-4DB2-BD59-A6C34878D82A}">
                    <a16:rowId xmlns:a16="http://schemas.microsoft.com/office/drawing/2014/main" val="1320990386"/>
                  </a:ext>
                </a:extLst>
              </a:tr>
            </a:tbl>
          </a:graphicData>
        </a:graphic>
      </p:graphicFrame>
      <p:grpSp>
        <p:nvGrpSpPr>
          <p:cNvPr id="110" name="组合 109">
            <a:extLst>
              <a:ext uri="{FF2B5EF4-FFF2-40B4-BE49-F238E27FC236}">
                <a16:creationId xmlns:a16="http://schemas.microsoft.com/office/drawing/2014/main" id="{8D16EE5E-8B97-497E-B36E-E7C5879AEA4E}"/>
              </a:ext>
            </a:extLst>
          </p:cNvPr>
          <p:cNvGrpSpPr/>
          <p:nvPr/>
        </p:nvGrpSpPr>
        <p:grpSpPr>
          <a:xfrm>
            <a:off x="695325" y="898040"/>
            <a:ext cx="10801350" cy="540037"/>
            <a:chOff x="695325" y="898040"/>
            <a:chExt cx="10801350" cy="540037"/>
          </a:xfrm>
        </p:grpSpPr>
        <p:grpSp>
          <p:nvGrpSpPr>
            <p:cNvPr id="111" name="组合 110">
              <a:extLst>
                <a:ext uri="{FF2B5EF4-FFF2-40B4-BE49-F238E27FC236}">
                  <a16:creationId xmlns:a16="http://schemas.microsoft.com/office/drawing/2014/main" id="{2A90D40A-4269-4126-A9BA-E917669BBACC}"/>
                </a:ext>
              </a:extLst>
            </p:cNvPr>
            <p:cNvGrpSpPr/>
            <p:nvPr/>
          </p:nvGrpSpPr>
          <p:grpSpPr>
            <a:xfrm>
              <a:off x="695325" y="898040"/>
              <a:ext cx="10801350" cy="92377"/>
              <a:chOff x="695325" y="1048193"/>
              <a:chExt cx="10801350" cy="92377"/>
            </a:xfrm>
          </p:grpSpPr>
          <p:sp>
            <p:nvSpPr>
              <p:cNvPr id="122" name="矩形: 圆角 121">
                <a:extLst>
                  <a:ext uri="{FF2B5EF4-FFF2-40B4-BE49-F238E27FC236}">
                    <a16:creationId xmlns:a16="http://schemas.microsoft.com/office/drawing/2014/main" id="{4E5AD222-4854-4212-840C-E17A91E143E6}"/>
                  </a:ext>
                </a:extLst>
              </p:cNvPr>
              <p:cNvSpPr/>
              <p:nvPr/>
            </p:nvSpPr>
            <p:spPr>
              <a:xfrm>
                <a:off x="695325" y="1048193"/>
                <a:ext cx="10801350" cy="9237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圆角 122">
                <a:extLst>
                  <a:ext uri="{FF2B5EF4-FFF2-40B4-BE49-F238E27FC236}">
                    <a16:creationId xmlns:a16="http://schemas.microsoft.com/office/drawing/2014/main" id="{2AA786CE-11A8-4EB9-9ADA-1F6D27D0F2A7}"/>
                  </a:ext>
                </a:extLst>
              </p:cNvPr>
              <p:cNvSpPr/>
              <p:nvPr/>
            </p:nvSpPr>
            <p:spPr>
              <a:xfrm>
                <a:off x="695326" y="1048193"/>
                <a:ext cx="5906286" cy="92377"/>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81000" dir="5400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2" name="组合 111">
              <a:extLst>
                <a:ext uri="{FF2B5EF4-FFF2-40B4-BE49-F238E27FC236}">
                  <a16:creationId xmlns:a16="http://schemas.microsoft.com/office/drawing/2014/main" id="{ADB2A8E4-08F4-4A0F-A8DB-0E6EAA9C4F1C}"/>
                </a:ext>
              </a:extLst>
            </p:cNvPr>
            <p:cNvGrpSpPr/>
            <p:nvPr/>
          </p:nvGrpSpPr>
          <p:grpSpPr>
            <a:xfrm>
              <a:off x="1309952" y="1130300"/>
              <a:ext cx="9572097" cy="307777"/>
              <a:chOff x="1530264" y="1130300"/>
              <a:chExt cx="9572097" cy="307777"/>
            </a:xfrm>
          </p:grpSpPr>
          <p:sp>
            <p:nvSpPr>
              <p:cNvPr id="113" name="文本框 112">
                <a:extLst>
                  <a:ext uri="{FF2B5EF4-FFF2-40B4-BE49-F238E27FC236}">
                    <a16:creationId xmlns:a16="http://schemas.microsoft.com/office/drawing/2014/main" id="{8D8004D7-7496-4023-B56D-05C9413D34FA}"/>
                  </a:ext>
                </a:extLst>
              </p:cNvPr>
              <p:cNvSpPr txBox="1"/>
              <p:nvPr/>
            </p:nvSpPr>
            <p:spPr>
              <a:xfrm>
                <a:off x="1530264"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校徽校训</a:t>
                </a:r>
              </a:p>
            </p:txBody>
          </p:sp>
          <p:sp>
            <p:nvSpPr>
              <p:cNvPr id="114" name="文本框 113">
                <a:extLst>
                  <a:ext uri="{FF2B5EF4-FFF2-40B4-BE49-F238E27FC236}">
                    <a16:creationId xmlns:a16="http://schemas.microsoft.com/office/drawing/2014/main" id="{6574654E-8F5F-4064-9A34-BB3C6D2A7545}"/>
                  </a:ext>
                </a:extLst>
              </p:cNvPr>
              <p:cNvSpPr txBox="1"/>
              <p:nvPr/>
            </p:nvSpPr>
            <p:spPr>
              <a:xfrm>
                <a:off x="3592023"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图标集合</a:t>
                </a:r>
              </a:p>
            </p:txBody>
          </p:sp>
          <p:sp>
            <p:nvSpPr>
              <p:cNvPr id="119" name="文本框 118">
                <a:extLst>
                  <a:ext uri="{FF2B5EF4-FFF2-40B4-BE49-F238E27FC236}">
                    <a16:creationId xmlns:a16="http://schemas.microsoft.com/office/drawing/2014/main" id="{418A85B8-728D-41E3-98F3-60D46D562593}"/>
                  </a:ext>
                </a:extLst>
              </p:cNvPr>
              <p:cNvSpPr txBox="1"/>
              <p:nvPr/>
            </p:nvSpPr>
            <p:spPr>
              <a:xfrm>
                <a:off x="9777299"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版权说明</a:t>
                </a:r>
              </a:p>
            </p:txBody>
          </p:sp>
          <p:sp>
            <p:nvSpPr>
              <p:cNvPr id="120" name="文本框 119">
                <a:extLst>
                  <a:ext uri="{FF2B5EF4-FFF2-40B4-BE49-F238E27FC236}">
                    <a16:creationId xmlns:a16="http://schemas.microsoft.com/office/drawing/2014/main" id="{C091AD98-A4FB-465D-ADD1-F4A52B52561B}"/>
                  </a:ext>
                </a:extLst>
              </p:cNvPr>
              <p:cNvSpPr txBox="1"/>
              <p:nvPr/>
            </p:nvSpPr>
            <p:spPr>
              <a:xfrm>
                <a:off x="5653782" y="1130300"/>
                <a:ext cx="1325062" cy="307777"/>
              </a:xfrm>
              <a:prstGeom prst="rect">
                <a:avLst/>
              </a:prstGeom>
              <a:noFill/>
            </p:spPr>
            <p:txBody>
              <a:bodyPr wrap="square" lIns="0" tIns="0" rIns="0" bIns="0" rtlCol="0">
                <a:spAutoFit/>
              </a:bodyPr>
              <a:lstStyle/>
              <a:p>
                <a:pPr algn="ctr"/>
                <a:r>
                  <a:rPr lang="zh-CN" altLang="en-US" sz="20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字体方案</a:t>
                </a:r>
              </a:p>
            </p:txBody>
          </p:sp>
          <p:sp>
            <p:nvSpPr>
              <p:cNvPr id="121" name="文本框 120">
                <a:extLst>
                  <a:ext uri="{FF2B5EF4-FFF2-40B4-BE49-F238E27FC236}">
                    <a16:creationId xmlns:a16="http://schemas.microsoft.com/office/drawing/2014/main" id="{A32738A6-5249-4822-8166-F573664F3A22}"/>
                  </a:ext>
                </a:extLst>
              </p:cNvPr>
              <p:cNvSpPr txBox="1"/>
              <p:nvPr/>
            </p:nvSpPr>
            <p:spPr>
              <a:xfrm>
                <a:off x="7715541"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配色方案</a:t>
                </a:r>
              </a:p>
            </p:txBody>
          </p:sp>
        </p:grpSp>
      </p:grpSp>
      <p:sp>
        <p:nvSpPr>
          <p:cNvPr id="218" name="文本框 217">
            <a:extLst>
              <a:ext uri="{FF2B5EF4-FFF2-40B4-BE49-F238E27FC236}">
                <a16:creationId xmlns:a16="http://schemas.microsoft.com/office/drawing/2014/main" id="{0B715D60-1A38-4BC3-8F85-9E47A1BF597A}"/>
              </a:ext>
            </a:extLst>
          </p:cNvPr>
          <p:cNvSpPr txBox="1"/>
          <p:nvPr/>
        </p:nvSpPr>
        <p:spPr>
          <a:xfrm>
            <a:off x="1227112" y="5016338"/>
            <a:ext cx="8506498" cy="276999"/>
          </a:xfrm>
          <a:prstGeom prst="rect">
            <a:avLst/>
          </a:prstGeom>
          <a:noFill/>
        </p:spPr>
        <p:txBody>
          <a:bodyPr wrap="square" lIns="0" tIns="0" rIns="0" bIns="0" rtlCol="0">
            <a:spAutoFit/>
          </a:bodyPr>
          <a:lstStyle/>
          <a:p>
            <a:r>
              <a:rPr lang="zh-CN" altLang="en-US" dirty="0"/>
              <a:t>推荐标题字号</a:t>
            </a:r>
            <a:r>
              <a:rPr lang="en-US" altLang="zh-CN" dirty="0"/>
              <a:t>28</a:t>
            </a:r>
            <a:r>
              <a:rPr lang="zh-CN" altLang="en-US" dirty="0"/>
              <a:t>，小标题字号</a:t>
            </a:r>
            <a:r>
              <a:rPr lang="en-US" altLang="zh-CN" dirty="0"/>
              <a:t>24</a:t>
            </a:r>
            <a:r>
              <a:rPr lang="zh-CN" altLang="en-US" dirty="0"/>
              <a:t>，正文字号</a:t>
            </a:r>
            <a:r>
              <a:rPr lang="en-US" altLang="zh-CN" dirty="0"/>
              <a:t>18</a:t>
            </a:r>
            <a:r>
              <a:rPr lang="zh-CN" altLang="en-US" dirty="0"/>
              <a:t>，行间距</a:t>
            </a:r>
            <a:r>
              <a:rPr lang="en-US" altLang="zh-CN" dirty="0"/>
              <a:t>1.3</a:t>
            </a:r>
            <a:endParaRPr lang="zh-CN" altLang="en-US" dirty="0"/>
          </a:p>
        </p:txBody>
      </p:sp>
    </p:spTree>
    <p:extLst>
      <p:ext uri="{BB962C8B-B14F-4D97-AF65-F5344CB8AC3E}">
        <p14:creationId xmlns:p14="http://schemas.microsoft.com/office/powerpoint/2010/main" val="30005215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a:extLst>
              <a:ext uri="{FF2B5EF4-FFF2-40B4-BE49-F238E27FC236}">
                <a16:creationId xmlns:a16="http://schemas.microsoft.com/office/drawing/2014/main" id="{8D16EE5E-8B97-497E-B36E-E7C5879AEA4E}"/>
              </a:ext>
            </a:extLst>
          </p:cNvPr>
          <p:cNvGrpSpPr/>
          <p:nvPr/>
        </p:nvGrpSpPr>
        <p:grpSpPr>
          <a:xfrm>
            <a:off x="695325" y="898040"/>
            <a:ext cx="10801350" cy="540037"/>
            <a:chOff x="695325" y="898040"/>
            <a:chExt cx="10801350" cy="540037"/>
          </a:xfrm>
        </p:grpSpPr>
        <p:grpSp>
          <p:nvGrpSpPr>
            <p:cNvPr id="111" name="组合 110">
              <a:extLst>
                <a:ext uri="{FF2B5EF4-FFF2-40B4-BE49-F238E27FC236}">
                  <a16:creationId xmlns:a16="http://schemas.microsoft.com/office/drawing/2014/main" id="{2A90D40A-4269-4126-A9BA-E917669BBACC}"/>
                </a:ext>
              </a:extLst>
            </p:cNvPr>
            <p:cNvGrpSpPr/>
            <p:nvPr/>
          </p:nvGrpSpPr>
          <p:grpSpPr>
            <a:xfrm>
              <a:off x="695325" y="898040"/>
              <a:ext cx="10801350" cy="92377"/>
              <a:chOff x="695325" y="1048193"/>
              <a:chExt cx="10801350" cy="92377"/>
            </a:xfrm>
          </p:grpSpPr>
          <p:sp>
            <p:nvSpPr>
              <p:cNvPr id="122" name="矩形: 圆角 121">
                <a:extLst>
                  <a:ext uri="{FF2B5EF4-FFF2-40B4-BE49-F238E27FC236}">
                    <a16:creationId xmlns:a16="http://schemas.microsoft.com/office/drawing/2014/main" id="{4E5AD222-4854-4212-840C-E17A91E143E6}"/>
                  </a:ext>
                </a:extLst>
              </p:cNvPr>
              <p:cNvSpPr/>
              <p:nvPr/>
            </p:nvSpPr>
            <p:spPr>
              <a:xfrm>
                <a:off x="695325" y="1048193"/>
                <a:ext cx="10801350" cy="9237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圆角 122">
                <a:extLst>
                  <a:ext uri="{FF2B5EF4-FFF2-40B4-BE49-F238E27FC236}">
                    <a16:creationId xmlns:a16="http://schemas.microsoft.com/office/drawing/2014/main" id="{2AA786CE-11A8-4EB9-9ADA-1F6D27D0F2A7}"/>
                  </a:ext>
                </a:extLst>
              </p:cNvPr>
              <p:cNvSpPr/>
              <p:nvPr/>
            </p:nvSpPr>
            <p:spPr>
              <a:xfrm>
                <a:off x="695326" y="1048193"/>
                <a:ext cx="7953374" cy="92377"/>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81000" dir="5400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2" name="组合 111">
              <a:extLst>
                <a:ext uri="{FF2B5EF4-FFF2-40B4-BE49-F238E27FC236}">
                  <a16:creationId xmlns:a16="http://schemas.microsoft.com/office/drawing/2014/main" id="{ADB2A8E4-08F4-4A0F-A8DB-0E6EAA9C4F1C}"/>
                </a:ext>
              </a:extLst>
            </p:cNvPr>
            <p:cNvGrpSpPr/>
            <p:nvPr/>
          </p:nvGrpSpPr>
          <p:grpSpPr>
            <a:xfrm>
              <a:off x="1309952" y="1130300"/>
              <a:ext cx="9572097" cy="307777"/>
              <a:chOff x="1530264" y="1130300"/>
              <a:chExt cx="9572097" cy="307777"/>
            </a:xfrm>
          </p:grpSpPr>
          <p:sp>
            <p:nvSpPr>
              <p:cNvPr id="113" name="文本框 112">
                <a:extLst>
                  <a:ext uri="{FF2B5EF4-FFF2-40B4-BE49-F238E27FC236}">
                    <a16:creationId xmlns:a16="http://schemas.microsoft.com/office/drawing/2014/main" id="{8D8004D7-7496-4023-B56D-05C9413D34FA}"/>
                  </a:ext>
                </a:extLst>
              </p:cNvPr>
              <p:cNvSpPr txBox="1"/>
              <p:nvPr/>
            </p:nvSpPr>
            <p:spPr>
              <a:xfrm>
                <a:off x="1530264"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校徽校训</a:t>
                </a:r>
              </a:p>
            </p:txBody>
          </p:sp>
          <p:sp>
            <p:nvSpPr>
              <p:cNvPr id="114" name="文本框 113">
                <a:extLst>
                  <a:ext uri="{FF2B5EF4-FFF2-40B4-BE49-F238E27FC236}">
                    <a16:creationId xmlns:a16="http://schemas.microsoft.com/office/drawing/2014/main" id="{6574654E-8F5F-4064-9A34-BB3C6D2A7545}"/>
                  </a:ext>
                </a:extLst>
              </p:cNvPr>
              <p:cNvSpPr txBox="1"/>
              <p:nvPr/>
            </p:nvSpPr>
            <p:spPr>
              <a:xfrm>
                <a:off x="3592023"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图标集合</a:t>
                </a:r>
              </a:p>
            </p:txBody>
          </p:sp>
          <p:sp>
            <p:nvSpPr>
              <p:cNvPr id="119" name="文本框 118">
                <a:extLst>
                  <a:ext uri="{FF2B5EF4-FFF2-40B4-BE49-F238E27FC236}">
                    <a16:creationId xmlns:a16="http://schemas.microsoft.com/office/drawing/2014/main" id="{418A85B8-728D-41E3-98F3-60D46D562593}"/>
                  </a:ext>
                </a:extLst>
              </p:cNvPr>
              <p:cNvSpPr txBox="1"/>
              <p:nvPr/>
            </p:nvSpPr>
            <p:spPr>
              <a:xfrm>
                <a:off x="9777299"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版权说明</a:t>
                </a:r>
              </a:p>
            </p:txBody>
          </p:sp>
          <p:sp>
            <p:nvSpPr>
              <p:cNvPr id="120" name="文本框 119">
                <a:extLst>
                  <a:ext uri="{FF2B5EF4-FFF2-40B4-BE49-F238E27FC236}">
                    <a16:creationId xmlns:a16="http://schemas.microsoft.com/office/drawing/2014/main" id="{C091AD98-A4FB-465D-ADD1-F4A52B52561B}"/>
                  </a:ext>
                </a:extLst>
              </p:cNvPr>
              <p:cNvSpPr txBox="1"/>
              <p:nvPr/>
            </p:nvSpPr>
            <p:spPr>
              <a:xfrm>
                <a:off x="5653782"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字体方案</a:t>
                </a:r>
              </a:p>
            </p:txBody>
          </p:sp>
          <p:sp>
            <p:nvSpPr>
              <p:cNvPr id="121" name="文本框 120">
                <a:extLst>
                  <a:ext uri="{FF2B5EF4-FFF2-40B4-BE49-F238E27FC236}">
                    <a16:creationId xmlns:a16="http://schemas.microsoft.com/office/drawing/2014/main" id="{A32738A6-5249-4822-8166-F573664F3A22}"/>
                  </a:ext>
                </a:extLst>
              </p:cNvPr>
              <p:cNvSpPr txBox="1"/>
              <p:nvPr/>
            </p:nvSpPr>
            <p:spPr>
              <a:xfrm>
                <a:off x="7715541" y="1130300"/>
                <a:ext cx="1325062" cy="307777"/>
              </a:xfrm>
              <a:prstGeom prst="rect">
                <a:avLst/>
              </a:prstGeom>
              <a:noFill/>
            </p:spPr>
            <p:txBody>
              <a:bodyPr wrap="square" lIns="0" tIns="0" rIns="0" bIns="0" rtlCol="0">
                <a:spAutoFit/>
              </a:bodyPr>
              <a:lstStyle/>
              <a:p>
                <a:pPr algn="ctr"/>
                <a:r>
                  <a:rPr lang="zh-CN" altLang="en-US" sz="20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配色方案</a:t>
                </a:r>
              </a:p>
            </p:txBody>
          </p:sp>
        </p:grpSp>
      </p:grpSp>
      <p:grpSp>
        <p:nvGrpSpPr>
          <p:cNvPr id="5" name="组合 4">
            <a:extLst>
              <a:ext uri="{FF2B5EF4-FFF2-40B4-BE49-F238E27FC236}">
                <a16:creationId xmlns:a16="http://schemas.microsoft.com/office/drawing/2014/main" id="{95687C26-36DD-41C3-B38E-866C5B7E8941}"/>
              </a:ext>
            </a:extLst>
          </p:cNvPr>
          <p:cNvGrpSpPr/>
          <p:nvPr/>
        </p:nvGrpSpPr>
        <p:grpSpPr>
          <a:xfrm>
            <a:off x="2407365" y="2834409"/>
            <a:ext cx="7377271" cy="2008602"/>
            <a:chOff x="2407365" y="2834409"/>
            <a:chExt cx="7377271" cy="2008602"/>
          </a:xfrm>
        </p:grpSpPr>
        <p:grpSp>
          <p:nvGrpSpPr>
            <p:cNvPr id="3" name="组合 2">
              <a:extLst>
                <a:ext uri="{FF2B5EF4-FFF2-40B4-BE49-F238E27FC236}">
                  <a16:creationId xmlns:a16="http://schemas.microsoft.com/office/drawing/2014/main" id="{972431B2-22BC-4F0F-AA92-14239E62B692}"/>
                </a:ext>
              </a:extLst>
            </p:cNvPr>
            <p:cNvGrpSpPr/>
            <p:nvPr/>
          </p:nvGrpSpPr>
          <p:grpSpPr>
            <a:xfrm>
              <a:off x="2407365" y="2834409"/>
              <a:ext cx="7377271" cy="1189183"/>
              <a:chOff x="1046010" y="2834409"/>
              <a:chExt cx="7377271" cy="1189183"/>
            </a:xfrm>
          </p:grpSpPr>
          <p:grpSp>
            <p:nvGrpSpPr>
              <p:cNvPr id="93" name="组合 92">
                <a:extLst>
                  <a:ext uri="{FF2B5EF4-FFF2-40B4-BE49-F238E27FC236}">
                    <a16:creationId xmlns:a16="http://schemas.microsoft.com/office/drawing/2014/main" id="{76ED0429-A291-4FB6-9972-01954E0C5500}"/>
                  </a:ext>
                </a:extLst>
              </p:cNvPr>
              <p:cNvGrpSpPr/>
              <p:nvPr/>
            </p:nvGrpSpPr>
            <p:grpSpPr>
              <a:xfrm>
                <a:off x="6491295" y="2834409"/>
                <a:ext cx="1931986" cy="1189183"/>
                <a:chOff x="8102565" y="1794163"/>
                <a:chExt cx="1931986" cy="1189183"/>
              </a:xfrm>
            </p:grpSpPr>
            <p:sp>
              <p:nvSpPr>
                <p:cNvPr id="94" name="矩形 93">
                  <a:extLst>
                    <a:ext uri="{FF2B5EF4-FFF2-40B4-BE49-F238E27FC236}">
                      <a16:creationId xmlns:a16="http://schemas.microsoft.com/office/drawing/2014/main" id="{C4AE73A4-0FC3-4691-B7BD-BBB16E7EF7ED}"/>
                    </a:ext>
                  </a:extLst>
                </p:cNvPr>
                <p:cNvSpPr/>
                <p:nvPr/>
              </p:nvSpPr>
              <p:spPr>
                <a:xfrm>
                  <a:off x="8102631" y="1794163"/>
                  <a:ext cx="1931920" cy="867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矩形 14">
                  <a:extLst>
                    <a:ext uri="{FF2B5EF4-FFF2-40B4-BE49-F238E27FC236}">
                      <a16:creationId xmlns:a16="http://schemas.microsoft.com/office/drawing/2014/main" id="{2DEFB831-E0D4-49A0-A7CD-B3BD940E98AC}"/>
                    </a:ext>
                  </a:extLst>
                </p:cNvPr>
                <p:cNvSpPr/>
                <p:nvPr/>
              </p:nvSpPr>
              <p:spPr>
                <a:xfrm>
                  <a:off x="8102565" y="2661358"/>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E6135910-E3A9-4391-B1F5-4AE0D10FF0AE}"/>
                    </a:ext>
                  </a:extLst>
                </p:cNvPr>
                <p:cNvSpPr/>
                <p:nvPr/>
              </p:nvSpPr>
              <p:spPr>
                <a:xfrm>
                  <a:off x="8424565" y="2661359"/>
                  <a:ext cx="321987" cy="321987"/>
                </a:xfrm>
                <a:custGeom>
                  <a:avLst/>
                  <a:gdLst/>
                  <a:ahLst/>
                  <a:cxnLst/>
                  <a:rect l="0" t="0" r="0" b="0"/>
                  <a:pathLst>
                    <a:path w="321987" h="321988">
                      <a:moveTo>
                        <a:pt x="0" y="0"/>
                      </a:moveTo>
                      <a:lnTo>
                        <a:pt x="321986" y="0"/>
                      </a:lnTo>
                      <a:lnTo>
                        <a:pt x="321986" y="321987"/>
                      </a:lnTo>
                      <a:lnTo>
                        <a:pt x="0" y="321987"/>
                      </a:lnTo>
                      <a:close/>
                    </a:path>
                  </a:pathLst>
                </a:cu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97" name="任意多边形: 形状 96">
                  <a:extLst>
                    <a:ext uri="{FF2B5EF4-FFF2-40B4-BE49-F238E27FC236}">
                      <a16:creationId xmlns:a16="http://schemas.microsoft.com/office/drawing/2014/main" id="{82B43421-526B-453B-9196-D0FF6E9B2AA7}"/>
                    </a:ext>
                  </a:extLst>
                </p:cNvPr>
                <p:cNvSpPr/>
                <p:nvPr/>
              </p:nvSpPr>
              <p:spPr>
                <a:xfrm>
                  <a:off x="8746564" y="2661359"/>
                  <a:ext cx="321987" cy="321987"/>
                </a:xfrm>
                <a:custGeom>
                  <a:avLst/>
                  <a:gdLst/>
                  <a:ahLst/>
                  <a:cxnLst/>
                  <a:rect l="0" t="0" r="0" b="0"/>
                  <a:pathLst>
                    <a:path w="321987" h="321988">
                      <a:moveTo>
                        <a:pt x="0" y="0"/>
                      </a:moveTo>
                      <a:lnTo>
                        <a:pt x="321986" y="0"/>
                      </a:lnTo>
                      <a:lnTo>
                        <a:pt x="321986" y="321987"/>
                      </a:lnTo>
                      <a:lnTo>
                        <a:pt x="0" y="321987"/>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98" name="任意多边形: 形状 97">
                  <a:extLst>
                    <a:ext uri="{FF2B5EF4-FFF2-40B4-BE49-F238E27FC236}">
                      <a16:creationId xmlns:a16="http://schemas.microsoft.com/office/drawing/2014/main" id="{594D5822-38AB-4944-B016-DB4A0E112524}"/>
                    </a:ext>
                  </a:extLst>
                </p:cNvPr>
                <p:cNvSpPr/>
                <p:nvPr/>
              </p:nvSpPr>
              <p:spPr>
                <a:xfrm>
                  <a:off x="9068564" y="2661359"/>
                  <a:ext cx="321987" cy="321987"/>
                </a:xfrm>
                <a:custGeom>
                  <a:avLst/>
                  <a:gdLst/>
                  <a:ahLst/>
                  <a:cxnLst/>
                  <a:rect l="0" t="0" r="0" b="0"/>
                  <a:pathLst>
                    <a:path w="321987" h="321988">
                      <a:moveTo>
                        <a:pt x="0" y="0"/>
                      </a:moveTo>
                      <a:lnTo>
                        <a:pt x="321986" y="0"/>
                      </a:lnTo>
                      <a:lnTo>
                        <a:pt x="321986" y="321987"/>
                      </a:lnTo>
                      <a:lnTo>
                        <a:pt x="0" y="321987"/>
                      </a:lnTo>
                      <a:close/>
                    </a:path>
                  </a:pathLst>
                </a:cu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accent4">
                        <a:lumMod val="60000"/>
                        <a:lumOff val="40000"/>
                      </a:schemeClr>
                    </a:solidFill>
                  </a:endParaRPr>
                </a:p>
              </p:txBody>
            </p:sp>
            <p:sp>
              <p:nvSpPr>
                <p:cNvPr id="99" name="任意多边形: 形状 98">
                  <a:extLst>
                    <a:ext uri="{FF2B5EF4-FFF2-40B4-BE49-F238E27FC236}">
                      <a16:creationId xmlns:a16="http://schemas.microsoft.com/office/drawing/2014/main" id="{4663EE01-5585-44BA-9A3F-8E8C3D830861}"/>
                    </a:ext>
                  </a:extLst>
                </p:cNvPr>
                <p:cNvSpPr/>
                <p:nvPr/>
              </p:nvSpPr>
              <p:spPr>
                <a:xfrm>
                  <a:off x="9390563" y="2661359"/>
                  <a:ext cx="321987" cy="321987"/>
                </a:xfrm>
                <a:custGeom>
                  <a:avLst/>
                  <a:gdLst/>
                  <a:ahLst/>
                  <a:cxnLst/>
                  <a:rect l="0" t="0" r="0" b="0"/>
                  <a:pathLst>
                    <a:path w="321988" h="321988">
                      <a:moveTo>
                        <a:pt x="0" y="0"/>
                      </a:moveTo>
                      <a:lnTo>
                        <a:pt x="321987" y="0"/>
                      </a:lnTo>
                      <a:lnTo>
                        <a:pt x="321987" y="321987"/>
                      </a:lnTo>
                      <a:lnTo>
                        <a:pt x="0" y="321987"/>
                      </a:lnTo>
                      <a:close/>
                    </a:path>
                  </a:pathLst>
                </a:cu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accent4">
                        <a:lumMod val="40000"/>
                        <a:lumOff val="60000"/>
                      </a:schemeClr>
                    </a:solidFill>
                  </a:endParaRPr>
                </a:p>
              </p:txBody>
            </p:sp>
            <p:sp>
              <p:nvSpPr>
                <p:cNvPr id="100" name="矩形 14">
                  <a:extLst>
                    <a:ext uri="{FF2B5EF4-FFF2-40B4-BE49-F238E27FC236}">
                      <a16:creationId xmlns:a16="http://schemas.microsoft.com/office/drawing/2014/main" id="{477C37F2-AE29-4EBD-90D5-5BC9F73BEDBF}"/>
                    </a:ext>
                  </a:extLst>
                </p:cNvPr>
                <p:cNvSpPr/>
                <p:nvPr/>
              </p:nvSpPr>
              <p:spPr>
                <a:xfrm>
                  <a:off x="9712562" y="2661358"/>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a:extLst>
                  <a:ext uri="{FF2B5EF4-FFF2-40B4-BE49-F238E27FC236}">
                    <a16:creationId xmlns:a16="http://schemas.microsoft.com/office/drawing/2014/main" id="{73422C20-CAC6-443B-A3A7-12EED2749392}"/>
                  </a:ext>
                </a:extLst>
              </p:cNvPr>
              <p:cNvGrpSpPr/>
              <p:nvPr/>
            </p:nvGrpSpPr>
            <p:grpSpPr>
              <a:xfrm>
                <a:off x="1046010" y="2834410"/>
                <a:ext cx="1931920" cy="1189182"/>
                <a:chOff x="947007" y="1354595"/>
                <a:chExt cx="1931920" cy="1189182"/>
              </a:xfrm>
            </p:grpSpPr>
            <p:sp>
              <p:nvSpPr>
                <p:cNvPr id="115" name="矩形 114">
                  <a:extLst>
                    <a:ext uri="{FF2B5EF4-FFF2-40B4-BE49-F238E27FC236}">
                      <a16:creationId xmlns:a16="http://schemas.microsoft.com/office/drawing/2014/main" id="{7AB26089-8076-403E-9415-7A60A465F930}"/>
                    </a:ext>
                  </a:extLst>
                </p:cNvPr>
                <p:cNvSpPr/>
                <p:nvPr/>
              </p:nvSpPr>
              <p:spPr>
                <a:xfrm>
                  <a:off x="947007" y="1354595"/>
                  <a:ext cx="1931920" cy="8671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4">
                  <a:extLst>
                    <a:ext uri="{FF2B5EF4-FFF2-40B4-BE49-F238E27FC236}">
                      <a16:creationId xmlns:a16="http://schemas.microsoft.com/office/drawing/2014/main" id="{F11B51A1-61C1-44C5-9DBA-ED2641DD073C}"/>
                    </a:ext>
                  </a:extLst>
                </p:cNvPr>
                <p:cNvSpPr/>
                <p:nvPr/>
              </p:nvSpPr>
              <p:spPr>
                <a:xfrm>
                  <a:off x="947007" y="2221790"/>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4870FA57-C2CA-4EE9-9891-84A6B1F105B4}"/>
                    </a:ext>
                  </a:extLst>
                </p:cNvPr>
                <p:cNvSpPr/>
                <p:nvPr/>
              </p:nvSpPr>
              <p:spPr>
                <a:xfrm>
                  <a:off x="1268994" y="2221790"/>
                  <a:ext cx="321987" cy="321987"/>
                </a:xfrm>
                <a:custGeom>
                  <a:avLst/>
                  <a:gdLst/>
                  <a:ahLst/>
                  <a:cxnLst/>
                  <a:rect l="0" t="0" r="0" b="0"/>
                  <a:pathLst>
                    <a:path w="535710" h="535710">
                      <a:moveTo>
                        <a:pt x="0" y="0"/>
                      </a:moveTo>
                      <a:lnTo>
                        <a:pt x="535709" y="0"/>
                      </a:lnTo>
                      <a:lnTo>
                        <a:pt x="535709" y="535709"/>
                      </a:lnTo>
                      <a:lnTo>
                        <a:pt x="0" y="535709"/>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18" name="任意多边形: 形状 117">
                  <a:extLst>
                    <a:ext uri="{FF2B5EF4-FFF2-40B4-BE49-F238E27FC236}">
                      <a16:creationId xmlns:a16="http://schemas.microsoft.com/office/drawing/2014/main" id="{1B13C01C-DFFF-4E9F-B92E-5A4215B4E3AF}"/>
                    </a:ext>
                  </a:extLst>
                </p:cNvPr>
                <p:cNvSpPr/>
                <p:nvPr/>
              </p:nvSpPr>
              <p:spPr>
                <a:xfrm>
                  <a:off x="1590981" y="2221790"/>
                  <a:ext cx="321987" cy="321987"/>
                </a:xfrm>
                <a:custGeom>
                  <a:avLst/>
                  <a:gdLst/>
                  <a:ahLst/>
                  <a:cxnLst/>
                  <a:rect l="0" t="0" r="0" b="0"/>
                  <a:pathLst>
                    <a:path w="535710" h="535710">
                      <a:moveTo>
                        <a:pt x="0" y="0"/>
                      </a:moveTo>
                      <a:lnTo>
                        <a:pt x="535709" y="0"/>
                      </a:lnTo>
                      <a:lnTo>
                        <a:pt x="535709" y="535709"/>
                      </a:lnTo>
                      <a:lnTo>
                        <a:pt x="0" y="535709"/>
                      </a:ln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24" name="任意多边形: 形状 123">
                  <a:extLst>
                    <a:ext uri="{FF2B5EF4-FFF2-40B4-BE49-F238E27FC236}">
                      <a16:creationId xmlns:a16="http://schemas.microsoft.com/office/drawing/2014/main" id="{647113C5-B34F-4304-B69B-C9C7C55A3B1A}"/>
                    </a:ext>
                  </a:extLst>
                </p:cNvPr>
                <p:cNvSpPr/>
                <p:nvPr/>
              </p:nvSpPr>
              <p:spPr>
                <a:xfrm>
                  <a:off x="1912968" y="2221790"/>
                  <a:ext cx="321987" cy="321987"/>
                </a:xfrm>
                <a:custGeom>
                  <a:avLst/>
                  <a:gdLst/>
                  <a:ahLst/>
                  <a:cxnLst/>
                  <a:rect l="0" t="0" r="0" b="0"/>
                  <a:pathLst>
                    <a:path w="535710" h="535710">
                      <a:moveTo>
                        <a:pt x="0" y="0"/>
                      </a:moveTo>
                      <a:lnTo>
                        <a:pt x="535709" y="0"/>
                      </a:lnTo>
                      <a:lnTo>
                        <a:pt x="535709" y="535709"/>
                      </a:lnTo>
                      <a:lnTo>
                        <a:pt x="0" y="535709"/>
                      </a:lnTo>
                      <a:close/>
                    </a:path>
                  </a:pathLst>
                </a:cu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FFFF"/>
                    </a:solidFill>
                  </a:endParaRPr>
                </a:p>
              </p:txBody>
            </p:sp>
            <p:sp>
              <p:nvSpPr>
                <p:cNvPr id="125" name="任意多边形: 形状 124">
                  <a:extLst>
                    <a:ext uri="{FF2B5EF4-FFF2-40B4-BE49-F238E27FC236}">
                      <a16:creationId xmlns:a16="http://schemas.microsoft.com/office/drawing/2014/main" id="{5303AD85-A018-43D5-A077-A439AEEB4865}"/>
                    </a:ext>
                  </a:extLst>
                </p:cNvPr>
                <p:cNvSpPr/>
                <p:nvPr/>
              </p:nvSpPr>
              <p:spPr>
                <a:xfrm>
                  <a:off x="2234954" y="2221790"/>
                  <a:ext cx="321987" cy="321987"/>
                </a:xfrm>
                <a:custGeom>
                  <a:avLst/>
                  <a:gdLst/>
                  <a:ahLst/>
                  <a:cxnLst/>
                  <a:rect l="0" t="0" r="0" b="0"/>
                  <a:pathLst>
                    <a:path w="535710" h="535710">
                      <a:moveTo>
                        <a:pt x="0" y="0"/>
                      </a:moveTo>
                      <a:lnTo>
                        <a:pt x="535709" y="0"/>
                      </a:lnTo>
                      <a:lnTo>
                        <a:pt x="535709" y="535709"/>
                      </a:lnTo>
                      <a:lnTo>
                        <a:pt x="0" y="535709"/>
                      </a:lnTo>
                      <a:close/>
                    </a:path>
                  </a:pathLst>
                </a:cu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26" name="矩形 19">
                  <a:extLst>
                    <a:ext uri="{FF2B5EF4-FFF2-40B4-BE49-F238E27FC236}">
                      <a16:creationId xmlns:a16="http://schemas.microsoft.com/office/drawing/2014/main" id="{135E445A-351D-4109-AD55-D95FE70D6A84}"/>
                    </a:ext>
                  </a:extLst>
                </p:cNvPr>
                <p:cNvSpPr/>
                <p:nvPr/>
              </p:nvSpPr>
              <p:spPr>
                <a:xfrm>
                  <a:off x="2556940" y="2221790"/>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4858327 w 5394036"/>
                    <a:gd name="connsiteY0" fmla="*/ 3539836 h 4075545"/>
                    <a:gd name="connsiteX1" fmla="*/ 0 w 5394036"/>
                    <a:gd name="connsiteY1" fmla="*/ 0 h 4075545"/>
                    <a:gd name="connsiteX2" fmla="*/ 5394036 w 5394036"/>
                    <a:gd name="connsiteY2" fmla="*/ 3539836 h 4075545"/>
                    <a:gd name="connsiteX3" fmla="*/ 5394036 w 5394036"/>
                    <a:gd name="connsiteY3" fmla="*/ 4075545 h 4075545"/>
                    <a:gd name="connsiteX4" fmla="*/ 4858327 w 5394036"/>
                    <a:gd name="connsiteY4" fmla="*/ 4075545 h 4075545"/>
                    <a:gd name="connsiteX5" fmla="*/ 4858327 w 5394036"/>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7" name="组合 126">
                <a:extLst>
                  <a:ext uri="{FF2B5EF4-FFF2-40B4-BE49-F238E27FC236}">
                    <a16:creationId xmlns:a16="http://schemas.microsoft.com/office/drawing/2014/main" id="{08BD40C4-4E44-45B6-ABC1-76F0C5A1B5DD}"/>
                  </a:ext>
                </a:extLst>
              </p:cNvPr>
              <p:cNvGrpSpPr/>
              <p:nvPr/>
            </p:nvGrpSpPr>
            <p:grpSpPr>
              <a:xfrm>
                <a:off x="3768653" y="2834409"/>
                <a:ext cx="1931920" cy="1189183"/>
                <a:chOff x="1191492" y="4765451"/>
                <a:chExt cx="1931920" cy="1189183"/>
              </a:xfrm>
            </p:grpSpPr>
            <p:sp>
              <p:nvSpPr>
                <p:cNvPr id="128" name="矩形 127">
                  <a:extLst>
                    <a:ext uri="{FF2B5EF4-FFF2-40B4-BE49-F238E27FC236}">
                      <a16:creationId xmlns:a16="http://schemas.microsoft.com/office/drawing/2014/main" id="{711158A0-FC81-431B-883A-80F929B850F6}"/>
                    </a:ext>
                  </a:extLst>
                </p:cNvPr>
                <p:cNvSpPr/>
                <p:nvPr/>
              </p:nvSpPr>
              <p:spPr>
                <a:xfrm>
                  <a:off x="1191492" y="4765451"/>
                  <a:ext cx="1931920" cy="8671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4">
                  <a:extLst>
                    <a:ext uri="{FF2B5EF4-FFF2-40B4-BE49-F238E27FC236}">
                      <a16:creationId xmlns:a16="http://schemas.microsoft.com/office/drawing/2014/main" id="{850AEBA1-29FF-49D3-89E1-F80108FBD4E1}"/>
                    </a:ext>
                  </a:extLst>
                </p:cNvPr>
                <p:cNvSpPr/>
                <p:nvPr/>
              </p:nvSpPr>
              <p:spPr>
                <a:xfrm>
                  <a:off x="1191492" y="5632646"/>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a:extLst>
                    <a:ext uri="{FF2B5EF4-FFF2-40B4-BE49-F238E27FC236}">
                      <a16:creationId xmlns:a16="http://schemas.microsoft.com/office/drawing/2014/main" id="{8536C042-96EF-4860-93EF-FA2A2EE0DCBD}"/>
                    </a:ext>
                  </a:extLst>
                </p:cNvPr>
                <p:cNvSpPr/>
                <p:nvPr/>
              </p:nvSpPr>
              <p:spPr>
                <a:xfrm>
                  <a:off x="1513480" y="5632647"/>
                  <a:ext cx="321987" cy="321987"/>
                </a:xfrm>
                <a:custGeom>
                  <a:avLst/>
                  <a:gdLst/>
                  <a:ahLst/>
                  <a:cxnLst/>
                  <a:rect l="0" t="0" r="0" b="0"/>
                  <a:pathLst>
                    <a:path w="321988" h="321988">
                      <a:moveTo>
                        <a:pt x="0" y="0"/>
                      </a:moveTo>
                      <a:lnTo>
                        <a:pt x="321987" y="0"/>
                      </a:lnTo>
                      <a:lnTo>
                        <a:pt x="321987" y="321987"/>
                      </a:lnTo>
                      <a:lnTo>
                        <a:pt x="0" y="321987"/>
                      </a:ln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31" name="任意多边形: 形状 130">
                  <a:extLst>
                    <a:ext uri="{FF2B5EF4-FFF2-40B4-BE49-F238E27FC236}">
                      <a16:creationId xmlns:a16="http://schemas.microsoft.com/office/drawing/2014/main" id="{50576356-801D-47A1-BAB6-B82592DAEF69}"/>
                    </a:ext>
                  </a:extLst>
                </p:cNvPr>
                <p:cNvSpPr/>
                <p:nvPr/>
              </p:nvSpPr>
              <p:spPr>
                <a:xfrm>
                  <a:off x="1835466" y="5632647"/>
                  <a:ext cx="321987" cy="321987"/>
                </a:xfrm>
                <a:custGeom>
                  <a:avLst/>
                  <a:gdLst/>
                  <a:ahLst/>
                  <a:cxnLst/>
                  <a:rect l="0" t="0" r="0" b="0"/>
                  <a:pathLst>
                    <a:path w="321988" h="321988">
                      <a:moveTo>
                        <a:pt x="0" y="0"/>
                      </a:moveTo>
                      <a:lnTo>
                        <a:pt x="321987" y="0"/>
                      </a:lnTo>
                      <a:lnTo>
                        <a:pt x="321987" y="321987"/>
                      </a:lnTo>
                      <a:lnTo>
                        <a:pt x="0" y="32198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32" name="任意多边形: 形状 131">
                  <a:extLst>
                    <a:ext uri="{FF2B5EF4-FFF2-40B4-BE49-F238E27FC236}">
                      <a16:creationId xmlns:a16="http://schemas.microsoft.com/office/drawing/2014/main" id="{60F15A43-DE05-40F6-9210-3EFD368AF0A0}"/>
                    </a:ext>
                  </a:extLst>
                </p:cNvPr>
                <p:cNvSpPr/>
                <p:nvPr/>
              </p:nvSpPr>
              <p:spPr>
                <a:xfrm>
                  <a:off x="2157453" y="5632647"/>
                  <a:ext cx="321987" cy="321987"/>
                </a:xfrm>
                <a:custGeom>
                  <a:avLst/>
                  <a:gdLst/>
                  <a:ahLst/>
                  <a:cxnLst/>
                  <a:rect l="0" t="0" r="0" b="0"/>
                  <a:pathLst>
                    <a:path w="321988" h="321988">
                      <a:moveTo>
                        <a:pt x="0" y="0"/>
                      </a:moveTo>
                      <a:lnTo>
                        <a:pt x="321987" y="0"/>
                      </a:lnTo>
                      <a:lnTo>
                        <a:pt x="321987" y="321987"/>
                      </a:lnTo>
                      <a:lnTo>
                        <a:pt x="0" y="321987"/>
                      </a:lnTo>
                      <a:close/>
                    </a:path>
                  </a:pathLst>
                </a:cu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33" name="任意多边形: 形状 132">
                  <a:extLst>
                    <a:ext uri="{FF2B5EF4-FFF2-40B4-BE49-F238E27FC236}">
                      <a16:creationId xmlns:a16="http://schemas.microsoft.com/office/drawing/2014/main" id="{3ACCEB03-BB65-423D-892B-E3900985A9C6}"/>
                    </a:ext>
                  </a:extLst>
                </p:cNvPr>
                <p:cNvSpPr/>
                <p:nvPr/>
              </p:nvSpPr>
              <p:spPr>
                <a:xfrm>
                  <a:off x="2479440" y="5632647"/>
                  <a:ext cx="321987" cy="321987"/>
                </a:xfrm>
                <a:custGeom>
                  <a:avLst/>
                  <a:gdLst/>
                  <a:ahLst/>
                  <a:cxnLst/>
                  <a:rect l="0" t="0" r="0" b="0"/>
                  <a:pathLst>
                    <a:path w="321988" h="321988">
                      <a:moveTo>
                        <a:pt x="0" y="0"/>
                      </a:moveTo>
                      <a:lnTo>
                        <a:pt x="321987" y="0"/>
                      </a:lnTo>
                      <a:lnTo>
                        <a:pt x="321987" y="321987"/>
                      </a:lnTo>
                      <a:lnTo>
                        <a:pt x="0" y="321987"/>
                      </a:lnTo>
                      <a:close/>
                    </a:path>
                  </a:pathLst>
                </a:cu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34" name="矩形 19">
                  <a:extLst>
                    <a:ext uri="{FF2B5EF4-FFF2-40B4-BE49-F238E27FC236}">
                      <a16:creationId xmlns:a16="http://schemas.microsoft.com/office/drawing/2014/main" id="{6BDFF19A-40A8-4CE7-9321-FF92ED6ADF59}"/>
                    </a:ext>
                  </a:extLst>
                </p:cNvPr>
                <p:cNvSpPr/>
                <p:nvPr/>
              </p:nvSpPr>
              <p:spPr>
                <a:xfrm>
                  <a:off x="2801425" y="5632646"/>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4858327 w 5394036"/>
                    <a:gd name="connsiteY0" fmla="*/ 3539836 h 4075545"/>
                    <a:gd name="connsiteX1" fmla="*/ 0 w 5394036"/>
                    <a:gd name="connsiteY1" fmla="*/ 0 h 4075545"/>
                    <a:gd name="connsiteX2" fmla="*/ 5394036 w 5394036"/>
                    <a:gd name="connsiteY2" fmla="*/ 3539836 h 4075545"/>
                    <a:gd name="connsiteX3" fmla="*/ 5394036 w 5394036"/>
                    <a:gd name="connsiteY3" fmla="*/ 4075545 h 4075545"/>
                    <a:gd name="connsiteX4" fmla="*/ 4858327 w 5394036"/>
                    <a:gd name="connsiteY4" fmla="*/ 4075545 h 4075545"/>
                    <a:gd name="connsiteX5" fmla="*/ 4858327 w 5394036"/>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a:extLst>
                <a:ext uri="{FF2B5EF4-FFF2-40B4-BE49-F238E27FC236}">
                  <a16:creationId xmlns:a16="http://schemas.microsoft.com/office/drawing/2014/main" id="{36FACAF0-4081-46E1-B41A-BF62ADDADE5D}"/>
                </a:ext>
              </a:extLst>
            </p:cNvPr>
            <p:cNvSpPr txBox="1"/>
            <p:nvPr/>
          </p:nvSpPr>
          <p:spPr>
            <a:xfrm>
              <a:off x="2890346" y="4473679"/>
              <a:ext cx="965959" cy="369332"/>
            </a:xfrm>
            <a:prstGeom prst="rect">
              <a:avLst/>
            </a:prstGeom>
            <a:noFill/>
          </p:spPr>
          <p:txBody>
            <a:bodyPr wrap="square" rtlCol="0">
              <a:spAutoFit/>
            </a:bodyPr>
            <a:lstStyle/>
            <a:p>
              <a:pPr algn="ctr"/>
              <a:r>
                <a:rPr lang="zh-CN" altLang="en-US" dirty="0"/>
                <a:t>主色</a:t>
              </a:r>
            </a:p>
          </p:txBody>
        </p:sp>
        <p:sp>
          <p:nvSpPr>
            <p:cNvPr id="135" name="文本框 134">
              <a:extLst>
                <a:ext uri="{FF2B5EF4-FFF2-40B4-BE49-F238E27FC236}">
                  <a16:creationId xmlns:a16="http://schemas.microsoft.com/office/drawing/2014/main" id="{F194004F-41BF-4733-A477-5C2254188287}"/>
                </a:ext>
              </a:extLst>
            </p:cNvPr>
            <p:cNvSpPr txBox="1"/>
            <p:nvPr/>
          </p:nvSpPr>
          <p:spPr>
            <a:xfrm>
              <a:off x="5616454" y="4473679"/>
              <a:ext cx="965959" cy="369332"/>
            </a:xfrm>
            <a:prstGeom prst="rect">
              <a:avLst/>
            </a:prstGeom>
            <a:noFill/>
          </p:spPr>
          <p:txBody>
            <a:bodyPr wrap="square" rtlCol="0">
              <a:spAutoFit/>
            </a:bodyPr>
            <a:lstStyle/>
            <a:p>
              <a:pPr algn="ctr"/>
              <a:r>
                <a:rPr lang="zh-CN" altLang="en-US" dirty="0"/>
                <a:t>强调色</a:t>
              </a:r>
            </a:p>
          </p:txBody>
        </p:sp>
        <p:sp>
          <p:nvSpPr>
            <p:cNvPr id="136" name="文本框 135">
              <a:extLst>
                <a:ext uri="{FF2B5EF4-FFF2-40B4-BE49-F238E27FC236}">
                  <a16:creationId xmlns:a16="http://schemas.microsoft.com/office/drawing/2014/main" id="{CD3A7480-92E6-47A2-A3AD-94A9A4C04C73}"/>
                </a:ext>
              </a:extLst>
            </p:cNvPr>
            <p:cNvSpPr txBox="1"/>
            <p:nvPr/>
          </p:nvSpPr>
          <p:spPr>
            <a:xfrm>
              <a:off x="8342113" y="4473679"/>
              <a:ext cx="965959" cy="369332"/>
            </a:xfrm>
            <a:prstGeom prst="rect">
              <a:avLst/>
            </a:prstGeom>
            <a:noFill/>
          </p:spPr>
          <p:txBody>
            <a:bodyPr wrap="square" rtlCol="0">
              <a:spAutoFit/>
            </a:bodyPr>
            <a:lstStyle/>
            <a:p>
              <a:pPr algn="ctr"/>
              <a:r>
                <a:rPr lang="zh-CN" altLang="en-US" dirty="0"/>
                <a:t>强调色</a:t>
              </a:r>
            </a:p>
          </p:txBody>
        </p:sp>
      </p:grpSp>
    </p:spTree>
    <p:extLst>
      <p:ext uri="{BB962C8B-B14F-4D97-AF65-F5344CB8AC3E}">
        <p14:creationId xmlns:p14="http://schemas.microsoft.com/office/powerpoint/2010/main" val="42274536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川民院校徽">
            <a:extLst>
              <a:ext uri="{FF2B5EF4-FFF2-40B4-BE49-F238E27FC236}">
                <a16:creationId xmlns:a16="http://schemas.microsoft.com/office/drawing/2014/main" id="{DD3FE755-79FE-4FFC-872B-6D58B68F1B94}"/>
              </a:ext>
            </a:extLst>
          </p:cNvPr>
          <p:cNvGrpSpPr/>
          <p:nvPr/>
        </p:nvGrpSpPr>
        <p:grpSpPr>
          <a:xfrm>
            <a:off x="9881585" y="404517"/>
            <a:ext cx="4531276" cy="4539006"/>
            <a:chOff x="8672941" y="3159214"/>
            <a:chExt cx="524534" cy="525429"/>
          </a:xfrm>
          <a:solidFill>
            <a:schemeClr val="bg2">
              <a:lumMod val="90000"/>
              <a:alpha val="20000"/>
            </a:schemeClr>
          </a:solidFill>
        </p:grpSpPr>
        <p:sp>
          <p:nvSpPr>
            <p:cNvPr id="139" name="任意多边形: 形状 138">
              <a:extLst>
                <a:ext uri="{FF2B5EF4-FFF2-40B4-BE49-F238E27FC236}">
                  <a16:creationId xmlns:a16="http://schemas.microsoft.com/office/drawing/2014/main" id="{C3100850-1E25-491D-8A69-D8179F783A6D}"/>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F766CBB0-97DA-4A76-B119-6F24FC39E935}"/>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C6CF54B2-AC5F-4CE2-8917-533C372BE1A3}"/>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0EDA4E2C-B50B-47E3-A438-ED2FE848DC2B}"/>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82F5313C-2929-4F33-BCC4-A8DBDC30F8E0}"/>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696F2983-B3C4-4A61-BA17-DC2A6255EBE2}"/>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59E0A080-ED26-410D-B931-B47F8AEE2D61}"/>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D5041144-60AA-4455-97CB-1050AFD02503}"/>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3DB5172-B098-4E4F-B080-FACB515C3BDB}"/>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DA621944-E130-4372-8984-ACDB7F90128D}"/>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350B49CE-0F5A-4F5E-8D9B-15C9F8DABCAF}"/>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FBF85AD3-3CC6-4136-B6B5-ACC373754CC2}"/>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4BD58E38-E6C0-4627-A971-5A2C31D73E1F}"/>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A1A4896B-C86F-4BF6-8913-AE7349153EFC}"/>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13F7E63-E14D-4E3F-8709-A44703B5EA98}"/>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9068168-D5EF-4D73-B281-D6BB12B838FB}"/>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1CE60FE-1CA4-4446-BC92-6FAF3160832B}"/>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F4DF96D3-5A96-429E-9653-FE214A7DAA45}"/>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87A6538A-B07A-4228-A93C-174D51317552}"/>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F42A2396-49E7-438E-9DC7-D6CCD9835ED0}"/>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404CB876-9B46-42EC-B44F-40888CD62EE3}"/>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8DD0BB62-C8ED-479A-B930-2F979F1C9A66}"/>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10E555D5-C41A-4F84-BA9C-1AC03F125C0B}"/>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3722A0BB-F004-47BA-8978-B4A7314B7BE3}"/>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BCBE7E7-7AAC-4062-B26F-E18C5F411BA3}"/>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440A7493-B645-4C78-8612-54A1BE2D5F95}"/>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2A342B3F-F82A-4FFA-8C10-1F83C9937DE8}"/>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2C64E786-67D1-4478-80DF-16944D53840B}"/>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675F992A-89C0-45AB-B7C5-930C335EF536}"/>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D0294E53-561F-4BF8-B1C6-36543139D97C}"/>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052F922B-AAB1-43D3-9255-74548028DD85}"/>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345B2C48-AC66-4027-8113-A5657832CE62}"/>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FAA70674-BF3A-40A5-B479-877DC7374CA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85FCE747-FB7C-4B70-8F43-22DF06475734}"/>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8AA50781-4135-4D62-8547-A5187591727C}"/>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657891E8-4F5C-4B28-80E2-B9F7F8E95C5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D95AAEE3-09B7-48D4-A38C-2FDA8AA997CA}"/>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451534C7-2776-4181-8140-45C2F89F7B04}"/>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grpSp>
        <p:nvGrpSpPr>
          <p:cNvPr id="177" name="川民院校徽">
            <a:extLst>
              <a:ext uri="{FF2B5EF4-FFF2-40B4-BE49-F238E27FC236}">
                <a16:creationId xmlns:a16="http://schemas.microsoft.com/office/drawing/2014/main" id="{488A5E86-F364-4EF9-8984-FCC7D21144A4}"/>
              </a:ext>
            </a:extLst>
          </p:cNvPr>
          <p:cNvGrpSpPr/>
          <p:nvPr/>
        </p:nvGrpSpPr>
        <p:grpSpPr>
          <a:xfrm>
            <a:off x="-2220861" y="404517"/>
            <a:ext cx="4531276" cy="4539006"/>
            <a:chOff x="8672941" y="3159214"/>
            <a:chExt cx="524534" cy="525429"/>
          </a:xfrm>
          <a:solidFill>
            <a:schemeClr val="bg2">
              <a:lumMod val="90000"/>
              <a:alpha val="20000"/>
            </a:schemeClr>
          </a:solidFill>
        </p:grpSpPr>
        <p:sp>
          <p:nvSpPr>
            <p:cNvPr id="178" name="任意多边形: 形状 177">
              <a:extLst>
                <a:ext uri="{FF2B5EF4-FFF2-40B4-BE49-F238E27FC236}">
                  <a16:creationId xmlns:a16="http://schemas.microsoft.com/office/drawing/2014/main" id="{4A66E746-3094-43BB-ACEA-F1261DB23785}"/>
                </a:ext>
              </a:extLst>
            </p:cNvPr>
            <p:cNvSpPr/>
            <p:nvPr/>
          </p:nvSpPr>
          <p:spPr>
            <a:xfrm>
              <a:off x="8672941" y="3159214"/>
              <a:ext cx="524534" cy="525429"/>
            </a:xfrm>
            <a:custGeom>
              <a:avLst/>
              <a:gdLst>
                <a:gd name="connsiteX0" fmla="*/ 0 w 2478933"/>
                <a:gd name="connsiteY0" fmla="*/ 1169347 h 2483162"/>
                <a:gd name="connsiteX1" fmla="*/ 5643 w 2478933"/>
                <a:gd name="connsiteY1" fmla="*/ 1124018 h 2483162"/>
                <a:gd name="connsiteX2" fmla="*/ 216114 w 2478933"/>
                <a:gd name="connsiteY2" fmla="*/ 540943 h 2483162"/>
                <a:gd name="connsiteX3" fmla="*/ 987277 w 2478933"/>
                <a:gd name="connsiteY3" fmla="*/ 26332 h 2483162"/>
                <a:gd name="connsiteX4" fmla="*/ 1160695 w 2478933"/>
                <a:gd name="connsiteY4" fmla="*/ 3009 h 2483162"/>
                <a:gd name="connsiteX5" fmla="*/ 1171980 w 2478933"/>
                <a:gd name="connsiteY5" fmla="*/ 0 h 2483162"/>
                <a:gd name="connsiteX6" fmla="*/ 1308345 w 2478933"/>
                <a:gd name="connsiteY6" fmla="*/ 0 h 2483162"/>
                <a:gd name="connsiteX7" fmla="*/ 1351981 w 2478933"/>
                <a:gd name="connsiteY7" fmla="*/ 5831 h 2483162"/>
                <a:gd name="connsiteX8" fmla="*/ 2034179 w 2478933"/>
                <a:gd name="connsiteY8" fmla="*/ 290221 h 2483162"/>
                <a:gd name="connsiteX9" fmla="*/ 2444776 w 2478933"/>
                <a:gd name="connsiteY9" fmla="*/ 956431 h 2483162"/>
                <a:gd name="connsiteX10" fmla="*/ 1527607 w 2478933"/>
                <a:gd name="connsiteY10" fmla="*/ 2449017 h 2483162"/>
                <a:gd name="connsiteX11" fmla="*/ 38558 w 2478933"/>
                <a:gd name="connsiteY11" fmla="*/ 1546277 h 2483162"/>
                <a:gd name="connsiteX12" fmla="*/ 2821 w 2478933"/>
                <a:gd name="connsiteY12" fmla="*/ 1318690 h 2483162"/>
                <a:gd name="connsiteX13" fmla="*/ 0 w 2478933"/>
                <a:gd name="connsiteY13" fmla="*/ 1308909 h 2483162"/>
                <a:gd name="connsiteX14" fmla="*/ 28025 w 2478933"/>
                <a:gd name="connsiteY14" fmla="*/ 1238564 h 2483162"/>
                <a:gd name="connsiteX15" fmla="*/ 1238376 w 2478933"/>
                <a:gd name="connsiteY15" fmla="*/ 2450042 h 2483162"/>
                <a:gd name="connsiteX16" fmla="*/ 2449854 w 2478933"/>
                <a:gd name="connsiteY16" fmla="*/ 1239692 h 2483162"/>
                <a:gd name="connsiteX17" fmla="*/ 1239504 w 2478933"/>
                <a:gd name="connsiteY17" fmla="*/ 28213 h 2483162"/>
                <a:gd name="connsiteX18" fmla="*/ 1238752 w 2478933"/>
                <a:gd name="connsiteY18" fmla="*/ 28213 h 2483162"/>
                <a:gd name="connsiteX19" fmla="*/ 28025 w 2478933"/>
                <a:gd name="connsiteY19" fmla="*/ 1238564 h 248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8933" h="2483162">
                  <a:moveTo>
                    <a:pt x="0" y="1169347"/>
                  </a:moveTo>
                  <a:cubicBezTo>
                    <a:pt x="1881" y="1154300"/>
                    <a:pt x="4326" y="1139253"/>
                    <a:pt x="5643" y="1124018"/>
                  </a:cubicBezTo>
                  <a:cubicBezTo>
                    <a:pt x="23548" y="914586"/>
                    <a:pt x="96124" y="713525"/>
                    <a:pt x="216114" y="540943"/>
                  </a:cubicBezTo>
                  <a:cubicBezTo>
                    <a:pt x="395535" y="274712"/>
                    <a:pt x="672574" y="89839"/>
                    <a:pt x="987277" y="26332"/>
                  </a:cubicBezTo>
                  <a:cubicBezTo>
                    <a:pt x="1043704" y="14107"/>
                    <a:pt x="1102764" y="10533"/>
                    <a:pt x="1160695" y="3009"/>
                  </a:cubicBezTo>
                  <a:cubicBezTo>
                    <a:pt x="1164523" y="2271"/>
                    <a:pt x="1168294" y="1265"/>
                    <a:pt x="1171980" y="0"/>
                  </a:cubicBezTo>
                  <a:lnTo>
                    <a:pt x="1308345" y="0"/>
                  </a:lnTo>
                  <a:cubicBezTo>
                    <a:pt x="1323016" y="2069"/>
                    <a:pt x="1337310" y="4326"/>
                    <a:pt x="1351981" y="5831"/>
                  </a:cubicBezTo>
                  <a:cubicBezTo>
                    <a:pt x="1603437" y="27315"/>
                    <a:pt x="1841921" y="126733"/>
                    <a:pt x="2034179" y="290221"/>
                  </a:cubicBezTo>
                  <a:cubicBezTo>
                    <a:pt x="2240555" y="461119"/>
                    <a:pt x="2384863" y="695264"/>
                    <a:pt x="2444776" y="956431"/>
                  </a:cubicBezTo>
                  <a:cubicBezTo>
                    <a:pt x="2603673" y="1621866"/>
                    <a:pt x="2193043" y="2290120"/>
                    <a:pt x="1527607" y="2449017"/>
                  </a:cubicBezTo>
                  <a:cubicBezTo>
                    <a:pt x="867808" y="2606568"/>
                    <a:pt x="204011" y="2204139"/>
                    <a:pt x="38558" y="1546277"/>
                  </a:cubicBezTo>
                  <a:cubicBezTo>
                    <a:pt x="19341" y="1471743"/>
                    <a:pt x="7373" y="1395526"/>
                    <a:pt x="2821" y="1318690"/>
                  </a:cubicBezTo>
                  <a:cubicBezTo>
                    <a:pt x="2256" y="1315333"/>
                    <a:pt x="1309" y="1312051"/>
                    <a:pt x="0" y="1308909"/>
                  </a:cubicBezTo>
                  <a:close/>
                  <a:moveTo>
                    <a:pt x="28025" y="1238564"/>
                  </a:moveTo>
                  <a:cubicBezTo>
                    <a:pt x="27714" y="1907333"/>
                    <a:pt x="569606" y="2449731"/>
                    <a:pt x="1238376" y="2450042"/>
                  </a:cubicBezTo>
                  <a:cubicBezTo>
                    <a:pt x="1907145" y="2450354"/>
                    <a:pt x="2449543" y="1908462"/>
                    <a:pt x="2449854" y="1239692"/>
                  </a:cubicBezTo>
                  <a:cubicBezTo>
                    <a:pt x="2450166" y="570923"/>
                    <a:pt x="1908274" y="28525"/>
                    <a:pt x="1239504" y="28213"/>
                  </a:cubicBezTo>
                  <a:cubicBezTo>
                    <a:pt x="1239254" y="28213"/>
                    <a:pt x="1239003" y="28213"/>
                    <a:pt x="1238752" y="28213"/>
                  </a:cubicBezTo>
                  <a:cubicBezTo>
                    <a:pt x="570319" y="28421"/>
                    <a:pt x="28441" y="570131"/>
                    <a:pt x="28025" y="1238564"/>
                  </a:cubicBezTo>
                  <a:close/>
                </a:path>
              </a:pathLst>
            </a:custGeom>
            <a:grpFill/>
            <a:ln w="18797"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0B01FB15-D3E6-4592-BBE5-86CBE735E293}"/>
                </a:ext>
              </a:extLst>
            </p:cNvPr>
            <p:cNvSpPr/>
            <p:nvPr/>
          </p:nvSpPr>
          <p:spPr>
            <a:xfrm>
              <a:off x="8751624" y="3237936"/>
              <a:ext cx="366946" cy="366946"/>
            </a:xfrm>
            <a:custGeom>
              <a:avLst/>
              <a:gdLst>
                <a:gd name="connsiteX0" fmla="*/ 0 w 1734177"/>
                <a:gd name="connsiteY0" fmla="*/ 867465 h 1734177"/>
                <a:gd name="connsiteX1" fmla="*/ 866713 w 1734177"/>
                <a:gd name="connsiteY1" fmla="*/ 0 h 1734177"/>
                <a:gd name="connsiteX2" fmla="*/ 1734177 w 1734177"/>
                <a:gd name="connsiteY2" fmla="*/ 866712 h 1734177"/>
                <a:gd name="connsiteX3" fmla="*/ 867465 w 1734177"/>
                <a:gd name="connsiteY3" fmla="*/ 1734177 h 1734177"/>
                <a:gd name="connsiteX4" fmla="*/ 866901 w 1734177"/>
                <a:gd name="connsiteY4" fmla="*/ 1734177 h 1734177"/>
                <a:gd name="connsiteX5" fmla="*/ 0 w 1734177"/>
                <a:gd name="connsiteY5" fmla="*/ 868405 h 1734177"/>
                <a:gd name="connsiteX6" fmla="*/ 0 w 1734177"/>
                <a:gd name="connsiteY6" fmla="*/ 867465 h 1734177"/>
                <a:gd name="connsiteX7" fmla="*/ 27837 w 1734177"/>
                <a:gd name="connsiteY7" fmla="*/ 867465 h 1734177"/>
                <a:gd name="connsiteX8" fmla="*/ 867465 w 1734177"/>
                <a:gd name="connsiteY8" fmla="*/ 1706340 h 1734177"/>
                <a:gd name="connsiteX9" fmla="*/ 1706340 w 1734177"/>
                <a:gd name="connsiteY9" fmla="*/ 866712 h 1734177"/>
                <a:gd name="connsiteX10" fmla="*/ 866901 w 1734177"/>
                <a:gd name="connsiteY10" fmla="*/ 27837 h 1734177"/>
                <a:gd name="connsiteX11" fmla="*/ 27837 w 1734177"/>
                <a:gd name="connsiteY11" fmla="*/ 865772 h 1734177"/>
                <a:gd name="connsiteX12" fmla="*/ 27837 w 1734177"/>
                <a:gd name="connsiteY12" fmla="*/ 866524 h 17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4177" h="1734177">
                  <a:moveTo>
                    <a:pt x="0" y="867465"/>
                  </a:moveTo>
                  <a:cubicBezTo>
                    <a:pt x="-208" y="388585"/>
                    <a:pt x="387833" y="208"/>
                    <a:pt x="866713" y="0"/>
                  </a:cubicBezTo>
                  <a:cubicBezTo>
                    <a:pt x="1345592" y="-208"/>
                    <a:pt x="1733969" y="387833"/>
                    <a:pt x="1734177" y="866712"/>
                  </a:cubicBezTo>
                  <a:cubicBezTo>
                    <a:pt x="1734385" y="1345592"/>
                    <a:pt x="1346345" y="1733969"/>
                    <a:pt x="867465" y="1734177"/>
                  </a:cubicBezTo>
                  <a:cubicBezTo>
                    <a:pt x="867277" y="1734177"/>
                    <a:pt x="867089" y="1734177"/>
                    <a:pt x="866901" y="1734177"/>
                  </a:cubicBezTo>
                  <a:cubicBezTo>
                    <a:pt x="388437" y="1734489"/>
                    <a:pt x="312" y="1346870"/>
                    <a:pt x="0" y="868405"/>
                  </a:cubicBezTo>
                  <a:cubicBezTo>
                    <a:pt x="0" y="868092"/>
                    <a:pt x="0" y="867778"/>
                    <a:pt x="0" y="867465"/>
                  </a:cubicBezTo>
                  <a:close/>
                  <a:moveTo>
                    <a:pt x="27837" y="867465"/>
                  </a:moveTo>
                  <a:cubicBezTo>
                    <a:pt x="28045" y="1330971"/>
                    <a:pt x="403959" y="1706548"/>
                    <a:pt x="867465" y="1706340"/>
                  </a:cubicBezTo>
                  <a:cubicBezTo>
                    <a:pt x="1330971" y="1706132"/>
                    <a:pt x="1706548" y="1330218"/>
                    <a:pt x="1706340" y="866712"/>
                  </a:cubicBezTo>
                  <a:cubicBezTo>
                    <a:pt x="1706132" y="403280"/>
                    <a:pt x="1330333" y="27733"/>
                    <a:pt x="866901" y="27837"/>
                  </a:cubicBezTo>
                  <a:cubicBezTo>
                    <a:pt x="403810" y="27525"/>
                    <a:pt x="28149" y="402682"/>
                    <a:pt x="27837" y="865772"/>
                  </a:cubicBezTo>
                  <a:cubicBezTo>
                    <a:pt x="27837" y="866022"/>
                    <a:pt x="27837" y="866273"/>
                    <a:pt x="27837" y="866524"/>
                  </a:cubicBezTo>
                  <a:close/>
                </a:path>
              </a:pathLst>
            </a:custGeom>
            <a:grpFill/>
            <a:ln w="18797"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BEEA9D5A-3697-462F-B194-C8D296CFE70C}"/>
                </a:ext>
              </a:extLst>
            </p:cNvPr>
            <p:cNvSpPr/>
            <p:nvPr/>
          </p:nvSpPr>
          <p:spPr>
            <a:xfrm>
              <a:off x="8864387" y="3174678"/>
              <a:ext cx="52387" cy="68671"/>
            </a:xfrm>
            <a:custGeom>
              <a:avLst/>
              <a:gdLst>
                <a:gd name="connsiteX0" fmla="*/ 176364 w 247579"/>
                <a:gd name="connsiteY0" fmla="*/ 117076 h 324537"/>
                <a:gd name="connsiteX1" fmla="*/ 143637 w 247579"/>
                <a:gd name="connsiteY1" fmla="*/ 154694 h 324537"/>
                <a:gd name="connsiteX2" fmla="*/ 143637 w 247579"/>
                <a:gd name="connsiteY2" fmla="*/ 169177 h 324537"/>
                <a:gd name="connsiteX3" fmla="*/ 178998 w 247579"/>
                <a:gd name="connsiteY3" fmla="*/ 207735 h 324537"/>
                <a:gd name="connsiteX4" fmla="*/ 202321 w 247579"/>
                <a:gd name="connsiteY4" fmla="*/ 191559 h 324537"/>
                <a:gd name="connsiteX5" fmla="*/ 204954 w 247579"/>
                <a:gd name="connsiteY5" fmla="*/ 164663 h 324537"/>
                <a:gd name="connsiteX6" fmla="*/ 210220 w 247579"/>
                <a:gd name="connsiteY6" fmla="*/ 162782 h 324537"/>
                <a:gd name="connsiteX7" fmla="*/ 220941 w 247579"/>
                <a:gd name="connsiteY7" fmla="*/ 176512 h 324537"/>
                <a:gd name="connsiteX8" fmla="*/ 243700 w 247579"/>
                <a:gd name="connsiteY8" fmla="*/ 217892 h 324537"/>
                <a:gd name="connsiteX9" fmla="*/ 242572 w 247579"/>
                <a:gd name="connsiteY9" fmla="*/ 236701 h 324537"/>
                <a:gd name="connsiteX10" fmla="*/ 222446 w 247579"/>
                <a:gd name="connsiteY10" fmla="*/ 246293 h 324537"/>
                <a:gd name="connsiteX11" fmla="*/ 148904 w 247579"/>
                <a:gd name="connsiteY11" fmla="*/ 221653 h 324537"/>
                <a:gd name="connsiteX12" fmla="*/ 117117 w 247579"/>
                <a:gd name="connsiteY12" fmla="*/ 231998 h 324537"/>
                <a:gd name="connsiteX13" fmla="*/ 93229 w 247579"/>
                <a:gd name="connsiteY13" fmla="*/ 295196 h 324537"/>
                <a:gd name="connsiteX14" fmla="*/ 43386 w 247579"/>
                <a:gd name="connsiteY14" fmla="*/ 324538 h 324537"/>
                <a:gd name="connsiteX15" fmla="*/ 30220 w 247579"/>
                <a:gd name="connsiteY15" fmla="*/ 316450 h 324537"/>
                <a:gd name="connsiteX16" fmla="*/ 7649 w 247579"/>
                <a:gd name="connsiteY16" fmla="*/ 261340 h 324537"/>
                <a:gd name="connsiteX17" fmla="*/ 502 w 247579"/>
                <a:gd name="connsiteY17" fmla="*/ 192312 h 324537"/>
                <a:gd name="connsiteX18" fmla="*/ 502 w 247579"/>
                <a:gd name="connsiteY18" fmla="*/ 80775 h 324537"/>
                <a:gd name="connsiteX19" fmla="*/ 2194 w 247579"/>
                <a:gd name="connsiteY19" fmla="*/ 59145 h 324537"/>
                <a:gd name="connsiteX20" fmla="*/ 22320 w 247579"/>
                <a:gd name="connsiteY20" fmla="*/ 41653 h 324537"/>
                <a:gd name="connsiteX21" fmla="*/ 46207 w 247579"/>
                <a:gd name="connsiteY21" fmla="*/ 28486 h 324537"/>
                <a:gd name="connsiteX22" fmla="*/ 72540 w 247579"/>
                <a:gd name="connsiteY22" fmla="*/ 3094 h 324537"/>
                <a:gd name="connsiteX23" fmla="*/ 91348 w 247579"/>
                <a:gd name="connsiteY23" fmla="*/ 13439 h 324537"/>
                <a:gd name="connsiteX24" fmla="*/ 88903 w 247579"/>
                <a:gd name="connsiteY24" fmla="*/ 26794 h 324537"/>
                <a:gd name="connsiteX25" fmla="*/ 88903 w 247579"/>
                <a:gd name="connsiteY25" fmla="*/ 63283 h 324537"/>
                <a:gd name="connsiteX26" fmla="*/ 97179 w 247579"/>
                <a:gd name="connsiteY26" fmla="*/ 103158 h 324537"/>
                <a:gd name="connsiteX27" fmla="*/ 110533 w 247579"/>
                <a:gd name="connsiteY27" fmla="*/ 141904 h 324537"/>
                <a:gd name="connsiteX28" fmla="*/ 133104 w 247579"/>
                <a:gd name="connsiteY28" fmla="*/ 139459 h 324537"/>
                <a:gd name="connsiteX29" fmla="*/ 151913 w 247579"/>
                <a:gd name="connsiteY29" fmla="*/ 117264 h 324537"/>
                <a:gd name="connsiteX30" fmla="*/ 176364 w 247579"/>
                <a:gd name="connsiteY30" fmla="*/ 117076 h 324537"/>
                <a:gd name="connsiteX31" fmla="*/ 65956 w 247579"/>
                <a:gd name="connsiteY31" fmla="*/ 264350 h 324537"/>
                <a:gd name="connsiteX32" fmla="*/ 90408 w 247579"/>
                <a:gd name="connsiteY32" fmla="*/ 214130 h 324537"/>
                <a:gd name="connsiteX33" fmla="*/ 78746 w 247579"/>
                <a:gd name="connsiteY33" fmla="*/ 202092 h 324537"/>
                <a:gd name="connsiteX34" fmla="*/ 67085 w 247579"/>
                <a:gd name="connsiteY34" fmla="*/ 203221 h 324537"/>
                <a:gd name="connsiteX35" fmla="*/ 63323 w 247579"/>
                <a:gd name="connsiteY35" fmla="*/ 199083 h 324537"/>
                <a:gd name="connsiteX36" fmla="*/ 90596 w 247579"/>
                <a:gd name="connsiteY36" fmla="*/ 165227 h 324537"/>
                <a:gd name="connsiteX37" fmla="*/ 71787 w 247579"/>
                <a:gd name="connsiteY37" fmla="*/ 153377 h 324537"/>
                <a:gd name="connsiteX38" fmla="*/ 48840 w 247579"/>
                <a:gd name="connsiteY38" fmla="*/ 165979 h 324537"/>
                <a:gd name="connsiteX39" fmla="*/ 59373 w 247579"/>
                <a:gd name="connsiteY39" fmla="*/ 248550 h 324537"/>
                <a:gd name="connsiteX40" fmla="*/ 65956 w 247579"/>
                <a:gd name="connsiteY40" fmla="*/ 264350 h 324537"/>
                <a:gd name="connsiteX41" fmla="*/ 42822 w 247579"/>
                <a:gd name="connsiteY41" fmla="*/ 84161 h 324537"/>
                <a:gd name="connsiteX42" fmla="*/ 59373 w 247579"/>
                <a:gd name="connsiteY42" fmla="*/ 58581 h 324537"/>
                <a:gd name="connsiteX43" fmla="*/ 52414 w 247579"/>
                <a:gd name="connsiteY43" fmla="*/ 48236 h 324537"/>
                <a:gd name="connsiteX44" fmla="*/ 41693 w 247579"/>
                <a:gd name="connsiteY44" fmla="*/ 56888 h 324537"/>
                <a:gd name="connsiteX45" fmla="*/ 42822 w 247579"/>
                <a:gd name="connsiteY45" fmla="*/ 84161 h 32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579" h="324537">
                  <a:moveTo>
                    <a:pt x="176364" y="117076"/>
                  </a:moveTo>
                  <a:cubicBezTo>
                    <a:pt x="165267" y="130995"/>
                    <a:pt x="162446" y="149239"/>
                    <a:pt x="143637" y="154694"/>
                  </a:cubicBezTo>
                  <a:cubicBezTo>
                    <a:pt x="141704" y="159328"/>
                    <a:pt x="141704" y="164543"/>
                    <a:pt x="143637" y="169177"/>
                  </a:cubicBezTo>
                  <a:cubicBezTo>
                    <a:pt x="154171" y="183125"/>
                    <a:pt x="166011" y="196036"/>
                    <a:pt x="178998" y="207735"/>
                  </a:cubicBezTo>
                  <a:cubicBezTo>
                    <a:pt x="188778" y="216199"/>
                    <a:pt x="200628" y="207735"/>
                    <a:pt x="202321" y="191559"/>
                  </a:cubicBezTo>
                  <a:cubicBezTo>
                    <a:pt x="202321" y="182531"/>
                    <a:pt x="204014" y="172750"/>
                    <a:pt x="204954" y="164663"/>
                  </a:cubicBezTo>
                  <a:lnTo>
                    <a:pt x="210220" y="162782"/>
                  </a:lnTo>
                  <a:cubicBezTo>
                    <a:pt x="214102" y="167109"/>
                    <a:pt x="217684" y="171697"/>
                    <a:pt x="220941" y="176512"/>
                  </a:cubicBezTo>
                  <a:cubicBezTo>
                    <a:pt x="228653" y="190055"/>
                    <a:pt x="235424" y="204537"/>
                    <a:pt x="243700" y="217892"/>
                  </a:cubicBezTo>
                  <a:cubicBezTo>
                    <a:pt x="248590" y="225227"/>
                    <a:pt x="249531" y="231434"/>
                    <a:pt x="242572" y="236701"/>
                  </a:cubicBezTo>
                  <a:cubicBezTo>
                    <a:pt x="235612" y="241967"/>
                    <a:pt x="228841" y="247045"/>
                    <a:pt x="222446" y="246293"/>
                  </a:cubicBezTo>
                  <a:cubicBezTo>
                    <a:pt x="196490" y="243472"/>
                    <a:pt x="169405" y="244600"/>
                    <a:pt x="148904" y="221653"/>
                  </a:cubicBezTo>
                  <a:cubicBezTo>
                    <a:pt x="132540" y="202845"/>
                    <a:pt x="124452" y="207359"/>
                    <a:pt x="117117" y="231998"/>
                  </a:cubicBezTo>
                  <a:cubicBezTo>
                    <a:pt x="110355" y="253499"/>
                    <a:pt x="102379" y="274598"/>
                    <a:pt x="93229" y="295196"/>
                  </a:cubicBezTo>
                  <a:cubicBezTo>
                    <a:pt x="84013" y="316262"/>
                    <a:pt x="62947" y="320024"/>
                    <a:pt x="43386" y="324538"/>
                  </a:cubicBezTo>
                  <a:cubicBezTo>
                    <a:pt x="37899" y="324283"/>
                    <a:pt x="32928" y="321229"/>
                    <a:pt x="30220" y="316450"/>
                  </a:cubicBezTo>
                  <a:cubicBezTo>
                    <a:pt x="20794" y="298918"/>
                    <a:pt x="13230" y="280447"/>
                    <a:pt x="7649" y="261340"/>
                  </a:cubicBezTo>
                  <a:cubicBezTo>
                    <a:pt x="3020" y="238619"/>
                    <a:pt x="626" y="215499"/>
                    <a:pt x="502" y="192312"/>
                  </a:cubicBezTo>
                  <a:cubicBezTo>
                    <a:pt x="-627" y="154694"/>
                    <a:pt x="502" y="117076"/>
                    <a:pt x="502" y="80775"/>
                  </a:cubicBezTo>
                  <a:cubicBezTo>
                    <a:pt x="502" y="73440"/>
                    <a:pt x="1630" y="66292"/>
                    <a:pt x="2194" y="59145"/>
                  </a:cubicBezTo>
                  <a:cubicBezTo>
                    <a:pt x="2194" y="46355"/>
                    <a:pt x="7461" y="40336"/>
                    <a:pt x="22320" y="41653"/>
                  </a:cubicBezTo>
                  <a:cubicBezTo>
                    <a:pt x="30032" y="41653"/>
                    <a:pt x="39248" y="34317"/>
                    <a:pt x="46207" y="28486"/>
                  </a:cubicBezTo>
                  <a:cubicBezTo>
                    <a:pt x="53166" y="22656"/>
                    <a:pt x="62947" y="9678"/>
                    <a:pt x="72540" y="3094"/>
                  </a:cubicBezTo>
                  <a:cubicBezTo>
                    <a:pt x="82132" y="-3489"/>
                    <a:pt x="91348" y="649"/>
                    <a:pt x="91348" y="13439"/>
                  </a:cubicBezTo>
                  <a:cubicBezTo>
                    <a:pt x="91988" y="18038"/>
                    <a:pt x="91130" y="22720"/>
                    <a:pt x="88903" y="26794"/>
                  </a:cubicBezTo>
                  <a:cubicBezTo>
                    <a:pt x="76677" y="39584"/>
                    <a:pt x="85141" y="50681"/>
                    <a:pt x="88903" y="63283"/>
                  </a:cubicBezTo>
                  <a:cubicBezTo>
                    <a:pt x="92665" y="75885"/>
                    <a:pt x="93794" y="89991"/>
                    <a:pt x="97179" y="103158"/>
                  </a:cubicBezTo>
                  <a:cubicBezTo>
                    <a:pt x="100045" y="116566"/>
                    <a:pt x="104529" y="129577"/>
                    <a:pt x="110533" y="141904"/>
                  </a:cubicBezTo>
                  <a:cubicBezTo>
                    <a:pt x="111850" y="144725"/>
                    <a:pt x="127085" y="143409"/>
                    <a:pt x="133104" y="139459"/>
                  </a:cubicBezTo>
                  <a:cubicBezTo>
                    <a:pt x="140289" y="132887"/>
                    <a:pt x="146609" y="125429"/>
                    <a:pt x="151913" y="117264"/>
                  </a:cubicBezTo>
                  <a:cubicBezTo>
                    <a:pt x="159437" y="107296"/>
                    <a:pt x="167712" y="106731"/>
                    <a:pt x="176364" y="117076"/>
                  </a:cubicBezTo>
                  <a:close/>
                  <a:moveTo>
                    <a:pt x="65956" y="264350"/>
                  </a:moveTo>
                  <a:cubicBezTo>
                    <a:pt x="78852" y="250367"/>
                    <a:pt x="87355" y="232904"/>
                    <a:pt x="90408" y="214130"/>
                  </a:cubicBezTo>
                  <a:cubicBezTo>
                    <a:pt x="91725" y="205854"/>
                    <a:pt x="87399" y="201528"/>
                    <a:pt x="78746" y="202092"/>
                  </a:cubicBezTo>
                  <a:lnTo>
                    <a:pt x="67085" y="203221"/>
                  </a:lnTo>
                  <a:lnTo>
                    <a:pt x="63323" y="199083"/>
                  </a:lnTo>
                  <a:lnTo>
                    <a:pt x="90596" y="165227"/>
                  </a:lnTo>
                  <a:cubicBezTo>
                    <a:pt x="83825" y="160901"/>
                    <a:pt x="77806" y="156951"/>
                    <a:pt x="71787" y="153377"/>
                  </a:cubicBezTo>
                  <a:cubicBezTo>
                    <a:pt x="59185" y="145478"/>
                    <a:pt x="47524" y="151120"/>
                    <a:pt x="48840" y="165979"/>
                  </a:cubicBezTo>
                  <a:cubicBezTo>
                    <a:pt x="51286" y="193628"/>
                    <a:pt x="55423" y="221089"/>
                    <a:pt x="59373" y="248550"/>
                  </a:cubicBezTo>
                  <a:cubicBezTo>
                    <a:pt x="61005" y="254034"/>
                    <a:pt x="63212" y="259329"/>
                    <a:pt x="65956" y="264350"/>
                  </a:cubicBezTo>
                  <a:close/>
                  <a:moveTo>
                    <a:pt x="42822" y="84161"/>
                  </a:moveTo>
                  <a:cubicBezTo>
                    <a:pt x="59373" y="79835"/>
                    <a:pt x="58809" y="68361"/>
                    <a:pt x="59373" y="58581"/>
                  </a:cubicBezTo>
                  <a:cubicBezTo>
                    <a:pt x="59373" y="55195"/>
                    <a:pt x="54859" y="51621"/>
                    <a:pt x="52414" y="48236"/>
                  </a:cubicBezTo>
                  <a:cubicBezTo>
                    <a:pt x="48652" y="51057"/>
                    <a:pt x="42257" y="53690"/>
                    <a:pt x="41693" y="56888"/>
                  </a:cubicBezTo>
                  <a:cubicBezTo>
                    <a:pt x="41334" y="65994"/>
                    <a:pt x="41712" y="75115"/>
                    <a:pt x="42822" y="84161"/>
                  </a:cubicBezTo>
                  <a:close/>
                </a:path>
              </a:pathLst>
            </a:custGeom>
            <a:grpFill/>
            <a:ln w="18797"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DD8757C4-79C8-48C4-B48C-AECB86EB70F0}"/>
                </a:ext>
              </a:extLst>
            </p:cNvPr>
            <p:cNvSpPr/>
            <p:nvPr/>
          </p:nvSpPr>
          <p:spPr>
            <a:xfrm>
              <a:off x="8709003" y="3308882"/>
              <a:ext cx="42144" cy="59449"/>
            </a:xfrm>
            <a:custGeom>
              <a:avLst/>
              <a:gdLst>
                <a:gd name="connsiteX0" fmla="*/ 87256 w 199169"/>
                <a:gd name="connsiteY0" fmla="*/ 142082 h 280956"/>
                <a:gd name="connsiteX1" fmla="*/ 97413 w 199169"/>
                <a:gd name="connsiteY1" fmla="*/ 176879 h 280956"/>
                <a:gd name="connsiteX2" fmla="*/ 100611 w 199169"/>
                <a:gd name="connsiteY2" fmla="*/ 193430 h 280956"/>
                <a:gd name="connsiteX3" fmla="*/ 83683 w 199169"/>
                <a:gd name="connsiteY3" fmla="*/ 197756 h 280956"/>
                <a:gd name="connsiteX4" fmla="*/ 69200 w 199169"/>
                <a:gd name="connsiteY4" fmla="*/ 193054 h 280956"/>
                <a:gd name="connsiteX5" fmla="*/ 47005 w 199169"/>
                <a:gd name="connsiteY5" fmla="*/ 199261 h 280956"/>
                <a:gd name="connsiteX6" fmla="*/ 53965 w 199169"/>
                <a:gd name="connsiteY6" fmla="*/ 231988 h 280956"/>
                <a:gd name="connsiteX7" fmla="*/ 72773 w 199169"/>
                <a:gd name="connsiteY7" fmla="*/ 234622 h 280956"/>
                <a:gd name="connsiteX8" fmla="*/ 134278 w 199169"/>
                <a:gd name="connsiteY8" fmla="*/ 250233 h 280956"/>
                <a:gd name="connsiteX9" fmla="*/ 142931 w 199169"/>
                <a:gd name="connsiteY9" fmla="*/ 269042 h 280956"/>
                <a:gd name="connsiteX10" fmla="*/ 84999 w 199169"/>
                <a:gd name="connsiteY10" fmla="*/ 280327 h 280956"/>
                <a:gd name="connsiteX11" fmla="*/ 16911 w 199169"/>
                <a:gd name="connsiteY11" fmla="*/ 277882 h 280956"/>
                <a:gd name="connsiteX12" fmla="*/ 8071 w 199169"/>
                <a:gd name="connsiteY12" fmla="*/ 254183 h 280956"/>
                <a:gd name="connsiteX13" fmla="*/ 12021 w 199169"/>
                <a:gd name="connsiteY13" fmla="*/ 238948 h 280956"/>
                <a:gd name="connsiteX14" fmla="*/ 40422 w 199169"/>
                <a:gd name="connsiteY14" fmla="*/ 68163 h 280956"/>
                <a:gd name="connsiteX15" fmla="*/ 105313 w 199169"/>
                <a:gd name="connsiteY15" fmla="*/ 4589 h 280956"/>
                <a:gd name="connsiteX16" fmla="*/ 146062 w 199169"/>
                <a:gd name="connsiteY16" fmla="*/ 13729 h 280956"/>
                <a:gd name="connsiteX17" fmla="*/ 148197 w 199169"/>
                <a:gd name="connsiteY17" fmla="*/ 17756 h 280956"/>
                <a:gd name="connsiteX18" fmla="*/ 167006 w 199169"/>
                <a:gd name="connsiteY18" fmla="*/ 71361 h 280956"/>
                <a:gd name="connsiteX19" fmla="*/ 189388 w 199169"/>
                <a:gd name="connsiteY19" fmla="*/ 96753 h 280956"/>
                <a:gd name="connsiteX20" fmla="*/ 199169 w 199169"/>
                <a:gd name="connsiteY20" fmla="*/ 117819 h 280956"/>
                <a:gd name="connsiteX21" fmla="*/ 190141 w 199169"/>
                <a:gd name="connsiteY21" fmla="*/ 142270 h 280956"/>
                <a:gd name="connsiteX22" fmla="*/ 181113 w 199169"/>
                <a:gd name="connsiteY22" fmla="*/ 186847 h 280956"/>
                <a:gd name="connsiteX23" fmla="*/ 173401 w 199169"/>
                <a:gd name="connsiteY23" fmla="*/ 219010 h 280956"/>
                <a:gd name="connsiteX24" fmla="*/ 153652 w 199169"/>
                <a:gd name="connsiteY24" fmla="*/ 222772 h 280956"/>
                <a:gd name="connsiteX25" fmla="*/ 137476 w 199169"/>
                <a:gd name="connsiteY25" fmla="*/ 212615 h 280956"/>
                <a:gd name="connsiteX26" fmla="*/ 129576 w 199169"/>
                <a:gd name="connsiteY26" fmla="*/ 182897 h 280956"/>
                <a:gd name="connsiteX27" fmla="*/ 110767 w 199169"/>
                <a:gd name="connsiteY27" fmla="*/ 146596 h 280956"/>
                <a:gd name="connsiteX28" fmla="*/ 89388 w 199169"/>
                <a:gd name="connsiteY28" fmla="*/ 140103 h 280956"/>
                <a:gd name="connsiteX29" fmla="*/ 86504 w 199169"/>
                <a:gd name="connsiteY29" fmla="*/ 142082 h 280956"/>
                <a:gd name="connsiteX30" fmla="*/ 92711 w 199169"/>
                <a:gd name="connsiteY30" fmla="*/ 117442 h 280956"/>
                <a:gd name="connsiteX31" fmla="*/ 123181 w 199169"/>
                <a:gd name="connsiteY31" fmla="*/ 117442 h 280956"/>
                <a:gd name="connsiteX32" fmla="*/ 134090 w 199169"/>
                <a:gd name="connsiteY32" fmla="*/ 136251 h 280956"/>
                <a:gd name="connsiteX33" fmla="*/ 155344 w 199169"/>
                <a:gd name="connsiteY33" fmla="*/ 152239 h 280956"/>
                <a:gd name="connsiteX34" fmla="*/ 164749 w 199169"/>
                <a:gd name="connsiteY34" fmla="*/ 129292 h 280956"/>
                <a:gd name="connsiteX35" fmla="*/ 146692 w 199169"/>
                <a:gd name="connsiteY35" fmla="*/ 42207 h 280956"/>
                <a:gd name="connsiteX36" fmla="*/ 100987 w 199169"/>
                <a:gd name="connsiteY36" fmla="*/ 36564 h 280956"/>
                <a:gd name="connsiteX37" fmla="*/ 52648 w 199169"/>
                <a:gd name="connsiteY37" fmla="*/ 116314 h 280956"/>
                <a:gd name="connsiteX38" fmla="*/ 66378 w 199169"/>
                <a:gd name="connsiteY38" fmla="*/ 145656 h 280956"/>
                <a:gd name="connsiteX39" fmla="*/ 87256 w 199169"/>
                <a:gd name="connsiteY39" fmla="*/ 142082 h 2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9169" h="280956">
                  <a:moveTo>
                    <a:pt x="87256" y="142082"/>
                  </a:moveTo>
                  <a:cubicBezTo>
                    <a:pt x="90642" y="153744"/>
                    <a:pt x="94216" y="165217"/>
                    <a:pt x="97413" y="176879"/>
                  </a:cubicBezTo>
                  <a:cubicBezTo>
                    <a:pt x="98918" y="182521"/>
                    <a:pt x="102868" y="190609"/>
                    <a:pt x="100611" y="193430"/>
                  </a:cubicBezTo>
                  <a:cubicBezTo>
                    <a:pt x="98354" y="196252"/>
                    <a:pt x="89513" y="197756"/>
                    <a:pt x="83683" y="197756"/>
                  </a:cubicBezTo>
                  <a:cubicBezTo>
                    <a:pt x="78585" y="197193"/>
                    <a:pt x="73656" y="195592"/>
                    <a:pt x="69200" y="193054"/>
                  </a:cubicBezTo>
                  <a:cubicBezTo>
                    <a:pt x="59983" y="188540"/>
                    <a:pt x="52084" y="186283"/>
                    <a:pt x="47005" y="199261"/>
                  </a:cubicBezTo>
                  <a:cubicBezTo>
                    <a:pt x="40234" y="217129"/>
                    <a:pt x="41739" y="227662"/>
                    <a:pt x="53965" y="231988"/>
                  </a:cubicBezTo>
                  <a:cubicBezTo>
                    <a:pt x="59884" y="234538"/>
                    <a:pt x="66381" y="235447"/>
                    <a:pt x="72773" y="234622"/>
                  </a:cubicBezTo>
                  <a:cubicBezTo>
                    <a:pt x="96473" y="228415"/>
                    <a:pt x="114529" y="242521"/>
                    <a:pt x="134278" y="250233"/>
                  </a:cubicBezTo>
                  <a:cubicBezTo>
                    <a:pt x="138416" y="251738"/>
                    <a:pt x="139545" y="260954"/>
                    <a:pt x="142931" y="269042"/>
                  </a:cubicBezTo>
                  <a:cubicBezTo>
                    <a:pt x="123894" y="274095"/>
                    <a:pt x="104540" y="277865"/>
                    <a:pt x="84999" y="280327"/>
                  </a:cubicBezTo>
                  <a:cubicBezTo>
                    <a:pt x="62277" y="281675"/>
                    <a:pt x="39478" y="280856"/>
                    <a:pt x="16911" y="277882"/>
                  </a:cubicBezTo>
                  <a:cubicBezTo>
                    <a:pt x="-3214" y="275625"/>
                    <a:pt x="-4343" y="269982"/>
                    <a:pt x="8071" y="254183"/>
                  </a:cubicBezTo>
                  <a:cubicBezTo>
                    <a:pt x="11401" y="249851"/>
                    <a:pt x="12827" y="244352"/>
                    <a:pt x="12021" y="238948"/>
                  </a:cubicBezTo>
                  <a:cubicBezTo>
                    <a:pt x="-8481" y="176879"/>
                    <a:pt x="16723" y="122897"/>
                    <a:pt x="40422" y="68163"/>
                  </a:cubicBezTo>
                  <a:cubicBezTo>
                    <a:pt x="52986" y="39356"/>
                    <a:pt x="76254" y="16560"/>
                    <a:pt x="105313" y="4589"/>
                  </a:cubicBezTo>
                  <a:cubicBezTo>
                    <a:pt x="119089" y="-4139"/>
                    <a:pt x="137333" y="-48"/>
                    <a:pt x="146062" y="13729"/>
                  </a:cubicBezTo>
                  <a:cubicBezTo>
                    <a:pt x="146876" y="15014"/>
                    <a:pt x="147590" y="16360"/>
                    <a:pt x="148197" y="17756"/>
                  </a:cubicBezTo>
                  <a:cubicBezTo>
                    <a:pt x="155909" y="35060"/>
                    <a:pt x="160987" y="53492"/>
                    <a:pt x="167006" y="71361"/>
                  </a:cubicBezTo>
                  <a:cubicBezTo>
                    <a:pt x="169823" y="82998"/>
                    <a:pt x="178197" y="92498"/>
                    <a:pt x="189388" y="96753"/>
                  </a:cubicBezTo>
                  <a:cubicBezTo>
                    <a:pt x="194843" y="98634"/>
                    <a:pt x="199169" y="110483"/>
                    <a:pt x="199169" y="117819"/>
                  </a:cubicBezTo>
                  <a:cubicBezTo>
                    <a:pt x="197795" y="126483"/>
                    <a:pt x="194727" y="134792"/>
                    <a:pt x="190141" y="142270"/>
                  </a:cubicBezTo>
                  <a:cubicBezTo>
                    <a:pt x="182868" y="155938"/>
                    <a:pt x="179731" y="171427"/>
                    <a:pt x="181113" y="186847"/>
                  </a:cubicBezTo>
                  <a:cubicBezTo>
                    <a:pt x="181711" y="198089"/>
                    <a:pt x="179032" y="209262"/>
                    <a:pt x="173401" y="219010"/>
                  </a:cubicBezTo>
                  <a:cubicBezTo>
                    <a:pt x="171332" y="222960"/>
                    <a:pt x="160047" y="223901"/>
                    <a:pt x="153652" y="222772"/>
                  </a:cubicBezTo>
                  <a:cubicBezTo>
                    <a:pt x="147090" y="221762"/>
                    <a:pt x="141237" y="218086"/>
                    <a:pt x="137476" y="212615"/>
                  </a:cubicBezTo>
                  <a:cubicBezTo>
                    <a:pt x="133150" y="203587"/>
                    <a:pt x="133526" y="192302"/>
                    <a:pt x="129576" y="182897"/>
                  </a:cubicBezTo>
                  <a:cubicBezTo>
                    <a:pt x="124360" y="170280"/>
                    <a:pt x="118067" y="158135"/>
                    <a:pt x="110767" y="146596"/>
                  </a:cubicBezTo>
                  <a:cubicBezTo>
                    <a:pt x="106657" y="138899"/>
                    <a:pt x="97085" y="135992"/>
                    <a:pt x="89388" y="140103"/>
                  </a:cubicBezTo>
                  <a:cubicBezTo>
                    <a:pt x="88356" y="140654"/>
                    <a:pt x="87389" y="141318"/>
                    <a:pt x="86504" y="142082"/>
                  </a:cubicBezTo>
                  <a:cubicBezTo>
                    <a:pt x="87575" y="133649"/>
                    <a:pt x="89659" y="125376"/>
                    <a:pt x="92711" y="117442"/>
                  </a:cubicBezTo>
                  <a:cubicBezTo>
                    <a:pt x="101175" y="101455"/>
                    <a:pt x="113965" y="101831"/>
                    <a:pt x="123181" y="117442"/>
                  </a:cubicBezTo>
                  <a:cubicBezTo>
                    <a:pt x="126078" y="124113"/>
                    <a:pt x="129739" y="130425"/>
                    <a:pt x="134090" y="136251"/>
                  </a:cubicBezTo>
                  <a:cubicBezTo>
                    <a:pt x="140650" y="142245"/>
                    <a:pt x="147767" y="147598"/>
                    <a:pt x="155344" y="152239"/>
                  </a:cubicBezTo>
                  <a:cubicBezTo>
                    <a:pt x="158542" y="144527"/>
                    <a:pt x="164749" y="137004"/>
                    <a:pt x="164749" y="129292"/>
                  </a:cubicBezTo>
                  <a:cubicBezTo>
                    <a:pt x="167400" y="99121"/>
                    <a:pt x="161121" y="68837"/>
                    <a:pt x="146692" y="42207"/>
                  </a:cubicBezTo>
                  <a:cubicBezTo>
                    <a:pt x="134090" y="21893"/>
                    <a:pt x="115282" y="17379"/>
                    <a:pt x="100987" y="36564"/>
                  </a:cubicBezTo>
                  <a:cubicBezTo>
                    <a:pt x="83065" y="62008"/>
                    <a:pt x="66914" y="88654"/>
                    <a:pt x="52648" y="116314"/>
                  </a:cubicBezTo>
                  <a:cubicBezTo>
                    <a:pt x="45313" y="129668"/>
                    <a:pt x="57350" y="137944"/>
                    <a:pt x="66378" y="145656"/>
                  </a:cubicBezTo>
                  <a:cubicBezTo>
                    <a:pt x="75407" y="153367"/>
                    <a:pt x="80861" y="147725"/>
                    <a:pt x="87256" y="142082"/>
                  </a:cubicBezTo>
                  <a:close/>
                </a:path>
              </a:pathLst>
            </a:custGeom>
            <a:grpFill/>
            <a:ln w="18797"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3C02E375-7721-4538-9A0B-9DEE281FA1E7}"/>
                </a:ext>
              </a:extLst>
            </p:cNvPr>
            <p:cNvSpPr/>
            <p:nvPr/>
          </p:nvSpPr>
          <p:spPr>
            <a:xfrm>
              <a:off x="9112977" y="3323394"/>
              <a:ext cx="51477" cy="47071"/>
            </a:xfrm>
            <a:custGeom>
              <a:avLst/>
              <a:gdLst>
                <a:gd name="connsiteX0" fmla="*/ 140977 w 243281"/>
                <a:gd name="connsiteY0" fmla="*/ 157573 h 222455"/>
                <a:gd name="connsiteX1" fmla="*/ 113892 w 243281"/>
                <a:gd name="connsiteY1" fmla="*/ 184282 h 222455"/>
                <a:gd name="connsiteX2" fmla="*/ 63296 w 243281"/>
                <a:gd name="connsiteY2" fmla="*/ 216445 h 222455"/>
                <a:gd name="connsiteX3" fmla="*/ 37904 w 243281"/>
                <a:gd name="connsiteY3" fmla="*/ 207228 h 222455"/>
                <a:gd name="connsiteX4" fmla="*/ 23233 w 243281"/>
                <a:gd name="connsiteY4" fmla="*/ 185598 h 222455"/>
                <a:gd name="connsiteX5" fmla="*/ 4425 w 243281"/>
                <a:gd name="connsiteY5" fmla="*/ 150802 h 222455"/>
                <a:gd name="connsiteX6" fmla="*/ 475 w 243281"/>
                <a:gd name="connsiteY6" fmla="*/ 118639 h 222455"/>
                <a:gd name="connsiteX7" fmla="*/ 16462 w 243281"/>
                <a:gd name="connsiteY7" fmla="*/ 92870 h 222455"/>
                <a:gd name="connsiteX8" fmla="*/ 20600 w 243281"/>
                <a:gd name="connsiteY8" fmla="*/ 82526 h 222455"/>
                <a:gd name="connsiteX9" fmla="*/ 14205 w 243281"/>
                <a:gd name="connsiteY9" fmla="*/ 70864 h 222455"/>
                <a:gd name="connsiteX10" fmla="*/ 51823 w 243281"/>
                <a:gd name="connsiteY10" fmla="*/ 67478 h 222455"/>
                <a:gd name="connsiteX11" fmla="*/ 69127 w 243281"/>
                <a:gd name="connsiteY11" fmla="*/ 73121 h 222455"/>
                <a:gd name="connsiteX12" fmla="*/ 80224 w 243281"/>
                <a:gd name="connsiteY12" fmla="*/ 65221 h 222455"/>
                <a:gd name="connsiteX13" fmla="*/ 101445 w 243281"/>
                <a:gd name="connsiteY13" fmla="*/ 49183 h 222455"/>
                <a:gd name="connsiteX14" fmla="*/ 109942 w 243281"/>
                <a:gd name="connsiteY14" fmla="*/ 52620 h 222455"/>
                <a:gd name="connsiteX15" fmla="*/ 120851 w 243281"/>
                <a:gd name="connsiteY15" fmla="*/ 58450 h 222455"/>
                <a:gd name="connsiteX16" fmla="*/ 131761 w 243281"/>
                <a:gd name="connsiteY16" fmla="*/ 56005 h 222455"/>
                <a:gd name="connsiteX17" fmla="*/ 130256 w 243281"/>
                <a:gd name="connsiteY17" fmla="*/ 46413 h 222455"/>
                <a:gd name="connsiteX18" fmla="*/ 111447 w 243281"/>
                <a:gd name="connsiteY18" fmla="*/ 20268 h 222455"/>
                <a:gd name="connsiteX19" fmla="*/ 131429 w 243281"/>
                <a:gd name="connsiteY19" fmla="*/ 1 h 222455"/>
                <a:gd name="connsiteX20" fmla="*/ 139096 w 243281"/>
                <a:gd name="connsiteY20" fmla="*/ 1459 h 222455"/>
                <a:gd name="connsiteX21" fmla="*/ 159033 w 243281"/>
                <a:gd name="connsiteY21" fmla="*/ 1459 h 222455"/>
                <a:gd name="connsiteX22" fmla="*/ 197780 w 243281"/>
                <a:gd name="connsiteY22" fmla="*/ 6914 h 222455"/>
                <a:gd name="connsiteX23" fmla="*/ 204175 w 243281"/>
                <a:gd name="connsiteY23" fmla="*/ 23278 h 222455"/>
                <a:gd name="connsiteX24" fmla="*/ 217153 w 243281"/>
                <a:gd name="connsiteY24" fmla="*/ 81021 h 222455"/>
                <a:gd name="connsiteX25" fmla="*/ 242357 w 243281"/>
                <a:gd name="connsiteY25" fmla="*/ 118639 h 222455"/>
                <a:gd name="connsiteX26" fmla="*/ 238407 w 243281"/>
                <a:gd name="connsiteY26" fmla="*/ 140645 h 222455"/>
                <a:gd name="connsiteX27" fmla="*/ 218281 w 243281"/>
                <a:gd name="connsiteY27" fmla="*/ 137636 h 222455"/>
                <a:gd name="connsiteX28" fmla="*/ 178595 w 243281"/>
                <a:gd name="connsiteY28" fmla="*/ 93999 h 222455"/>
                <a:gd name="connsiteX29" fmla="*/ 193266 w 243281"/>
                <a:gd name="connsiteY29" fmla="*/ 86852 h 222455"/>
                <a:gd name="connsiteX30" fmla="*/ 164864 w 243281"/>
                <a:gd name="connsiteY30" fmla="*/ 69359 h 222455"/>
                <a:gd name="connsiteX31" fmla="*/ 152074 w 243281"/>
                <a:gd name="connsiteY31" fmla="*/ 85159 h 222455"/>
                <a:gd name="connsiteX32" fmla="*/ 119535 w 243281"/>
                <a:gd name="connsiteY32" fmla="*/ 121648 h 222455"/>
                <a:gd name="connsiteX33" fmla="*/ 103547 w 243281"/>
                <a:gd name="connsiteY33" fmla="*/ 120520 h 222455"/>
                <a:gd name="connsiteX34" fmla="*/ 30193 w 243281"/>
                <a:gd name="connsiteY34" fmla="*/ 128983 h 222455"/>
                <a:gd name="connsiteX35" fmla="*/ 24362 w 243281"/>
                <a:gd name="connsiteY35" fmla="*/ 138576 h 222455"/>
                <a:gd name="connsiteX36" fmla="*/ 62211 w 243281"/>
                <a:gd name="connsiteY36" fmla="*/ 167464 h 222455"/>
                <a:gd name="connsiteX37" fmla="*/ 64049 w 243281"/>
                <a:gd name="connsiteY37" fmla="*/ 167165 h 222455"/>
                <a:gd name="connsiteX38" fmla="*/ 122168 w 243281"/>
                <a:gd name="connsiteY38" fmla="*/ 152495 h 222455"/>
                <a:gd name="connsiteX39" fmla="*/ 137215 w 243281"/>
                <a:gd name="connsiteY39" fmla="*/ 152495 h 22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3281" h="222455">
                  <a:moveTo>
                    <a:pt x="140977" y="157573"/>
                  </a:moveTo>
                  <a:cubicBezTo>
                    <a:pt x="132664" y="167173"/>
                    <a:pt x="123607" y="176104"/>
                    <a:pt x="113892" y="184282"/>
                  </a:cubicBezTo>
                  <a:cubicBezTo>
                    <a:pt x="97717" y="195943"/>
                    <a:pt x="80224" y="205724"/>
                    <a:pt x="63296" y="216445"/>
                  </a:cubicBezTo>
                  <a:cubicBezTo>
                    <a:pt x="46368" y="227166"/>
                    <a:pt x="44487" y="223216"/>
                    <a:pt x="37904" y="207228"/>
                  </a:cubicBezTo>
                  <a:cubicBezTo>
                    <a:pt x="33692" y="199581"/>
                    <a:pt x="28781" y="192340"/>
                    <a:pt x="23233" y="185598"/>
                  </a:cubicBezTo>
                  <a:cubicBezTo>
                    <a:pt x="15825" y="174652"/>
                    <a:pt x="9524" y="162996"/>
                    <a:pt x="4425" y="150802"/>
                  </a:cubicBezTo>
                  <a:cubicBezTo>
                    <a:pt x="1852" y="140273"/>
                    <a:pt x="526" y="129477"/>
                    <a:pt x="475" y="118639"/>
                  </a:cubicBezTo>
                  <a:cubicBezTo>
                    <a:pt x="-654" y="106225"/>
                    <a:pt x="-1218" y="94187"/>
                    <a:pt x="16462" y="92870"/>
                  </a:cubicBezTo>
                  <a:cubicBezTo>
                    <a:pt x="18155" y="92870"/>
                    <a:pt x="20788" y="85911"/>
                    <a:pt x="20600" y="82526"/>
                  </a:cubicBezTo>
                  <a:cubicBezTo>
                    <a:pt x="20412" y="79140"/>
                    <a:pt x="16838" y="75566"/>
                    <a:pt x="14205" y="70864"/>
                  </a:cubicBezTo>
                  <a:cubicBezTo>
                    <a:pt x="25228" y="63066"/>
                    <a:pt x="39585" y="61774"/>
                    <a:pt x="51823" y="67478"/>
                  </a:cubicBezTo>
                  <a:cubicBezTo>
                    <a:pt x="57259" y="70257"/>
                    <a:pt x="63098" y="72161"/>
                    <a:pt x="69127" y="73121"/>
                  </a:cubicBezTo>
                  <a:cubicBezTo>
                    <a:pt x="73886" y="72438"/>
                    <a:pt x="78021" y="69495"/>
                    <a:pt x="80224" y="65221"/>
                  </a:cubicBezTo>
                  <a:cubicBezTo>
                    <a:pt x="81655" y="54933"/>
                    <a:pt x="91156" y="47752"/>
                    <a:pt x="101445" y="49183"/>
                  </a:cubicBezTo>
                  <a:cubicBezTo>
                    <a:pt x="104517" y="49610"/>
                    <a:pt x="107436" y="50791"/>
                    <a:pt x="109942" y="52620"/>
                  </a:cubicBezTo>
                  <a:cubicBezTo>
                    <a:pt x="113232" y="55152"/>
                    <a:pt x="116918" y="57122"/>
                    <a:pt x="120851" y="58450"/>
                  </a:cubicBezTo>
                  <a:cubicBezTo>
                    <a:pt x="124663" y="58975"/>
                    <a:pt x="128537" y="58106"/>
                    <a:pt x="131761" y="56005"/>
                  </a:cubicBezTo>
                  <a:cubicBezTo>
                    <a:pt x="133077" y="55065"/>
                    <a:pt x="131761" y="49046"/>
                    <a:pt x="130256" y="46413"/>
                  </a:cubicBezTo>
                  <a:cubicBezTo>
                    <a:pt x="124613" y="37196"/>
                    <a:pt x="118030" y="28732"/>
                    <a:pt x="111447" y="20268"/>
                  </a:cubicBezTo>
                  <a:cubicBezTo>
                    <a:pt x="111368" y="9154"/>
                    <a:pt x="120314" y="79"/>
                    <a:pt x="131429" y="1"/>
                  </a:cubicBezTo>
                  <a:cubicBezTo>
                    <a:pt x="134056" y="-18"/>
                    <a:pt x="136660" y="478"/>
                    <a:pt x="139096" y="1459"/>
                  </a:cubicBezTo>
                  <a:cubicBezTo>
                    <a:pt x="145737" y="1828"/>
                    <a:pt x="152393" y="1828"/>
                    <a:pt x="159033" y="1459"/>
                  </a:cubicBezTo>
                  <a:cubicBezTo>
                    <a:pt x="172012" y="2776"/>
                    <a:pt x="184990" y="4657"/>
                    <a:pt x="197780" y="6914"/>
                  </a:cubicBezTo>
                  <a:cubicBezTo>
                    <a:pt x="210570" y="9171"/>
                    <a:pt x="207372" y="15566"/>
                    <a:pt x="204175" y="23278"/>
                  </a:cubicBezTo>
                  <a:cubicBezTo>
                    <a:pt x="191009" y="55817"/>
                    <a:pt x="191761" y="55065"/>
                    <a:pt x="217153" y="81021"/>
                  </a:cubicBezTo>
                  <a:cubicBezTo>
                    <a:pt x="227462" y="92171"/>
                    <a:pt x="235966" y="104863"/>
                    <a:pt x="242357" y="118639"/>
                  </a:cubicBezTo>
                  <a:cubicBezTo>
                    <a:pt x="244429" y="126194"/>
                    <a:pt x="242977" y="134282"/>
                    <a:pt x="238407" y="140645"/>
                  </a:cubicBezTo>
                  <a:cubicBezTo>
                    <a:pt x="236526" y="143466"/>
                    <a:pt x="223924" y="140645"/>
                    <a:pt x="218281" y="137636"/>
                  </a:cubicBezTo>
                  <a:cubicBezTo>
                    <a:pt x="200798" y="127619"/>
                    <a:pt x="186912" y="112352"/>
                    <a:pt x="178595" y="93999"/>
                  </a:cubicBezTo>
                  <a:lnTo>
                    <a:pt x="193266" y="86852"/>
                  </a:lnTo>
                  <a:cubicBezTo>
                    <a:pt x="190632" y="69359"/>
                    <a:pt x="176714" y="70864"/>
                    <a:pt x="164864" y="69359"/>
                  </a:cubicBezTo>
                  <a:cubicBezTo>
                    <a:pt x="153015" y="67855"/>
                    <a:pt x="156212" y="79704"/>
                    <a:pt x="152074" y="85159"/>
                  </a:cubicBezTo>
                  <a:cubicBezTo>
                    <a:pt x="141930" y="97931"/>
                    <a:pt x="131066" y="110113"/>
                    <a:pt x="119535" y="121648"/>
                  </a:cubicBezTo>
                  <a:cubicBezTo>
                    <a:pt x="116902" y="124281"/>
                    <a:pt x="108438" y="121648"/>
                    <a:pt x="103547" y="120520"/>
                  </a:cubicBezTo>
                  <a:cubicBezTo>
                    <a:pt x="77591" y="110363"/>
                    <a:pt x="54268" y="123529"/>
                    <a:pt x="30193" y="128983"/>
                  </a:cubicBezTo>
                  <a:cubicBezTo>
                    <a:pt x="26854" y="131091"/>
                    <a:pt x="24695" y="134642"/>
                    <a:pt x="24362" y="138576"/>
                  </a:cubicBezTo>
                  <a:cubicBezTo>
                    <a:pt x="26836" y="157005"/>
                    <a:pt x="43782" y="169939"/>
                    <a:pt x="62211" y="167464"/>
                  </a:cubicBezTo>
                  <a:cubicBezTo>
                    <a:pt x="62826" y="167382"/>
                    <a:pt x="63439" y="167282"/>
                    <a:pt x="64049" y="167165"/>
                  </a:cubicBezTo>
                  <a:cubicBezTo>
                    <a:pt x="82858" y="161899"/>
                    <a:pt x="102795" y="157009"/>
                    <a:pt x="122168" y="152495"/>
                  </a:cubicBezTo>
                  <a:cubicBezTo>
                    <a:pt x="127168" y="151928"/>
                    <a:pt x="132215" y="151928"/>
                    <a:pt x="137215" y="152495"/>
                  </a:cubicBezTo>
                  <a:close/>
                </a:path>
              </a:pathLst>
            </a:custGeom>
            <a:grpFill/>
            <a:ln w="18797"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1F6783B2-38F8-4CCA-B550-841AB0342EC3}"/>
                </a:ext>
              </a:extLst>
            </p:cNvPr>
            <p:cNvSpPr/>
            <p:nvPr/>
          </p:nvSpPr>
          <p:spPr>
            <a:xfrm>
              <a:off x="9047631" y="3237482"/>
              <a:ext cx="48885" cy="39380"/>
            </a:xfrm>
            <a:custGeom>
              <a:avLst/>
              <a:gdLst>
                <a:gd name="connsiteX0" fmla="*/ 11742 w 231031"/>
                <a:gd name="connsiteY0" fmla="*/ 108982 h 186107"/>
                <a:gd name="connsiteX1" fmla="*/ 51804 w 231031"/>
                <a:gd name="connsiteY1" fmla="*/ 139453 h 186107"/>
                <a:gd name="connsiteX2" fmla="*/ 32995 w 231031"/>
                <a:gd name="connsiteY2" fmla="*/ 115189 h 186107"/>
                <a:gd name="connsiteX3" fmla="*/ 32243 w 231031"/>
                <a:gd name="connsiteY3" fmla="*/ 95064 h 186107"/>
                <a:gd name="connsiteX4" fmla="*/ 51052 w 231031"/>
                <a:gd name="connsiteY4" fmla="*/ 99390 h 186107"/>
                <a:gd name="connsiteX5" fmla="*/ 69861 w 231031"/>
                <a:gd name="connsiteY5" fmla="*/ 110111 h 186107"/>
                <a:gd name="connsiteX6" fmla="*/ 86977 w 231031"/>
                <a:gd name="connsiteY6" fmla="*/ 87540 h 186107"/>
                <a:gd name="connsiteX7" fmla="*/ 118952 w 231031"/>
                <a:gd name="connsiteY7" fmla="*/ 73998 h 186107"/>
                <a:gd name="connsiteX8" fmla="*/ 143215 w 231031"/>
                <a:gd name="connsiteY8" fmla="*/ 93935 h 186107"/>
                <a:gd name="connsiteX9" fmla="*/ 174390 w 231031"/>
                <a:gd name="connsiteY9" fmla="*/ 106241 h 186107"/>
                <a:gd name="connsiteX10" fmla="*/ 175755 w 231031"/>
                <a:gd name="connsiteY10" fmla="*/ 105597 h 186107"/>
                <a:gd name="connsiteX11" fmla="*/ 205473 w 231031"/>
                <a:gd name="connsiteY11" fmla="*/ 89609 h 186107"/>
                <a:gd name="connsiteX12" fmla="*/ 205473 w 231031"/>
                <a:gd name="connsiteY12" fmla="*/ 73245 h 186107"/>
                <a:gd name="connsiteX13" fmla="*/ 88670 w 231031"/>
                <a:gd name="connsiteY13" fmla="*/ 44656 h 186107"/>
                <a:gd name="connsiteX14" fmla="*/ 69861 w 231031"/>
                <a:gd name="connsiteY14" fmla="*/ 37885 h 186107"/>
                <a:gd name="connsiteX15" fmla="*/ 73623 w 231031"/>
                <a:gd name="connsiteY15" fmla="*/ 19076 h 186107"/>
                <a:gd name="connsiteX16" fmla="*/ 115754 w 231031"/>
                <a:gd name="connsiteY16" fmla="*/ 1772 h 186107"/>
                <a:gd name="connsiteX17" fmla="*/ 159767 w 231031"/>
                <a:gd name="connsiteY17" fmla="*/ 8167 h 186107"/>
                <a:gd name="connsiteX18" fmla="*/ 156946 w 231031"/>
                <a:gd name="connsiteY18" fmla="*/ 12117 h 186107"/>
                <a:gd name="connsiteX19" fmla="*/ 175755 w 231031"/>
                <a:gd name="connsiteY19" fmla="*/ 30925 h 186107"/>
                <a:gd name="connsiteX20" fmla="*/ 217322 w 231031"/>
                <a:gd name="connsiteY20" fmla="*/ 57258 h 186107"/>
                <a:gd name="connsiteX21" fmla="*/ 208858 w 231031"/>
                <a:gd name="connsiteY21" fmla="*/ 124029 h 186107"/>
                <a:gd name="connsiteX22" fmla="*/ 154877 w 231031"/>
                <a:gd name="connsiteY22" fmla="*/ 118763 h 186107"/>
                <a:gd name="connsiteX23" fmla="*/ 141146 w 231031"/>
                <a:gd name="connsiteY23" fmla="*/ 117822 h 186107"/>
                <a:gd name="connsiteX24" fmla="*/ 105974 w 231031"/>
                <a:gd name="connsiteY24" fmla="*/ 126851 h 186107"/>
                <a:gd name="connsiteX25" fmla="*/ 94312 w 231031"/>
                <a:gd name="connsiteY25" fmla="*/ 132305 h 186107"/>
                <a:gd name="connsiteX26" fmla="*/ 99955 w 231031"/>
                <a:gd name="connsiteY26" fmla="*/ 144343 h 186107"/>
                <a:gd name="connsiteX27" fmla="*/ 115754 w 231031"/>
                <a:gd name="connsiteY27" fmla="*/ 170111 h 186107"/>
                <a:gd name="connsiteX28" fmla="*/ 110488 w 231031"/>
                <a:gd name="connsiteY28" fmla="*/ 185722 h 186107"/>
                <a:gd name="connsiteX29" fmla="*/ 88482 w 231031"/>
                <a:gd name="connsiteY29" fmla="*/ 182901 h 186107"/>
                <a:gd name="connsiteX30" fmla="*/ 82275 w 231031"/>
                <a:gd name="connsiteY30" fmla="*/ 172556 h 186107"/>
                <a:gd name="connsiteX31" fmla="*/ 60833 w 231031"/>
                <a:gd name="connsiteY31" fmla="*/ 165597 h 186107"/>
                <a:gd name="connsiteX32" fmla="*/ 3277 w 231031"/>
                <a:gd name="connsiteY32" fmla="*/ 139829 h 186107"/>
                <a:gd name="connsiteX33" fmla="*/ 10325 w 231031"/>
                <a:gd name="connsiteY33" fmla="*/ 109789 h 186107"/>
                <a:gd name="connsiteX34" fmla="*/ 11741 w 231031"/>
                <a:gd name="connsiteY34" fmla="*/ 108982 h 1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1031" h="186107">
                  <a:moveTo>
                    <a:pt x="11742" y="108982"/>
                  </a:moveTo>
                  <a:cubicBezTo>
                    <a:pt x="37133" y="149609"/>
                    <a:pt x="37133" y="149609"/>
                    <a:pt x="51804" y="139453"/>
                  </a:cubicBezTo>
                  <a:cubicBezTo>
                    <a:pt x="44817" y="131947"/>
                    <a:pt x="38522" y="123826"/>
                    <a:pt x="32995" y="115189"/>
                  </a:cubicBezTo>
                  <a:cubicBezTo>
                    <a:pt x="29816" y="108913"/>
                    <a:pt x="29541" y="101560"/>
                    <a:pt x="32243" y="95064"/>
                  </a:cubicBezTo>
                  <a:cubicBezTo>
                    <a:pt x="39202" y="85659"/>
                    <a:pt x="44845" y="95064"/>
                    <a:pt x="51052" y="99390"/>
                  </a:cubicBezTo>
                  <a:cubicBezTo>
                    <a:pt x="57259" y="103716"/>
                    <a:pt x="67792" y="111992"/>
                    <a:pt x="69861" y="110111"/>
                  </a:cubicBezTo>
                  <a:cubicBezTo>
                    <a:pt x="77461" y="104232"/>
                    <a:pt x="83367" y="96444"/>
                    <a:pt x="86977" y="87540"/>
                  </a:cubicBezTo>
                  <a:cubicBezTo>
                    <a:pt x="90551" y="79452"/>
                    <a:pt x="109736" y="68731"/>
                    <a:pt x="118952" y="73998"/>
                  </a:cubicBezTo>
                  <a:cubicBezTo>
                    <a:pt x="128554" y="78550"/>
                    <a:pt x="136888" y="85398"/>
                    <a:pt x="143215" y="93935"/>
                  </a:cubicBezTo>
                  <a:cubicBezTo>
                    <a:pt x="148426" y="105942"/>
                    <a:pt x="162383" y="111452"/>
                    <a:pt x="174390" y="106241"/>
                  </a:cubicBezTo>
                  <a:cubicBezTo>
                    <a:pt x="174852" y="106041"/>
                    <a:pt x="175307" y="105826"/>
                    <a:pt x="175755" y="105597"/>
                  </a:cubicBezTo>
                  <a:cubicBezTo>
                    <a:pt x="186192" y="101319"/>
                    <a:pt x="196152" y="95961"/>
                    <a:pt x="205473" y="89609"/>
                  </a:cubicBezTo>
                  <a:cubicBezTo>
                    <a:pt x="213749" y="84343"/>
                    <a:pt x="213749" y="78136"/>
                    <a:pt x="205473" y="73245"/>
                  </a:cubicBezTo>
                  <a:cubicBezTo>
                    <a:pt x="170070" y="52750"/>
                    <a:pt x="129536" y="42828"/>
                    <a:pt x="88670" y="44656"/>
                  </a:cubicBezTo>
                  <a:cubicBezTo>
                    <a:pt x="81741" y="45043"/>
                    <a:pt x="74953" y="42600"/>
                    <a:pt x="69861" y="37885"/>
                  </a:cubicBezTo>
                  <a:cubicBezTo>
                    <a:pt x="67228" y="33747"/>
                    <a:pt x="69861" y="23590"/>
                    <a:pt x="73623" y="19076"/>
                  </a:cubicBezTo>
                  <a:cubicBezTo>
                    <a:pt x="81474" y="3704"/>
                    <a:pt x="99365" y="-3644"/>
                    <a:pt x="115754" y="1772"/>
                  </a:cubicBezTo>
                  <a:cubicBezTo>
                    <a:pt x="130253" y="4954"/>
                    <a:pt x="144962" y="7091"/>
                    <a:pt x="159767" y="8167"/>
                  </a:cubicBezTo>
                  <a:lnTo>
                    <a:pt x="156946" y="12117"/>
                  </a:lnTo>
                  <a:cubicBezTo>
                    <a:pt x="162629" y="18946"/>
                    <a:pt x="168925" y="25242"/>
                    <a:pt x="175755" y="30925"/>
                  </a:cubicBezTo>
                  <a:cubicBezTo>
                    <a:pt x="189109" y="40330"/>
                    <a:pt x="203968" y="47665"/>
                    <a:pt x="217322" y="57258"/>
                  </a:cubicBezTo>
                  <a:cubicBezTo>
                    <a:pt x="236131" y="70988"/>
                    <a:pt x="237636" y="115377"/>
                    <a:pt x="208858" y="124029"/>
                  </a:cubicBezTo>
                  <a:cubicBezTo>
                    <a:pt x="190049" y="129672"/>
                    <a:pt x="171241" y="137760"/>
                    <a:pt x="154877" y="118763"/>
                  </a:cubicBezTo>
                  <a:cubicBezTo>
                    <a:pt x="152620" y="116318"/>
                    <a:pt x="145661" y="116882"/>
                    <a:pt x="141146" y="117822"/>
                  </a:cubicBezTo>
                  <a:cubicBezTo>
                    <a:pt x="129297" y="120267"/>
                    <a:pt x="117635" y="123465"/>
                    <a:pt x="105974" y="126851"/>
                  </a:cubicBezTo>
                  <a:cubicBezTo>
                    <a:pt x="101951" y="128362"/>
                    <a:pt x="98052" y="130186"/>
                    <a:pt x="94312" y="132305"/>
                  </a:cubicBezTo>
                  <a:cubicBezTo>
                    <a:pt x="95965" y="136421"/>
                    <a:pt x="97849" y="140440"/>
                    <a:pt x="99955" y="144343"/>
                  </a:cubicBezTo>
                  <a:cubicBezTo>
                    <a:pt x="105953" y="152462"/>
                    <a:pt x="111239" y="161083"/>
                    <a:pt x="115754" y="170111"/>
                  </a:cubicBezTo>
                  <a:cubicBezTo>
                    <a:pt x="117447" y="174437"/>
                    <a:pt x="113497" y="185158"/>
                    <a:pt x="110488" y="185722"/>
                  </a:cubicBezTo>
                  <a:cubicBezTo>
                    <a:pt x="103032" y="186729"/>
                    <a:pt x="95443" y="185756"/>
                    <a:pt x="88482" y="182901"/>
                  </a:cubicBezTo>
                  <a:cubicBezTo>
                    <a:pt x="85660" y="181772"/>
                    <a:pt x="83967" y="176318"/>
                    <a:pt x="82275" y="172556"/>
                  </a:cubicBezTo>
                  <a:cubicBezTo>
                    <a:pt x="77384" y="162776"/>
                    <a:pt x="71177" y="161083"/>
                    <a:pt x="60833" y="165597"/>
                  </a:cubicBezTo>
                  <a:cubicBezTo>
                    <a:pt x="29422" y="179892"/>
                    <a:pt x="16444" y="166913"/>
                    <a:pt x="3277" y="139829"/>
                  </a:cubicBezTo>
                  <a:cubicBezTo>
                    <a:pt x="-3072" y="129587"/>
                    <a:pt x="84" y="116138"/>
                    <a:pt x="10325" y="109789"/>
                  </a:cubicBezTo>
                  <a:cubicBezTo>
                    <a:pt x="10787" y="109502"/>
                    <a:pt x="11259" y="109233"/>
                    <a:pt x="11741" y="108982"/>
                  </a:cubicBezTo>
                  <a:close/>
                </a:path>
              </a:pathLst>
            </a:custGeom>
            <a:grpFill/>
            <a:ln w="18797"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AC31EE2-1F10-4FE4-96AE-0E206F87EDF0}"/>
                </a:ext>
              </a:extLst>
            </p:cNvPr>
            <p:cNvSpPr/>
            <p:nvPr/>
          </p:nvSpPr>
          <p:spPr>
            <a:xfrm>
              <a:off x="8998457" y="3191956"/>
              <a:ext cx="34705" cy="53462"/>
            </a:xfrm>
            <a:custGeom>
              <a:avLst/>
              <a:gdLst>
                <a:gd name="connsiteX0" fmla="*/ 22006 w 164013"/>
                <a:gd name="connsiteY0" fmla="*/ 225576 h 252660"/>
                <a:gd name="connsiteX1" fmla="*/ 24452 w 164013"/>
                <a:gd name="connsiteY1" fmla="*/ 173476 h 252660"/>
                <a:gd name="connsiteX2" fmla="*/ 18809 w 164013"/>
                <a:gd name="connsiteY2" fmla="*/ 171218 h 252660"/>
                <a:gd name="connsiteX3" fmla="*/ 0 w 164013"/>
                <a:gd name="connsiteY3" fmla="*/ 159933 h 252660"/>
                <a:gd name="connsiteX4" fmla="*/ 25016 w 164013"/>
                <a:gd name="connsiteY4" fmla="*/ 142253 h 252660"/>
                <a:gd name="connsiteX5" fmla="*/ 37053 w 164013"/>
                <a:gd name="connsiteY5" fmla="*/ 144322 h 252660"/>
                <a:gd name="connsiteX6" fmla="*/ 53605 w 164013"/>
                <a:gd name="connsiteY6" fmla="*/ 133601 h 252660"/>
                <a:gd name="connsiteX7" fmla="*/ 47022 w 164013"/>
                <a:gd name="connsiteY7" fmla="*/ 121563 h 252660"/>
                <a:gd name="connsiteX8" fmla="*/ 45252 w 164013"/>
                <a:gd name="connsiteY8" fmla="*/ 76911 h 252660"/>
                <a:gd name="connsiteX9" fmla="*/ 46082 w 164013"/>
                <a:gd name="connsiteY9" fmla="*/ 76046 h 252660"/>
                <a:gd name="connsiteX10" fmla="*/ 58307 w 164013"/>
                <a:gd name="connsiteY10" fmla="*/ 62879 h 252660"/>
                <a:gd name="connsiteX11" fmla="*/ 44577 w 164013"/>
                <a:gd name="connsiteY11" fmla="*/ 53475 h 252660"/>
                <a:gd name="connsiteX12" fmla="*/ 121882 w 164013"/>
                <a:gd name="connsiteY12" fmla="*/ 434 h 252660"/>
                <a:gd name="connsiteX13" fmla="*/ 100439 w 164013"/>
                <a:gd name="connsiteY13" fmla="*/ 15481 h 252660"/>
                <a:gd name="connsiteX14" fmla="*/ 93104 w 164013"/>
                <a:gd name="connsiteY14" fmla="*/ 27895 h 252660"/>
                <a:gd name="connsiteX15" fmla="*/ 105142 w 164013"/>
                <a:gd name="connsiteY15" fmla="*/ 32785 h 252660"/>
                <a:gd name="connsiteX16" fmla="*/ 129969 w 164013"/>
                <a:gd name="connsiteY16" fmla="*/ 32785 h 252660"/>
                <a:gd name="connsiteX17" fmla="*/ 164013 w 164013"/>
                <a:gd name="connsiteY17" fmla="*/ 41061 h 252660"/>
                <a:gd name="connsiteX18" fmla="*/ 164013 w 164013"/>
                <a:gd name="connsiteY18" fmla="*/ 49337 h 252660"/>
                <a:gd name="connsiteX19" fmla="*/ 135988 w 164013"/>
                <a:gd name="connsiteY19" fmla="*/ 56296 h 252660"/>
                <a:gd name="connsiteX20" fmla="*/ 83323 w 164013"/>
                <a:gd name="connsiteY20" fmla="*/ 65136 h 252660"/>
                <a:gd name="connsiteX21" fmla="*/ 64514 w 164013"/>
                <a:gd name="connsiteY21" fmla="*/ 81124 h 252660"/>
                <a:gd name="connsiteX22" fmla="*/ 102132 w 164013"/>
                <a:gd name="connsiteY22" fmla="*/ 113475 h 252660"/>
                <a:gd name="connsiteX23" fmla="*/ 64514 w 164013"/>
                <a:gd name="connsiteY23" fmla="*/ 117801 h 252660"/>
                <a:gd name="connsiteX24" fmla="*/ 64514 w 164013"/>
                <a:gd name="connsiteY24" fmla="*/ 124573 h 252660"/>
                <a:gd name="connsiteX25" fmla="*/ 87085 w 164013"/>
                <a:gd name="connsiteY25" fmla="*/ 129651 h 252660"/>
                <a:gd name="connsiteX26" fmla="*/ 104765 w 164013"/>
                <a:gd name="connsiteY26" fmla="*/ 134541 h 252660"/>
                <a:gd name="connsiteX27" fmla="*/ 104765 w 164013"/>
                <a:gd name="connsiteY27" fmla="*/ 153350 h 252660"/>
                <a:gd name="connsiteX28" fmla="*/ 80126 w 164013"/>
                <a:gd name="connsiteY28" fmla="*/ 161626 h 252660"/>
                <a:gd name="connsiteX29" fmla="*/ 50408 w 164013"/>
                <a:gd name="connsiteY29" fmla="*/ 186830 h 252660"/>
                <a:gd name="connsiteX30" fmla="*/ 50408 w 164013"/>
                <a:gd name="connsiteY30" fmla="*/ 197927 h 252660"/>
                <a:gd name="connsiteX31" fmla="*/ 62822 w 164013"/>
                <a:gd name="connsiteY31" fmla="*/ 199244 h 252660"/>
                <a:gd name="connsiteX32" fmla="*/ 87085 w 164013"/>
                <a:gd name="connsiteY32" fmla="*/ 205827 h 252660"/>
                <a:gd name="connsiteX33" fmla="*/ 96489 w 164013"/>
                <a:gd name="connsiteY33" fmla="*/ 213350 h 252660"/>
                <a:gd name="connsiteX34" fmla="*/ 107775 w 164013"/>
                <a:gd name="connsiteY34" fmla="*/ 237426 h 252660"/>
                <a:gd name="connsiteX35" fmla="*/ 91599 w 164013"/>
                <a:gd name="connsiteY35" fmla="*/ 252661 h 252660"/>
                <a:gd name="connsiteX36" fmla="*/ 64891 w 164013"/>
                <a:gd name="connsiteY36" fmla="*/ 242504 h 252660"/>
                <a:gd name="connsiteX37" fmla="*/ 54358 w 164013"/>
                <a:gd name="connsiteY37" fmla="*/ 217300 h 252660"/>
                <a:gd name="connsiteX38" fmla="*/ 45894 w 164013"/>
                <a:gd name="connsiteY38" fmla="*/ 206391 h 252660"/>
                <a:gd name="connsiteX39" fmla="*/ 33292 w 164013"/>
                <a:gd name="connsiteY39" fmla="*/ 212410 h 252660"/>
                <a:gd name="connsiteX40" fmla="*/ 22006 w 164013"/>
                <a:gd name="connsiteY40" fmla="*/ 225576 h 25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013" h="252660">
                  <a:moveTo>
                    <a:pt x="22006" y="225576"/>
                  </a:moveTo>
                  <a:cubicBezTo>
                    <a:pt x="-11473" y="203946"/>
                    <a:pt x="25580" y="190780"/>
                    <a:pt x="24452" y="173476"/>
                  </a:cubicBezTo>
                  <a:cubicBezTo>
                    <a:pt x="22383" y="173476"/>
                    <a:pt x="20690" y="171218"/>
                    <a:pt x="18809" y="171218"/>
                  </a:cubicBezTo>
                  <a:cubicBezTo>
                    <a:pt x="10157" y="171218"/>
                    <a:pt x="0" y="173476"/>
                    <a:pt x="0" y="159933"/>
                  </a:cubicBezTo>
                  <a:cubicBezTo>
                    <a:pt x="0" y="150717"/>
                    <a:pt x="14859" y="141124"/>
                    <a:pt x="25016" y="142253"/>
                  </a:cubicBezTo>
                  <a:cubicBezTo>
                    <a:pt x="29154" y="142253"/>
                    <a:pt x="33668" y="145450"/>
                    <a:pt x="37053" y="144322"/>
                  </a:cubicBezTo>
                  <a:cubicBezTo>
                    <a:pt x="43249" y="141923"/>
                    <a:pt x="48883" y="138274"/>
                    <a:pt x="53605" y="133601"/>
                  </a:cubicBezTo>
                  <a:cubicBezTo>
                    <a:pt x="53605" y="132472"/>
                    <a:pt x="50408" y="124573"/>
                    <a:pt x="47022" y="121563"/>
                  </a:cubicBezTo>
                  <a:cubicBezTo>
                    <a:pt x="34203" y="109722"/>
                    <a:pt x="33410" y="89730"/>
                    <a:pt x="45252" y="76911"/>
                  </a:cubicBezTo>
                  <a:cubicBezTo>
                    <a:pt x="45523" y="76617"/>
                    <a:pt x="45800" y="76329"/>
                    <a:pt x="46082" y="76046"/>
                  </a:cubicBezTo>
                  <a:cubicBezTo>
                    <a:pt x="49655" y="71720"/>
                    <a:pt x="53605" y="67958"/>
                    <a:pt x="58307" y="62879"/>
                  </a:cubicBezTo>
                  <a:lnTo>
                    <a:pt x="44577" y="53475"/>
                  </a:lnTo>
                  <a:cubicBezTo>
                    <a:pt x="48903" y="27519"/>
                    <a:pt x="91411" y="-4080"/>
                    <a:pt x="121882" y="434"/>
                  </a:cubicBezTo>
                  <a:cubicBezTo>
                    <a:pt x="114462" y="5051"/>
                    <a:pt x="107304" y="10074"/>
                    <a:pt x="100439" y="15481"/>
                  </a:cubicBezTo>
                  <a:cubicBezTo>
                    <a:pt x="97450" y="19272"/>
                    <a:pt x="94983" y="23448"/>
                    <a:pt x="93104" y="27895"/>
                  </a:cubicBezTo>
                  <a:cubicBezTo>
                    <a:pt x="96828" y="30160"/>
                    <a:pt x="100893" y="31811"/>
                    <a:pt x="105142" y="32785"/>
                  </a:cubicBezTo>
                  <a:cubicBezTo>
                    <a:pt x="113417" y="32785"/>
                    <a:pt x="121882" y="31281"/>
                    <a:pt x="129969" y="32785"/>
                  </a:cubicBezTo>
                  <a:cubicBezTo>
                    <a:pt x="141443" y="34478"/>
                    <a:pt x="152540" y="38240"/>
                    <a:pt x="164013" y="41061"/>
                  </a:cubicBezTo>
                  <a:lnTo>
                    <a:pt x="164013" y="49337"/>
                  </a:lnTo>
                  <a:cubicBezTo>
                    <a:pt x="154609" y="51594"/>
                    <a:pt x="145204" y="54604"/>
                    <a:pt x="135988" y="56296"/>
                  </a:cubicBezTo>
                  <a:cubicBezTo>
                    <a:pt x="118496" y="59494"/>
                    <a:pt x="100439" y="60810"/>
                    <a:pt x="83323" y="65136"/>
                  </a:cubicBezTo>
                  <a:cubicBezTo>
                    <a:pt x="76740" y="66829"/>
                    <a:pt x="71662" y="74729"/>
                    <a:pt x="64514" y="81124"/>
                  </a:cubicBezTo>
                  <a:cubicBezTo>
                    <a:pt x="80690" y="91657"/>
                    <a:pt x="100439" y="90717"/>
                    <a:pt x="102132" y="113475"/>
                  </a:cubicBezTo>
                  <a:lnTo>
                    <a:pt x="64514" y="117801"/>
                  </a:lnTo>
                  <a:lnTo>
                    <a:pt x="64514" y="124573"/>
                  </a:lnTo>
                  <a:lnTo>
                    <a:pt x="87085" y="129651"/>
                  </a:lnTo>
                  <a:cubicBezTo>
                    <a:pt x="93153" y="130566"/>
                    <a:pt x="99089" y="132208"/>
                    <a:pt x="104765" y="134541"/>
                  </a:cubicBezTo>
                  <a:cubicBezTo>
                    <a:pt x="115863" y="140372"/>
                    <a:pt x="116051" y="147707"/>
                    <a:pt x="104765" y="153350"/>
                  </a:cubicBezTo>
                  <a:cubicBezTo>
                    <a:pt x="97282" y="157933"/>
                    <a:pt x="88858" y="160763"/>
                    <a:pt x="80126" y="161626"/>
                  </a:cubicBezTo>
                  <a:cubicBezTo>
                    <a:pt x="61317" y="161626"/>
                    <a:pt x="56615" y="174416"/>
                    <a:pt x="50408" y="186830"/>
                  </a:cubicBezTo>
                  <a:cubicBezTo>
                    <a:pt x="48662" y="190323"/>
                    <a:pt x="48662" y="194434"/>
                    <a:pt x="50408" y="197927"/>
                  </a:cubicBezTo>
                  <a:cubicBezTo>
                    <a:pt x="54073" y="200392"/>
                    <a:pt x="58721" y="200885"/>
                    <a:pt x="62822" y="199244"/>
                  </a:cubicBezTo>
                  <a:cubicBezTo>
                    <a:pt x="73731" y="192473"/>
                    <a:pt x="81630" y="193413"/>
                    <a:pt x="87085" y="205827"/>
                  </a:cubicBezTo>
                  <a:cubicBezTo>
                    <a:pt x="89311" y="209298"/>
                    <a:pt x="92615" y="211941"/>
                    <a:pt x="96489" y="213350"/>
                  </a:cubicBezTo>
                  <a:cubicBezTo>
                    <a:pt x="106251" y="216886"/>
                    <a:pt x="111302" y="227661"/>
                    <a:pt x="107775" y="237426"/>
                  </a:cubicBezTo>
                  <a:cubicBezTo>
                    <a:pt x="105518" y="244009"/>
                    <a:pt x="97242" y="252473"/>
                    <a:pt x="91599" y="252661"/>
                  </a:cubicBezTo>
                  <a:cubicBezTo>
                    <a:pt x="81760" y="252621"/>
                    <a:pt x="72270" y="249012"/>
                    <a:pt x="64891" y="242504"/>
                  </a:cubicBezTo>
                  <a:cubicBezTo>
                    <a:pt x="58872" y="236673"/>
                    <a:pt x="58119" y="225764"/>
                    <a:pt x="54358" y="217300"/>
                  </a:cubicBezTo>
                  <a:cubicBezTo>
                    <a:pt x="52289" y="212974"/>
                    <a:pt x="49279" y="207143"/>
                    <a:pt x="45894" y="206391"/>
                  </a:cubicBezTo>
                  <a:cubicBezTo>
                    <a:pt x="41076" y="206706"/>
                    <a:pt x="36564" y="208861"/>
                    <a:pt x="33292" y="212410"/>
                  </a:cubicBezTo>
                  <a:cubicBezTo>
                    <a:pt x="29089" y="216401"/>
                    <a:pt x="25308" y="220813"/>
                    <a:pt x="22006" y="225576"/>
                  </a:cubicBezTo>
                  <a:close/>
                </a:path>
              </a:pathLst>
            </a:custGeom>
            <a:grpFill/>
            <a:ln w="18797"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06C16FB6-5CC6-41D5-934B-617DC9949BFB}"/>
                </a:ext>
              </a:extLst>
            </p:cNvPr>
            <p:cNvSpPr/>
            <p:nvPr/>
          </p:nvSpPr>
          <p:spPr>
            <a:xfrm>
              <a:off x="8845708" y="3609380"/>
              <a:ext cx="48435" cy="41749"/>
            </a:xfrm>
            <a:custGeom>
              <a:avLst/>
              <a:gdLst>
                <a:gd name="connsiteX0" fmla="*/ 64891 w 228903"/>
                <a:gd name="connsiteY0" fmla="*/ 51536 h 197304"/>
                <a:gd name="connsiteX1" fmla="*/ 37994 w 228903"/>
                <a:gd name="connsiteY1" fmla="*/ 129969 h 197304"/>
                <a:gd name="connsiteX2" fmla="*/ 52477 w 228903"/>
                <a:gd name="connsiteY2" fmla="*/ 153480 h 197304"/>
                <a:gd name="connsiteX3" fmla="*/ 0 w 228903"/>
                <a:gd name="connsiteY3" fmla="*/ 136364 h 197304"/>
                <a:gd name="connsiteX4" fmla="*/ 1317 w 228903"/>
                <a:gd name="connsiteY4" fmla="*/ 131850 h 197304"/>
                <a:gd name="connsiteX5" fmla="*/ 29906 w 228903"/>
                <a:gd name="connsiteY5" fmla="*/ 108151 h 197304"/>
                <a:gd name="connsiteX6" fmla="*/ 54734 w 228903"/>
                <a:gd name="connsiteY6" fmla="*/ 44765 h 197304"/>
                <a:gd name="connsiteX7" fmla="*/ 50032 w 228903"/>
                <a:gd name="connsiteY7" fmla="*/ 0 h 197304"/>
                <a:gd name="connsiteX8" fmla="*/ 94421 w 228903"/>
                <a:gd name="connsiteY8" fmla="*/ 14483 h 197304"/>
                <a:gd name="connsiteX9" fmla="*/ 105706 w 228903"/>
                <a:gd name="connsiteY9" fmla="*/ 123950 h 197304"/>
                <a:gd name="connsiteX10" fmla="*/ 110220 w 228903"/>
                <a:gd name="connsiteY10" fmla="*/ 125643 h 197304"/>
                <a:gd name="connsiteX11" fmla="*/ 185455 w 228903"/>
                <a:gd name="connsiteY11" fmla="*/ 45706 h 197304"/>
                <a:gd name="connsiteX12" fmla="*/ 228904 w 228903"/>
                <a:gd name="connsiteY12" fmla="*/ 60565 h 197304"/>
                <a:gd name="connsiteX13" fmla="*/ 227211 w 228903"/>
                <a:gd name="connsiteY13" fmla="*/ 64703 h 197304"/>
                <a:gd name="connsiteX14" fmla="*/ 196741 w 228903"/>
                <a:gd name="connsiteY14" fmla="*/ 91223 h 197304"/>
                <a:gd name="connsiteX15" fmla="*/ 176051 w 228903"/>
                <a:gd name="connsiteY15" fmla="*/ 156113 h 197304"/>
                <a:gd name="connsiteX16" fmla="*/ 185455 w 228903"/>
                <a:gd name="connsiteY16" fmla="*/ 193731 h 197304"/>
                <a:gd name="connsiteX17" fmla="*/ 181129 w 228903"/>
                <a:gd name="connsiteY17" fmla="*/ 197305 h 197304"/>
                <a:gd name="connsiteX18" fmla="*/ 119248 w 228903"/>
                <a:gd name="connsiteY18" fmla="*/ 176427 h 197304"/>
                <a:gd name="connsiteX19" fmla="*/ 117744 w 228903"/>
                <a:gd name="connsiteY19" fmla="*/ 171161 h 197304"/>
                <a:gd name="connsiteX20" fmla="*/ 148590 w 228903"/>
                <a:gd name="connsiteY20" fmla="*/ 143700 h 197304"/>
                <a:gd name="connsiteX21" fmla="*/ 168527 w 228903"/>
                <a:gd name="connsiteY21" fmla="*/ 84076 h 197304"/>
                <a:gd name="connsiteX22" fmla="*/ 142759 w 228903"/>
                <a:gd name="connsiteY22" fmla="*/ 107963 h 197304"/>
                <a:gd name="connsiteX23" fmla="*/ 95549 w 228903"/>
                <a:gd name="connsiteY23" fmla="*/ 159123 h 197304"/>
                <a:gd name="connsiteX24" fmla="*/ 83699 w 228903"/>
                <a:gd name="connsiteY24" fmla="*/ 167399 h 197304"/>
                <a:gd name="connsiteX25" fmla="*/ 78809 w 228903"/>
                <a:gd name="connsiteY25" fmla="*/ 152540 h 197304"/>
                <a:gd name="connsiteX26" fmla="*/ 70157 w 228903"/>
                <a:gd name="connsiteY26" fmla="*/ 52665 h 19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903" h="197304">
                  <a:moveTo>
                    <a:pt x="64891" y="51536"/>
                  </a:moveTo>
                  <a:cubicBezTo>
                    <a:pt x="55674" y="77681"/>
                    <a:pt x="46082" y="103449"/>
                    <a:pt x="37994" y="129969"/>
                  </a:cubicBezTo>
                  <a:cubicBezTo>
                    <a:pt x="36677" y="135048"/>
                    <a:pt x="45894" y="143135"/>
                    <a:pt x="52477" y="153480"/>
                  </a:cubicBezTo>
                  <a:lnTo>
                    <a:pt x="0" y="136364"/>
                  </a:lnTo>
                  <a:cubicBezTo>
                    <a:pt x="323" y="134828"/>
                    <a:pt x="764" y="133319"/>
                    <a:pt x="1317" y="131850"/>
                  </a:cubicBezTo>
                  <a:cubicBezTo>
                    <a:pt x="20125" y="133919"/>
                    <a:pt x="24828" y="121881"/>
                    <a:pt x="29906" y="108151"/>
                  </a:cubicBezTo>
                  <a:cubicBezTo>
                    <a:pt x="37806" y="86897"/>
                    <a:pt x="46834" y="66019"/>
                    <a:pt x="54734" y="44765"/>
                  </a:cubicBezTo>
                  <a:cubicBezTo>
                    <a:pt x="62634" y="23511"/>
                    <a:pt x="63574" y="20878"/>
                    <a:pt x="50032" y="0"/>
                  </a:cubicBezTo>
                  <a:lnTo>
                    <a:pt x="94421" y="14483"/>
                  </a:lnTo>
                  <a:lnTo>
                    <a:pt x="105706" y="123950"/>
                  </a:lnTo>
                  <a:lnTo>
                    <a:pt x="110220" y="125643"/>
                  </a:lnTo>
                  <a:lnTo>
                    <a:pt x="185455" y="45706"/>
                  </a:lnTo>
                  <a:lnTo>
                    <a:pt x="228904" y="60565"/>
                  </a:lnTo>
                  <a:cubicBezTo>
                    <a:pt x="228517" y="62010"/>
                    <a:pt x="227948" y="63400"/>
                    <a:pt x="227211" y="64703"/>
                  </a:cubicBezTo>
                  <a:cubicBezTo>
                    <a:pt x="206898" y="62069"/>
                    <a:pt x="201255" y="74859"/>
                    <a:pt x="196741" y="91223"/>
                  </a:cubicBezTo>
                  <a:cubicBezTo>
                    <a:pt x="190722" y="113041"/>
                    <a:pt x="182822" y="134483"/>
                    <a:pt x="176051" y="156113"/>
                  </a:cubicBezTo>
                  <a:cubicBezTo>
                    <a:pt x="171913" y="169656"/>
                    <a:pt x="162697" y="184327"/>
                    <a:pt x="185455" y="193731"/>
                  </a:cubicBezTo>
                  <a:lnTo>
                    <a:pt x="181129" y="197305"/>
                  </a:lnTo>
                  <a:lnTo>
                    <a:pt x="119248" y="176427"/>
                  </a:lnTo>
                  <a:lnTo>
                    <a:pt x="117744" y="171161"/>
                  </a:lnTo>
                  <a:cubicBezTo>
                    <a:pt x="143324" y="176615"/>
                    <a:pt x="143700" y="157994"/>
                    <a:pt x="148590" y="143700"/>
                  </a:cubicBezTo>
                  <a:cubicBezTo>
                    <a:pt x="154797" y="124891"/>
                    <a:pt x="161192" y="106082"/>
                    <a:pt x="168527" y="84076"/>
                  </a:cubicBezTo>
                  <a:cubicBezTo>
                    <a:pt x="158559" y="93292"/>
                    <a:pt x="149719" y="100063"/>
                    <a:pt x="142759" y="107963"/>
                  </a:cubicBezTo>
                  <a:cubicBezTo>
                    <a:pt x="126772" y="124703"/>
                    <a:pt x="111349" y="142195"/>
                    <a:pt x="95549" y="159123"/>
                  </a:cubicBezTo>
                  <a:cubicBezTo>
                    <a:pt x="91831" y="162199"/>
                    <a:pt x="87868" y="164967"/>
                    <a:pt x="83699" y="167399"/>
                  </a:cubicBezTo>
                  <a:cubicBezTo>
                    <a:pt x="81481" y="162659"/>
                    <a:pt x="79839" y="157671"/>
                    <a:pt x="78809" y="152540"/>
                  </a:cubicBezTo>
                  <a:cubicBezTo>
                    <a:pt x="75612" y="119248"/>
                    <a:pt x="72978" y="85957"/>
                    <a:pt x="70157" y="52665"/>
                  </a:cubicBezTo>
                  <a:close/>
                </a:path>
              </a:pathLst>
            </a:custGeom>
            <a:grpFill/>
            <a:ln w="18797"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177AD71E-B510-4E60-A0E6-8B15ADC09388}"/>
                </a:ext>
              </a:extLst>
            </p:cNvPr>
            <p:cNvSpPr/>
            <p:nvPr/>
          </p:nvSpPr>
          <p:spPr>
            <a:xfrm>
              <a:off x="9100801" y="3296707"/>
              <a:ext cx="62233" cy="22027"/>
            </a:xfrm>
            <a:custGeom>
              <a:avLst/>
              <a:gdLst>
                <a:gd name="connsiteX0" fmla="*/ 272628 w 294112"/>
                <a:gd name="connsiteY0" fmla="*/ 59118 h 104100"/>
                <a:gd name="connsiteX1" fmla="*/ 253819 w 294112"/>
                <a:gd name="connsiteY1" fmla="*/ 42566 h 104100"/>
                <a:gd name="connsiteX2" fmla="*/ 206985 w 294112"/>
                <a:gd name="connsiteY2" fmla="*/ 28271 h 104100"/>
                <a:gd name="connsiteX3" fmla="*/ 192502 w 294112"/>
                <a:gd name="connsiteY3" fmla="*/ 9462 h 104100"/>
                <a:gd name="connsiteX4" fmla="*/ 209054 w 294112"/>
                <a:gd name="connsiteY4" fmla="*/ 58 h 104100"/>
                <a:gd name="connsiteX5" fmla="*/ 287675 w 294112"/>
                <a:gd name="connsiteY5" fmla="*/ 45575 h 104100"/>
                <a:gd name="connsiteX6" fmla="*/ 275261 w 294112"/>
                <a:gd name="connsiteY6" fmla="*/ 76422 h 104100"/>
                <a:gd name="connsiteX7" fmla="*/ 251186 w 294112"/>
                <a:gd name="connsiteY7" fmla="*/ 82065 h 104100"/>
                <a:gd name="connsiteX8" fmla="*/ 198333 w 294112"/>
                <a:gd name="connsiteY8" fmla="*/ 97864 h 104100"/>
                <a:gd name="connsiteX9" fmla="*/ 141906 w 294112"/>
                <a:gd name="connsiteY9" fmla="*/ 76422 h 104100"/>
                <a:gd name="connsiteX10" fmla="*/ 138145 w 294112"/>
                <a:gd name="connsiteY10" fmla="*/ 70027 h 104100"/>
                <a:gd name="connsiteX11" fmla="*/ 107486 w 294112"/>
                <a:gd name="connsiteY11" fmla="*/ 82817 h 104100"/>
                <a:gd name="connsiteX12" fmla="*/ 112564 w 294112"/>
                <a:gd name="connsiteY12" fmla="*/ 99933 h 104100"/>
                <a:gd name="connsiteX13" fmla="*/ 64790 w 294112"/>
                <a:gd name="connsiteY13" fmla="*/ 99933 h 104100"/>
                <a:gd name="connsiteX14" fmla="*/ 19084 w 294112"/>
                <a:gd name="connsiteY14" fmla="*/ 86390 h 104100"/>
                <a:gd name="connsiteX15" fmla="*/ 276 w 294112"/>
                <a:gd name="connsiteY15" fmla="*/ 60246 h 104100"/>
                <a:gd name="connsiteX16" fmla="*/ 25291 w 294112"/>
                <a:gd name="connsiteY16" fmla="*/ 41437 h 104100"/>
                <a:gd name="connsiteX17" fmla="*/ 130997 w 294112"/>
                <a:gd name="connsiteY17" fmla="*/ 28459 h 104100"/>
                <a:gd name="connsiteX18" fmla="*/ 146797 w 294112"/>
                <a:gd name="connsiteY18" fmla="*/ 43694 h 104100"/>
                <a:gd name="connsiteX19" fmla="*/ 146797 w 294112"/>
                <a:gd name="connsiteY19" fmla="*/ 56108 h 104100"/>
                <a:gd name="connsiteX20" fmla="*/ 184414 w 294112"/>
                <a:gd name="connsiteY20" fmla="*/ 87143 h 104100"/>
                <a:gd name="connsiteX21" fmla="*/ 243662 w 294112"/>
                <a:gd name="connsiteY21" fmla="*/ 70027 h 104100"/>
                <a:gd name="connsiteX22" fmla="*/ 272628 w 294112"/>
                <a:gd name="connsiteY22" fmla="*/ 59118 h 1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4112" h="104100">
                  <a:moveTo>
                    <a:pt x="272628" y="59118"/>
                  </a:moveTo>
                  <a:cubicBezTo>
                    <a:pt x="264540" y="51970"/>
                    <a:pt x="259650" y="45011"/>
                    <a:pt x="253819" y="42566"/>
                  </a:cubicBezTo>
                  <a:cubicBezTo>
                    <a:pt x="238584" y="36735"/>
                    <a:pt x="221844" y="34666"/>
                    <a:pt x="206985" y="28271"/>
                  </a:cubicBezTo>
                  <a:cubicBezTo>
                    <a:pt x="200590" y="25638"/>
                    <a:pt x="197204" y="16045"/>
                    <a:pt x="192502" y="9462"/>
                  </a:cubicBezTo>
                  <a:cubicBezTo>
                    <a:pt x="197957" y="6077"/>
                    <a:pt x="203976" y="-694"/>
                    <a:pt x="209054" y="58"/>
                  </a:cubicBezTo>
                  <a:cubicBezTo>
                    <a:pt x="240982" y="1953"/>
                    <a:pt x="270134" y="18831"/>
                    <a:pt x="287675" y="45575"/>
                  </a:cubicBezTo>
                  <a:cubicBezTo>
                    <a:pt x="298960" y="62879"/>
                    <a:pt x="295763" y="70591"/>
                    <a:pt x="275261" y="76422"/>
                  </a:cubicBezTo>
                  <a:cubicBezTo>
                    <a:pt x="267362" y="78679"/>
                    <a:pt x="259086" y="79996"/>
                    <a:pt x="251186" y="82065"/>
                  </a:cubicBezTo>
                  <a:cubicBezTo>
                    <a:pt x="233506" y="87143"/>
                    <a:pt x="215261" y="91093"/>
                    <a:pt x="198333" y="97864"/>
                  </a:cubicBezTo>
                  <a:cubicBezTo>
                    <a:pt x="164477" y="111783"/>
                    <a:pt x="149618" y="101438"/>
                    <a:pt x="141906" y="76422"/>
                  </a:cubicBezTo>
                  <a:cubicBezTo>
                    <a:pt x="141023" y="74093"/>
                    <a:pt x="139751" y="71930"/>
                    <a:pt x="138145" y="70027"/>
                  </a:cubicBezTo>
                  <a:lnTo>
                    <a:pt x="107486" y="82817"/>
                  </a:lnTo>
                  <a:lnTo>
                    <a:pt x="112564" y="99933"/>
                  </a:lnTo>
                  <a:cubicBezTo>
                    <a:pt x="96660" y="101073"/>
                    <a:pt x="80694" y="101073"/>
                    <a:pt x="64790" y="99933"/>
                  </a:cubicBezTo>
                  <a:cubicBezTo>
                    <a:pt x="49252" y="96513"/>
                    <a:pt x="33978" y="91987"/>
                    <a:pt x="19084" y="86390"/>
                  </a:cubicBezTo>
                  <a:cubicBezTo>
                    <a:pt x="6725" y="84278"/>
                    <a:pt x="-1651" y="72636"/>
                    <a:pt x="276" y="60246"/>
                  </a:cubicBezTo>
                  <a:cubicBezTo>
                    <a:pt x="2345" y="46328"/>
                    <a:pt x="12878" y="43506"/>
                    <a:pt x="25291" y="41437"/>
                  </a:cubicBezTo>
                  <a:cubicBezTo>
                    <a:pt x="60652" y="37676"/>
                    <a:pt x="95825" y="33538"/>
                    <a:pt x="130997" y="28459"/>
                  </a:cubicBezTo>
                  <a:cubicBezTo>
                    <a:pt x="144540" y="26578"/>
                    <a:pt x="149806" y="30340"/>
                    <a:pt x="146797" y="43694"/>
                  </a:cubicBezTo>
                  <a:cubicBezTo>
                    <a:pt x="146421" y="47824"/>
                    <a:pt x="146421" y="51979"/>
                    <a:pt x="146797" y="56108"/>
                  </a:cubicBezTo>
                  <a:cubicBezTo>
                    <a:pt x="148113" y="79996"/>
                    <a:pt x="161280" y="91845"/>
                    <a:pt x="184414" y="87143"/>
                  </a:cubicBezTo>
                  <a:cubicBezTo>
                    <a:pt x="204540" y="83005"/>
                    <a:pt x="224101" y="76046"/>
                    <a:pt x="243662" y="70027"/>
                  </a:cubicBezTo>
                  <a:cubicBezTo>
                    <a:pt x="251186" y="67770"/>
                    <a:pt x="259274" y="64196"/>
                    <a:pt x="272628" y="59118"/>
                  </a:cubicBezTo>
                  <a:close/>
                </a:path>
              </a:pathLst>
            </a:custGeom>
            <a:grpFill/>
            <a:ln w="18797"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32389029-DDF7-4639-8F1E-BE37BF741095}"/>
                </a:ext>
              </a:extLst>
            </p:cNvPr>
            <p:cNvSpPr/>
            <p:nvPr/>
          </p:nvSpPr>
          <p:spPr>
            <a:xfrm>
              <a:off x="8959219" y="3201401"/>
              <a:ext cx="37421" cy="32178"/>
            </a:xfrm>
            <a:custGeom>
              <a:avLst/>
              <a:gdLst>
                <a:gd name="connsiteX0" fmla="*/ 2425 w 176852"/>
                <a:gd name="connsiteY0" fmla="*/ 138057 h 152074"/>
                <a:gd name="connsiteX1" fmla="*/ 25936 w 176852"/>
                <a:gd name="connsiteY1" fmla="*/ 86709 h 152074"/>
                <a:gd name="connsiteX2" fmla="*/ 82363 w 176852"/>
                <a:gd name="connsiteY2" fmla="*/ 60188 h 152074"/>
                <a:gd name="connsiteX3" fmla="*/ 88946 w 176852"/>
                <a:gd name="connsiteY3" fmla="*/ 56427 h 152074"/>
                <a:gd name="connsiteX4" fmla="*/ 145373 w 176852"/>
                <a:gd name="connsiteY4" fmla="*/ 0 h 152074"/>
                <a:gd name="connsiteX5" fmla="*/ 160484 w 176852"/>
                <a:gd name="connsiteY5" fmla="*/ 112034 h 152074"/>
                <a:gd name="connsiteX6" fmla="*/ 151392 w 176852"/>
                <a:gd name="connsiteY6" fmla="*/ 122070 h 152074"/>
                <a:gd name="connsiteX7" fmla="*/ 112457 w 176852"/>
                <a:gd name="connsiteY7" fmla="*/ 148778 h 152074"/>
                <a:gd name="connsiteX8" fmla="*/ 85937 w 176852"/>
                <a:gd name="connsiteY8" fmla="*/ 136552 h 152074"/>
                <a:gd name="connsiteX9" fmla="*/ 82551 w 176852"/>
                <a:gd name="connsiteY9" fmla="*/ 117743 h 152074"/>
                <a:gd name="connsiteX10" fmla="*/ 62238 w 176852"/>
                <a:gd name="connsiteY10" fmla="*/ 107775 h 152074"/>
                <a:gd name="connsiteX11" fmla="*/ 2425 w 176852"/>
                <a:gd name="connsiteY11" fmla="*/ 138057 h 152074"/>
                <a:gd name="connsiteX12" fmla="*/ 152896 w 176852"/>
                <a:gd name="connsiteY12" fmla="*/ 60753 h 152074"/>
                <a:gd name="connsiteX13" fmla="*/ 147818 w 176852"/>
                <a:gd name="connsiteY13" fmla="*/ 49843 h 152074"/>
                <a:gd name="connsiteX14" fmla="*/ 135028 w 176852"/>
                <a:gd name="connsiteY14" fmla="*/ 51160 h 152074"/>
                <a:gd name="connsiteX15" fmla="*/ 111517 w 176852"/>
                <a:gd name="connsiteY15" fmla="*/ 90659 h 152074"/>
                <a:gd name="connsiteX16" fmla="*/ 119040 w 176852"/>
                <a:gd name="connsiteY16" fmla="*/ 104389 h 152074"/>
                <a:gd name="connsiteX17" fmla="*/ 135404 w 176852"/>
                <a:gd name="connsiteY17" fmla="*/ 99875 h 152074"/>
                <a:gd name="connsiteX18" fmla="*/ 153837 w 176852"/>
                <a:gd name="connsiteY18" fmla="*/ 61129 h 15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852" h="152074">
                  <a:moveTo>
                    <a:pt x="2425" y="138057"/>
                  </a:moveTo>
                  <a:cubicBezTo>
                    <a:pt x="-5075" y="117392"/>
                    <a:pt x="5392" y="94533"/>
                    <a:pt x="25936" y="86709"/>
                  </a:cubicBezTo>
                  <a:cubicBezTo>
                    <a:pt x="44745" y="76928"/>
                    <a:pt x="63554" y="69029"/>
                    <a:pt x="82363" y="60188"/>
                  </a:cubicBezTo>
                  <a:cubicBezTo>
                    <a:pt x="84770" y="59351"/>
                    <a:pt x="87002" y="58075"/>
                    <a:pt x="88946" y="56427"/>
                  </a:cubicBezTo>
                  <a:cubicBezTo>
                    <a:pt x="107755" y="37618"/>
                    <a:pt x="126564" y="18809"/>
                    <a:pt x="145373" y="0"/>
                  </a:cubicBezTo>
                  <a:cubicBezTo>
                    <a:pt x="180483" y="26765"/>
                    <a:pt x="187248" y="76924"/>
                    <a:pt x="160484" y="112034"/>
                  </a:cubicBezTo>
                  <a:cubicBezTo>
                    <a:pt x="157742" y="115631"/>
                    <a:pt x="154701" y="118988"/>
                    <a:pt x="151392" y="122070"/>
                  </a:cubicBezTo>
                  <a:cubicBezTo>
                    <a:pt x="139428" y="132368"/>
                    <a:pt x="126372" y="141324"/>
                    <a:pt x="112457" y="148778"/>
                  </a:cubicBezTo>
                  <a:cubicBezTo>
                    <a:pt x="99855" y="156114"/>
                    <a:pt x="89887" y="150847"/>
                    <a:pt x="85937" y="136552"/>
                  </a:cubicBezTo>
                  <a:cubicBezTo>
                    <a:pt x="84196" y="130409"/>
                    <a:pt x="83062" y="124109"/>
                    <a:pt x="82551" y="117743"/>
                  </a:cubicBezTo>
                  <a:cubicBezTo>
                    <a:pt x="80858" y="103261"/>
                    <a:pt x="75028" y="100816"/>
                    <a:pt x="62238" y="107775"/>
                  </a:cubicBezTo>
                  <a:cubicBezTo>
                    <a:pt x="43617" y="118684"/>
                    <a:pt x="23679" y="127712"/>
                    <a:pt x="2425" y="138057"/>
                  </a:cubicBezTo>
                  <a:close/>
                  <a:moveTo>
                    <a:pt x="152896" y="60753"/>
                  </a:moveTo>
                  <a:cubicBezTo>
                    <a:pt x="150639" y="55674"/>
                    <a:pt x="149887" y="50408"/>
                    <a:pt x="147818" y="49843"/>
                  </a:cubicBezTo>
                  <a:cubicBezTo>
                    <a:pt x="145749" y="49279"/>
                    <a:pt x="136721" y="48715"/>
                    <a:pt x="135028" y="51160"/>
                  </a:cubicBezTo>
                  <a:cubicBezTo>
                    <a:pt x="126207" y="63716"/>
                    <a:pt x="118348" y="76919"/>
                    <a:pt x="111517" y="90659"/>
                  </a:cubicBezTo>
                  <a:cubicBezTo>
                    <a:pt x="110200" y="93668"/>
                    <a:pt x="115279" y="103073"/>
                    <a:pt x="119040" y="104389"/>
                  </a:cubicBezTo>
                  <a:cubicBezTo>
                    <a:pt x="124902" y="105571"/>
                    <a:pt x="130977" y="103896"/>
                    <a:pt x="135404" y="99875"/>
                  </a:cubicBezTo>
                  <a:cubicBezTo>
                    <a:pt x="142298" y="87330"/>
                    <a:pt x="148453" y="74393"/>
                    <a:pt x="153837" y="61129"/>
                  </a:cubicBezTo>
                  <a:close/>
                </a:path>
              </a:pathLst>
            </a:custGeom>
            <a:grpFill/>
            <a:ln w="18797"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E9384932-E32B-4BCA-9F3B-C3ADABD29EAC}"/>
                </a:ext>
              </a:extLst>
            </p:cNvPr>
            <p:cNvSpPr/>
            <p:nvPr/>
          </p:nvSpPr>
          <p:spPr>
            <a:xfrm>
              <a:off x="8725157" y="3510201"/>
              <a:ext cx="43699" cy="45052"/>
            </a:xfrm>
            <a:custGeom>
              <a:avLst/>
              <a:gdLst>
                <a:gd name="connsiteX0" fmla="*/ 94421 w 206521"/>
                <a:gd name="connsiteY0" fmla="*/ 72414 h 212916"/>
                <a:gd name="connsiteX1" fmla="*/ 126772 w 206521"/>
                <a:gd name="connsiteY1" fmla="*/ 128841 h 212916"/>
                <a:gd name="connsiteX2" fmla="*/ 164389 w 206521"/>
                <a:gd name="connsiteY2" fmla="*/ 106458 h 212916"/>
                <a:gd name="connsiteX3" fmla="*/ 173982 w 206521"/>
                <a:gd name="connsiteY3" fmla="*/ 81631 h 212916"/>
                <a:gd name="connsiteX4" fmla="*/ 206521 w 206521"/>
                <a:gd name="connsiteY4" fmla="*/ 138057 h 212916"/>
                <a:gd name="connsiteX5" fmla="*/ 202948 w 206521"/>
                <a:gd name="connsiteY5" fmla="*/ 140502 h 212916"/>
                <a:gd name="connsiteX6" fmla="*/ 166458 w 206521"/>
                <a:gd name="connsiteY6" fmla="*/ 142195 h 212916"/>
                <a:gd name="connsiteX7" fmla="*/ 108715 w 206521"/>
                <a:gd name="connsiteY7" fmla="*/ 175299 h 212916"/>
                <a:gd name="connsiteX8" fmla="*/ 87273 w 206521"/>
                <a:gd name="connsiteY8" fmla="*/ 212916 h 212916"/>
                <a:gd name="connsiteX9" fmla="*/ 80878 w 206521"/>
                <a:gd name="connsiteY9" fmla="*/ 211224 h 212916"/>
                <a:gd name="connsiteX10" fmla="*/ 48151 w 206521"/>
                <a:gd name="connsiteY10" fmla="*/ 154797 h 212916"/>
                <a:gd name="connsiteX11" fmla="*/ 52289 w 206521"/>
                <a:gd name="connsiteY11" fmla="*/ 152540 h 212916"/>
                <a:gd name="connsiteX12" fmla="*/ 85768 w 206521"/>
                <a:gd name="connsiteY12" fmla="*/ 152540 h 212916"/>
                <a:gd name="connsiteX13" fmla="*/ 116991 w 206521"/>
                <a:gd name="connsiteY13" fmla="*/ 133731 h 212916"/>
                <a:gd name="connsiteX14" fmla="*/ 85392 w 206521"/>
                <a:gd name="connsiteY14" fmla="*/ 77304 h 212916"/>
                <a:gd name="connsiteX15" fmla="*/ 40627 w 206521"/>
                <a:gd name="connsiteY15" fmla="*/ 106458 h 212916"/>
                <a:gd name="connsiteX16" fmla="*/ 34796 w 206521"/>
                <a:gd name="connsiteY16" fmla="*/ 132791 h 212916"/>
                <a:gd name="connsiteX17" fmla="*/ 0 w 206521"/>
                <a:gd name="connsiteY17" fmla="*/ 72226 h 212916"/>
                <a:gd name="connsiteX18" fmla="*/ 1693 w 206521"/>
                <a:gd name="connsiteY18" fmla="*/ 67524 h 212916"/>
                <a:gd name="connsiteX19" fmla="*/ 48715 w 206521"/>
                <a:gd name="connsiteY19" fmla="*/ 63950 h 212916"/>
                <a:gd name="connsiteX20" fmla="*/ 101192 w 206521"/>
                <a:gd name="connsiteY20" fmla="*/ 34232 h 212916"/>
                <a:gd name="connsiteX21" fmla="*/ 120001 w 206521"/>
                <a:gd name="connsiteY21" fmla="*/ 0 h 212916"/>
                <a:gd name="connsiteX22" fmla="*/ 125643 w 206521"/>
                <a:gd name="connsiteY22" fmla="*/ 0 h 212916"/>
                <a:gd name="connsiteX23" fmla="*/ 157806 w 206521"/>
                <a:gd name="connsiteY23" fmla="*/ 55298 h 212916"/>
                <a:gd name="connsiteX24" fmla="*/ 94421 w 206521"/>
                <a:gd name="connsiteY24" fmla="*/ 72414 h 21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521" h="212916">
                  <a:moveTo>
                    <a:pt x="94421" y="72414"/>
                  </a:moveTo>
                  <a:lnTo>
                    <a:pt x="126772" y="128841"/>
                  </a:lnTo>
                  <a:cubicBezTo>
                    <a:pt x="139874" y="122369"/>
                    <a:pt x="152451" y="114886"/>
                    <a:pt x="164389" y="106458"/>
                  </a:cubicBezTo>
                  <a:cubicBezTo>
                    <a:pt x="169656" y="101756"/>
                    <a:pt x="170408" y="91599"/>
                    <a:pt x="173982" y="81631"/>
                  </a:cubicBezTo>
                  <a:lnTo>
                    <a:pt x="206521" y="138057"/>
                  </a:lnTo>
                  <a:lnTo>
                    <a:pt x="202948" y="140502"/>
                  </a:lnTo>
                  <a:cubicBezTo>
                    <a:pt x="190158" y="128465"/>
                    <a:pt x="178496" y="135048"/>
                    <a:pt x="166458" y="142195"/>
                  </a:cubicBezTo>
                  <a:cubicBezTo>
                    <a:pt x="147650" y="153480"/>
                    <a:pt x="127712" y="163825"/>
                    <a:pt x="108715" y="175299"/>
                  </a:cubicBezTo>
                  <a:cubicBezTo>
                    <a:pt x="95737" y="183198"/>
                    <a:pt x="75047" y="186020"/>
                    <a:pt x="87273" y="212916"/>
                  </a:cubicBezTo>
                  <a:lnTo>
                    <a:pt x="80878" y="211224"/>
                  </a:lnTo>
                  <a:lnTo>
                    <a:pt x="48151" y="154797"/>
                  </a:lnTo>
                  <a:cubicBezTo>
                    <a:pt x="50596" y="153292"/>
                    <a:pt x="52101" y="152352"/>
                    <a:pt x="52289" y="152540"/>
                  </a:cubicBezTo>
                  <a:cubicBezTo>
                    <a:pt x="63386" y="164578"/>
                    <a:pt x="74295" y="160252"/>
                    <a:pt x="85768" y="152540"/>
                  </a:cubicBezTo>
                  <a:cubicBezTo>
                    <a:pt x="97242" y="144828"/>
                    <a:pt x="104577" y="141066"/>
                    <a:pt x="116991" y="133731"/>
                  </a:cubicBezTo>
                  <a:lnTo>
                    <a:pt x="85392" y="77304"/>
                  </a:lnTo>
                  <a:cubicBezTo>
                    <a:pt x="69804" y="85958"/>
                    <a:pt x="54845" y="95700"/>
                    <a:pt x="40627" y="106458"/>
                  </a:cubicBezTo>
                  <a:cubicBezTo>
                    <a:pt x="35925" y="110220"/>
                    <a:pt x="37053" y="121317"/>
                    <a:pt x="34796" y="132791"/>
                  </a:cubicBezTo>
                  <a:lnTo>
                    <a:pt x="0" y="72226"/>
                  </a:lnTo>
                  <a:lnTo>
                    <a:pt x="1693" y="67524"/>
                  </a:lnTo>
                  <a:cubicBezTo>
                    <a:pt x="20502" y="88778"/>
                    <a:pt x="34232" y="71474"/>
                    <a:pt x="48715" y="63950"/>
                  </a:cubicBezTo>
                  <a:cubicBezTo>
                    <a:pt x="67524" y="54546"/>
                    <a:pt x="83888" y="45141"/>
                    <a:pt x="101192" y="34232"/>
                  </a:cubicBezTo>
                  <a:cubicBezTo>
                    <a:pt x="113417" y="27085"/>
                    <a:pt x="131286" y="23135"/>
                    <a:pt x="120001" y="0"/>
                  </a:cubicBezTo>
                  <a:lnTo>
                    <a:pt x="125643" y="0"/>
                  </a:lnTo>
                  <a:lnTo>
                    <a:pt x="157806" y="55298"/>
                  </a:lnTo>
                  <a:cubicBezTo>
                    <a:pt x="130722" y="39311"/>
                    <a:pt x="116991" y="65455"/>
                    <a:pt x="94421" y="72414"/>
                  </a:cubicBezTo>
                  <a:close/>
                </a:path>
              </a:pathLst>
            </a:custGeom>
            <a:grpFill/>
            <a:ln w="18797"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19B3BA00-0C93-44AB-AD06-FAECF3A0E6FC}"/>
                </a:ext>
              </a:extLst>
            </p:cNvPr>
            <p:cNvSpPr/>
            <p:nvPr/>
          </p:nvSpPr>
          <p:spPr>
            <a:xfrm>
              <a:off x="9058036" y="3573282"/>
              <a:ext cx="32993" cy="33391"/>
            </a:xfrm>
            <a:custGeom>
              <a:avLst/>
              <a:gdLst>
                <a:gd name="connsiteX0" fmla="*/ 0 w 155925"/>
                <a:gd name="connsiteY0" fmla="*/ 79373 h 157806"/>
                <a:gd name="connsiteX1" fmla="*/ 79373 w 155925"/>
                <a:gd name="connsiteY1" fmla="*/ 0 h 157806"/>
                <a:gd name="connsiteX2" fmla="*/ 155926 w 155925"/>
                <a:gd name="connsiteY2" fmla="*/ 78057 h 157806"/>
                <a:gd name="connsiteX3" fmla="*/ 74107 w 155925"/>
                <a:gd name="connsiteY3" fmla="*/ 157806 h 157806"/>
                <a:gd name="connsiteX4" fmla="*/ 0 w 155925"/>
                <a:gd name="connsiteY4" fmla="*/ 79373 h 157806"/>
                <a:gd name="connsiteX5" fmla="*/ 56427 w 155925"/>
                <a:gd name="connsiteY5" fmla="*/ 20125 h 157806"/>
                <a:gd name="connsiteX6" fmla="*/ 19773 w 155925"/>
                <a:gd name="connsiteY6" fmla="*/ 55307 h 157806"/>
                <a:gd name="connsiteX7" fmla="*/ 20690 w 155925"/>
                <a:gd name="connsiteY7" fmla="*/ 64138 h 157806"/>
                <a:gd name="connsiteX8" fmla="*/ 86709 w 155925"/>
                <a:gd name="connsiteY8" fmla="*/ 133919 h 157806"/>
                <a:gd name="connsiteX9" fmla="*/ 124327 w 155925"/>
                <a:gd name="connsiteY9" fmla="*/ 123574 h 157806"/>
                <a:gd name="connsiteX10" fmla="*/ 130722 w 155925"/>
                <a:gd name="connsiteY10" fmla="*/ 85957 h 157806"/>
                <a:gd name="connsiteX11" fmla="*/ 78245 w 155925"/>
                <a:gd name="connsiteY11" fmla="*/ 27461 h 157806"/>
                <a:gd name="connsiteX12" fmla="*/ 56238 w 155925"/>
                <a:gd name="connsiteY12" fmla="*/ 20125 h 1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25" h="157806">
                  <a:moveTo>
                    <a:pt x="0" y="79373"/>
                  </a:moveTo>
                  <a:cubicBezTo>
                    <a:pt x="1460" y="36156"/>
                    <a:pt x="36156" y="1460"/>
                    <a:pt x="79373" y="0"/>
                  </a:cubicBezTo>
                  <a:cubicBezTo>
                    <a:pt x="121355" y="2044"/>
                    <a:pt x="154699" y="36043"/>
                    <a:pt x="155926" y="78057"/>
                  </a:cubicBezTo>
                  <a:cubicBezTo>
                    <a:pt x="152498" y="121391"/>
                    <a:pt x="117514" y="155490"/>
                    <a:pt x="74107" y="157806"/>
                  </a:cubicBezTo>
                  <a:cubicBezTo>
                    <a:pt x="32657" y="155144"/>
                    <a:pt x="309" y="120907"/>
                    <a:pt x="0" y="79373"/>
                  </a:cubicBezTo>
                  <a:close/>
                  <a:moveTo>
                    <a:pt x="56427" y="20125"/>
                  </a:moveTo>
                  <a:cubicBezTo>
                    <a:pt x="36590" y="19719"/>
                    <a:pt x="20180" y="35470"/>
                    <a:pt x="19773" y="55307"/>
                  </a:cubicBezTo>
                  <a:cubicBezTo>
                    <a:pt x="19712" y="58277"/>
                    <a:pt x="20020" y="61244"/>
                    <a:pt x="20690" y="64138"/>
                  </a:cubicBezTo>
                  <a:cubicBezTo>
                    <a:pt x="28835" y="97422"/>
                    <a:pt x="53927" y="123944"/>
                    <a:pt x="86709" y="133919"/>
                  </a:cubicBezTo>
                  <a:cubicBezTo>
                    <a:pt x="100179" y="138653"/>
                    <a:pt x="115172" y="134530"/>
                    <a:pt x="124327" y="123574"/>
                  </a:cubicBezTo>
                  <a:cubicBezTo>
                    <a:pt x="134198" y="113648"/>
                    <a:pt x="136758" y="98587"/>
                    <a:pt x="130722" y="85957"/>
                  </a:cubicBezTo>
                  <a:cubicBezTo>
                    <a:pt x="121247" y="60529"/>
                    <a:pt x="102499" y="39630"/>
                    <a:pt x="78245" y="27461"/>
                  </a:cubicBezTo>
                  <a:cubicBezTo>
                    <a:pt x="71098" y="24481"/>
                    <a:pt x="63743" y="22029"/>
                    <a:pt x="56238" y="20125"/>
                  </a:cubicBezTo>
                  <a:close/>
                </a:path>
              </a:pathLst>
            </a:custGeom>
            <a:grpFill/>
            <a:ln w="18797"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B9851C55-98BA-44DE-97D9-01B9B121A379}"/>
                </a:ext>
              </a:extLst>
            </p:cNvPr>
            <p:cNvSpPr/>
            <p:nvPr/>
          </p:nvSpPr>
          <p:spPr>
            <a:xfrm>
              <a:off x="8797631" y="3585023"/>
              <a:ext cx="44694" cy="41431"/>
            </a:xfrm>
            <a:custGeom>
              <a:avLst/>
              <a:gdLst>
                <a:gd name="connsiteX0" fmla="*/ 76928 w 211223"/>
                <a:gd name="connsiteY0" fmla="*/ 0 h 195800"/>
                <a:gd name="connsiteX1" fmla="*/ 116051 w 211223"/>
                <a:gd name="connsiteY1" fmla="*/ 25580 h 195800"/>
                <a:gd name="connsiteX2" fmla="*/ 117932 w 211223"/>
                <a:gd name="connsiteY2" fmla="*/ 37053 h 195800"/>
                <a:gd name="connsiteX3" fmla="*/ 129593 w 211223"/>
                <a:gd name="connsiteY3" fmla="*/ 145393 h 195800"/>
                <a:gd name="connsiteX4" fmla="*/ 134483 w 211223"/>
                <a:gd name="connsiteY4" fmla="*/ 146897 h 195800"/>
                <a:gd name="connsiteX5" fmla="*/ 170784 w 211223"/>
                <a:gd name="connsiteY5" fmla="*/ 83323 h 195800"/>
                <a:gd name="connsiteX6" fmla="*/ 162885 w 211223"/>
                <a:gd name="connsiteY6" fmla="*/ 55862 h 195800"/>
                <a:gd name="connsiteX7" fmla="*/ 211224 w 211223"/>
                <a:gd name="connsiteY7" fmla="*/ 86333 h 195800"/>
                <a:gd name="connsiteX8" fmla="*/ 208778 w 211223"/>
                <a:gd name="connsiteY8" fmla="*/ 90283 h 195800"/>
                <a:gd name="connsiteX9" fmla="*/ 173418 w 211223"/>
                <a:gd name="connsiteY9" fmla="*/ 109091 h 195800"/>
                <a:gd name="connsiteX10" fmla="*/ 123574 w 211223"/>
                <a:gd name="connsiteY10" fmla="*/ 185644 h 195800"/>
                <a:gd name="connsiteX11" fmla="*/ 110220 w 211223"/>
                <a:gd name="connsiteY11" fmla="*/ 195800 h 195800"/>
                <a:gd name="connsiteX12" fmla="*/ 103073 w 211223"/>
                <a:gd name="connsiteY12" fmla="*/ 180941 h 195800"/>
                <a:gd name="connsiteX13" fmla="*/ 89342 w 211223"/>
                <a:gd name="connsiteY13" fmla="*/ 45894 h 195800"/>
                <a:gd name="connsiteX14" fmla="*/ 78997 w 211223"/>
                <a:gd name="connsiteY14" fmla="*/ 58872 h 195800"/>
                <a:gd name="connsiteX15" fmla="*/ 44201 w 211223"/>
                <a:gd name="connsiteY15" fmla="*/ 113794 h 195800"/>
                <a:gd name="connsiteX16" fmla="*/ 46646 w 211223"/>
                <a:gd name="connsiteY16" fmla="*/ 144640 h 195800"/>
                <a:gd name="connsiteX17" fmla="*/ 46646 w 211223"/>
                <a:gd name="connsiteY17" fmla="*/ 152352 h 195800"/>
                <a:gd name="connsiteX18" fmla="*/ 0 w 211223"/>
                <a:gd name="connsiteY18" fmla="*/ 122634 h 195800"/>
                <a:gd name="connsiteX19" fmla="*/ 3386 w 211223"/>
                <a:gd name="connsiteY19" fmla="*/ 118496 h 195800"/>
                <a:gd name="connsiteX20" fmla="*/ 36301 w 211223"/>
                <a:gd name="connsiteY20" fmla="*/ 101380 h 195800"/>
                <a:gd name="connsiteX21" fmla="*/ 72602 w 211223"/>
                <a:gd name="connsiteY21" fmla="*/ 44953 h 195800"/>
                <a:gd name="connsiteX22" fmla="*/ 71098 w 211223"/>
                <a:gd name="connsiteY22" fmla="*/ 1881 h 1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1223" h="195800">
                  <a:moveTo>
                    <a:pt x="76928" y="0"/>
                  </a:moveTo>
                  <a:cubicBezTo>
                    <a:pt x="90094" y="8464"/>
                    <a:pt x="103449" y="16552"/>
                    <a:pt x="116051" y="25580"/>
                  </a:cubicBezTo>
                  <a:cubicBezTo>
                    <a:pt x="118308" y="27273"/>
                    <a:pt x="117555" y="33104"/>
                    <a:pt x="117932" y="37053"/>
                  </a:cubicBezTo>
                  <a:cubicBezTo>
                    <a:pt x="121944" y="73166"/>
                    <a:pt x="125831" y="109279"/>
                    <a:pt x="129593" y="145393"/>
                  </a:cubicBezTo>
                  <a:lnTo>
                    <a:pt x="134483" y="146897"/>
                  </a:lnTo>
                  <a:cubicBezTo>
                    <a:pt x="146897" y="125831"/>
                    <a:pt x="160252" y="105330"/>
                    <a:pt x="170784" y="83323"/>
                  </a:cubicBezTo>
                  <a:cubicBezTo>
                    <a:pt x="173418" y="77681"/>
                    <a:pt x="166458" y="67524"/>
                    <a:pt x="162885" y="55862"/>
                  </a:cubicBezTo>
                  <a:lnTo>
                    <a:pt x="211224" y="86333"/>
                  </a:lnTo>
                  <a:cubicBezTo>
                    <a:pt x="210498" y="87703"/>
                    <a:pt x="209682" y="89023"/>
                    <a:pt x="208778" y="90283"/>
                  </a:cubicBezTo>
                  <a:cubicBezTo>
                    <a:pt x="189970" y="84452"/>
                    <a:pt x="181694" y="96678"/>
                    <a:pt x="173418" y="109091"/>
                  </a:cubicBezTo>
                  <a:cubicBezTo>
                    <a:pt x="156866" y="134672"/>
                    <a:pt x="140502" y="160440"/>
                    <a:pt x="123574" y="185644"/>
                  </a:cubicBezTo>
                  <a:cubicBezTo>
                    <a:pt x="119701" y="189728"/>
                    <a:pt x="115191" y="193158"/>
                    <a:pt x="110220" y="195800"/>
                  </a:cubicBezTo>
                  <a:cubicBezTo>
                    <a:pt x="107017" y="191286"/>
                    <a:pt x="104600" y="186262"/>
                    <a:pt x="103073" y="180941"/>
                  </a:cubicBezTo>
                  <a:cubicBezTo>
                    <a:pt x="98370" y="137493"/>
                    <a:pt x="94232" y="93856"/>
                    <a:pt x="89342" y="45894"/>
                  </a:cubicBezTo>
                  <a:cubicBezTo>
                    <a:pt x="84264" y="52289"/>
                    <a:pt x="81254" y="55298"/>
                    <a:pt x="78997" y="58872"/>
                  </a:cubicBezTo>
                  <a:lnTo>
                    <a:pt x="44201" y="113794"/>
                  </a:lnTo>
                  <a:cubicBezTo>
                    <a:pt x="37430" y="124515"/>
                    <a:pt x="33668" y="135236"/>
                    <a:pt x="46646" y="144640"/>
                  </a:cubicBezTo>
                  <a:cubicBezTo>
                    <a:pt x="47774" y="144640"/>
                    <a:pt x="47774" y="147838"/>
                    <a:pt x="46646" y="152352"/>
                  </a:cubicBezTo>
                  <a:lnTo>
                    <a:pt x="0" y="122634"/>
                  </a:lnTo>
                  <a:cubicBezTo>
                    <a:pt x="1505" y="120565"/>
                    <a:pt x="3009" y="118308"/>
                    <a:pt x="3386" y="118496"/>
                  </a:cubicBezTo>
                  <a:cubicBezTo>
                    <a:pt x="21066" y="125643"/>
                    <a:pt x="28590" y="113041"/>
                    <a:pt x="36301" y="101380"/>
                  </a:cubicBezTo>
                  <a:cubicBezTo>
                    <a:pt x="48527" y="82571"/>
                    <a:pt x="60753" y="63762"/>
                    <a:pt x="72602" y="44953"/>
                  </a:cubicBezTo>
                  <a:cubicBezTo>
                    <a:pt x="81442" y="31223"/>
                    <a:pt x="95737" y="17868"/>
                    <a:pt x="71098" y="1881"/>
                  </a:cubicBezTo>
                  <a:close/>
                </a:path>
              </a:pathLst>
            </a:custGeom>
            <a:grpFill/>
            <a:ln w="18797"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ABE9F0FB-2D11-4086-A7CD-F4A8FE04836F}"/>
                </a:ext>
              </a:extLst>
            </p:cNvPr>
            <p:cNvSpPr/>
            <p:nvPr/>
          </p:nvSpPr>
          <p:spPr>
            <a:xfrm>
              <a:off x="8913844" y="3624148"/>
              <a:ext cx="34213" cy="31677"/>
            </a:xfrm>
            <a:custGeom>
              <a:avLst/>
              <a:gdLst>
                <a:gd name="connsiteX0" fmla="*/ 34420 w 161690"/>
                <a:gd name="connsiteY0" fmla="*/ 32901 h 149704"/>
                <a:gd name="connsiteX1" fmla="*/ 34420 w 161690"/>
                <a:gd name="connsiteY1" fmla="*/ 122432 h 149704"/>
                <a:gd name="connsiteX2" fmla="*/ 47775 w 161690"/>
                <a:gd name="connsiteY2" fmla="*/ 138043 h 149704"/>
                <a:gd name="connsiteX3" fmla="*/ 54546 w 161690"/>
                <a:gd name="connsiteY3" fmla="*/ 145002 h 149704"/>
                <a:gd name="connsiteX4" fmla="*/ 0 w 161690"/>
                <a:gd name="connsiteY4" fmla="*/ 145002 h 149704"/>
                <a:gd name="connsiteX5" fmla="*/ 20878 w 161690"/>
                <a:gd name="connsiteY5" fmla="*/ 90080 h 149704"/>
                <a:gd name="connsiteX6" fmla="*/ 20878 w 161690"/>
                <a:gd name="connsiteY6" fmla="*/ 42118 h 149704"/>
                <a:gd name="connsiteX7" fmla="*/ 2069 w 161690"/>
                <a:gd name="connsiteY7" fmla="*/ 550 h 149704"/>
                <a:gd name="connsiteX8" fmla="*/ 25016 w 161690"/>
                <a:gd name="connsiteY8" fmla="*/ 550 h 149704"/>
                <a:gd name="connsiteX9" fmla="*/ 65455 w 161690"/>
                <a:gd name="connsiteY9" fmla="*/ 21616 h 149704"/>
                <a:gd name="connsiteX10" fmla="*/ 127148 w 161690"/>
                <a:gd name="connsiteY10" fmla="*/ 99861 h 149704"/>
                <a:gd name="connsiteX11" fmla="*/ 127148 w 161690"/>
                <a:gd name="connsiteY11" fmla="*/ 23121 h 149704"/>
                <a:gd name="connsiteX12" fmla="*/ 118496 w 161690"/>
                <a:gd name="connsiteY12" fmla="*/ 11835 h 149704"/>
                <a:gd name="connsiteX13" fmla="*/ 107022 w 161690"/>
                <a:gd name="connsiteY13" fmla="*/ 3748 h 149704"/>
                <a:gd name="connsiteX14" fmla="*/ 161568 w 161690"/>
                <a:gd name="connsiteY14" fmla="*/ 3748 h 149704"/>
                <a:gd name="connsiteX15" fmla="*/ 161568 w 161690"/>
                <a:gd name="connsiteY15" fmla="*/ 7697 h 149704"/>
                <a:gd name="connsiteX16" fmla="*/ 142759 w 161690"/>
                <a:gd name="connsiteY16" fmla="*/ 42682 h 149704"/>
                <a:gd name="connsiteX17" fmla="*/ 140502 w 161690"/>
                <a:gd name="connsiteY17" fmla="*/ 135598 h 149704"/>
                <a:gd name="connsiteX18" fmla="*/ 135048 w 161690"/>
                <a:gd name="connsiteY18" fmla="*/ 149704 h 149704"/>
                <a:gd name="connsiteX19" fmla="*/ 121317 w 161690"/>
                <a:gd name="connsiteY19" fmla="*/ 141052 h 149704"/>
                <a:gd name="connsiteX20" fmla="*/ 46082 w 161690"/>
                <a:gd name="connsiteY20" fmla="*/ 44375 h 149704"/>
                <a:gd name="connsiteX21" fmla="*/ 34420 w 161690"/>
                <a:gd name="connsiteY21" fmla="*/ 32901 h 1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690" h="149704">
                  <a:moveTo>
                    <a:pt x="34420" y="32901"/>
                  </a:moveTo>
                  <a:cubicBezTo>
                    <a:pt x="34420" y="66005"/>
                    <a:pt x="34420" y="94218"/>
                    <a:pt x="34420" y="122432"/>
                  </a:cubicBezTo>
                  <a:cubicBezTo>
                    <a:pt x="34420" y="127886"/>
                    <a:pt x="42884" y="133153"/>
                    <a:pt x="47775" y="138043"/>
                  </a:cubicBezTo>
                  <a:cubicBezTo>
                    <a:pt x="49844" y="140112"/>
                    <a:pt x="53041" y="141052"/>
                    <a:pt x="54546" y="145002"/>
                  </a:cubicBezTo>
                  <a:lnTo>
                    <a:pt x="0" y="145002"/>
                  </a:lnTo>
                  <a:cubicBezTo>
                    <a:pt x="27273" y="133341"/>
                    <a:pt x="18809" y="109642"/>
                    <a:pt x="20878" y="90080"/>
                  </a:cubicBezTo>
                  <a:cubicBezTo>
                    <a:pt x="22194" y="74281"/>
                    <a:pt x="20878" y="58105"/>
                    <a:pt x="20878" y="42118"/>
                  </a:cubicBezTo>
                  <a:cubicBezTo>
                    <a:pt x="20878" y="15973"/>
                    <a:pt x="20878" y="15973"/>
                    <a:pt x="2069" y="550"/>
                  </a:cubicBezTo>
                  <a:cubicBezTo>
                    <a:pt x="9710" y="1055"/>
                    <a:pt x="17375" y="1055"/>
                    <a:pt x="25016" y="550"/>
                  </a:cubicBezTo>
                  <a:cubicBezTo>
                    <a:pt x="41700" y="-2328"/>
                    <a:pt x="58252" y="6294"/>
                    <a:pt x="65455" y="21616"/>
                  </a:cubicBezTo>
                  <a:cubicBezTo>
                    <a:pt x="82947" y="47948"/>
                    <a:pt x="104577" y="71648"/>
                    <a:pt x="127148" y="99861"/>
                  </a:cubicBezTo>
                  <a:cubicBezTo>
                    <a:pt x="127148" y="71083"/>
                    <a:pt x="127148" y="47008"/>
                    <a:pt x="127148" y="23121"/>
                  </a:cubicBezTo>
                  <a:cubicBezTo>
                    <a:pt x="127148" y="19171"/>
                    <a:pt x="122258" y="14657"/>
                    <a:pt x="118496" y="11835"/>
                  </a:cubicBezTo>
                  <a:cubicBezTo>
                    <a:pt x="114734" y="9014"/>
                    <a:pt x="110596" y="8826"/>
                    <a:pt x="107022" y="3748"/>
                  </a:cubicBezTo>
                  <a:lnTo>
                    <a:pt x="161568" y="3748"/>
                  </a:lnTo>
                  <a:cubicBezTo>
                    <a:pt x="161732" y="5059"/>
                    <a:pt x="161732" y="6386"/>
                    <a:pt x="161568" y="7697"/>
                  </a:cubicBezTo>
                  <a:cubicBezTo>
                    <a:pt x="143888" y="13152"/>
                    <a:pt x="142759" y="26506"/>
                    <a:pt x="142759" y="42682"/>
                  </a:cubicBezTo>
                  <a:cubicBezTo>
                    <a:pt x="142759" y="73528"/>
                    <a:pt x="141631" y="104563"/>
                    <a:pt x="140502" y="135598"/>
                  </a:cubicBezTo>
                  <a:cubicBezTo>
                    <a:pt x="139432" y="140556"/>
                    <a:pt x="137592" y="145316"/>
                    <a:pt x="135048" y="149704"/>
                  </a:cubicBezTo>
                  <a:cubicBezTo>
                    <a:pt x="130032" y="147584"/>
                    <a:pt x="125395" y="144662"/>
                    <a:pt x="121317" y="141052"/>
                  </a:cubicBezTo>
                  <a:cubicBezTo>
                    <a:pt x="96113" y="109077"/>
                    <a:pt x="71286" y="76538"/>
                    <a:pt x="46082" y="44375"/>
                  </a:cubicBezTo>
                  <a:cubicBezTo>
                    <a:pt x="43825" y="41365"/>
                    <a:pt x="40251" y="39108"/>
                    <a:pt x="34420" y="32901"/>
                  </a:cubicBezTo>
                  <a:close/>
                </a:path>
              </a:pathLst>
            </a:custGeom>
            <a:grpFill/>
            <a:ln w="18797"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69AFF078-8DDB-49F3-ACFB-9DF57F2E5F4C}"/>
                </a:ext>
              </a:extLst>
            </p:cNvPr>
            <p:cNvSpPr/>
            <p:nvPr/>
          </p:nvSpPr>
          <p:spPr>
            <a:xfrm>
              <a:off x="9129266" y="3466342"/>
              <a:ext cx="33215" cy="32161"/>
            </a:xfrm>
            <a:custGeom>
              <a:avLst/>
              <a:gdLst>
                <a:gd name="connsiteX0" fmla="*/ 88449 w 156975"/>
                <a:gd name="connsiteY0" fmla="*/ 71662 h 151991"/>
                <a:gd name="connsiteX1" fmla="*/ 107258 w 156975"/>
                <a:gd name="connsiteY1" fmla="*/ 6583 h 151991"/>
                <a:gd name="connsiteX2" fmla="*/ 156726 w 156975"/>
                <a:gd name="connsiteY2" fmla="*/ 31223 h 151991"/>
                <a:gd name="connsiteX3" fmla="*/ 141490 w 156975"/>
                <a:gd name="connsiteY3" fmla="*/ 109091 h 151991"/>
                <a:gd name="connsiteX4" fmla="*/ 55158 w 156975"/>
                <a:gd name="connsiteY4" fmla="*/ 148590 h 151991"/>
                <a:gd name="connsiteX5" fmla="*/ 236 w 156975"/>
                <a:gd name="connsiteY5" fmla="*/ 70157 h 151991"/>
                <a:gd name="connsiteX6" fmla="*/ 22619 w 156975"/>
                <a:gd name="connsiteY6" fmla="*/ 0 h 151991"/>
                <a:gd name="connsiteX7" fmla="*/ 62117 w 156975"/>
                <a:gd name="connsiteY7" fmla="*/ 8464 h 151991"/>
                <a:gd name="connsiteX8" fmla="*/ 49139 w 156975"/>
                <a:gd name="connsiteY8" fmla="*/ 15235 h 151991"/>
                <a:gd name="connsiteX9" fmla="*/ 13778 w 156975"/>
                <a:gd name="connsiteY9" fmla="*/ 45517 h 151991"/>
                <a:gd name="connsiteX10" fmla="*/ 25628 w 156975"/>
                <a:gd name="connsiteY10" fmla="*/ 93856 h 151991"/>
                <a:gd name="connsiteX11" fmla="*/ 102932 w 156975"/>
                <a:gd name="connsiteY11" fmla="*/ 116427 h 151991"/>
                <a:gd name="connsiteX12" fmla="*/ 141679 w 156975"/>
                <a:gd name="connsiteY12" fmla="*/ 78809 h 151991"/>
                <a:gd name="connsiteX13" fmla="*/ 136507 w 156975"/>
                <a:gd name="connsiteY13" fmla="*/ 62590 h 151991"/>
                <a:gd name="connsiteX14" fmla="*/ 132274 w 156975"/>
                <a:gd name="connsiteY14" fmla="*/ 61317 h 151991"/>
                <a:gd name="connsiteX15" fmla="*/ 117415 w 156975"/>
                <a:gd name="connsiteY15" fmla="*/ 56803 h 151991"/>
                <a:gd name="connsiteX16" fmla="*/ 98606 w 156975"/>
                <a:gd name="connsiteY16" fmla="*/ 65455 h 151991"/>
                <a:gd name="connsiteX17" fmla="*/ 92964 w 156975"/>
                <a:gd name="connsiteY17" fmla="*/ 73731 h 15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975" h="151991">
                  <a:moveTo>
                    <a:pt x="88449" y="71662"/>
                  </a:moveTo>
                  <a:cubicBezTo>
                    <a:pt x="94656" y="49844"/>
                    <a:pt x="101051" y="28213"/>
                    <a:pt x="107258" y="6583"/>
                  </a:cubicBezTo>
                  <a:cubicBezTo>
                    <a:pt x="115722" y="32727"/>
                    <a:pt x="137164" y="29342"/>
                    <a:pt x="156726" y="31223"/>
                  </a:cubicBezTo>
                  <a:cubicBezTo>
                    <a:pt x="158223" y="58044"/>
                    <a:pt x="152985" y="84813"/>
                    <a:pt x="141490" y="109091"/>
                  </a:cubicBezTo>
                  <a:cubicBezTo>
                    <a:pt x="127275" y="142620"/>
                    <a:pt x="89821" y="159756"/>
                    <a:pt x="55158" y="148590"/>
                  </a:cubicBezTo>
                  <a:cubicBezTo>
                    <a:pt x="20430" y="138973"/>
                    <a:pt x="-2603" y="106081"/>
                    <a:pt x="236" y="70157"/>
                  </a:cubicBezTo>
                  <a:cubicBezTo>
                    <a:pt x="1771" y="45278"/>
                    <a:pt x="9462" y="21171"/>
                    <a:pt x="22619" y="0"/>
                  </a:cubicBezTo>
                  <a:lnTo>
                    <a:pt x="62117" y="8464"/>
                  </a:lnTo>
                  <a:cubicBezTo>
                    <a:pt x="55158" y="12226"/>
                    <a:pt x="52336" y="14859"/>
                    <a:pt x="49139" y="15235"/>
                  </a:cubicBezTo>
                  <a:cubicBezTo>
                    <a:pt x="32095" y="16742"/>
                    <a:pt x="17889" y="28908"/>
                    <a:pt x="13778" y="45517"/>
                  </a:cubicBezTo>
                  <a:cubicBezTo>
                    <a:pt x="7419" y="62534"/>
                    <a:pt x="12120" y="81709"/>
                    <a:pt x="25628" y="93856"/>
                  </a:cubicBezTo>
                  <a:cubicBezTo>
                    <a:pt x="46128" y="113615"/>
                    <a:pt x="75021" y="122052"/>
                    <a:pt x="102932" y="116427"/>
                  </a:cubicBezTo>
                  <a:cubicBezTo>
                    <a:pt x="122326" y="112992"/>
                    <a:pt x="137672" y="98092"/>
                    <a:pt x="141679" y="78809"/>
                  </a:cubicBezTo>
                  <a:cubicBezTo>
                    <a:pt x="144729" y="72902"/>
                    <a:pt x="142414" y="65640"/>
                    <a:pt x="136507" y="62590"/>
                  </a:cubicBezTo>
                  <a:cubicBezTo>
                    <a:pt x="135187" y="61908"/>
                    <a:pt x="133752" y="61476"/>
                    <a:pt x="132274" y="61317"/>
                  </a:cubicBezTo>
                  <a:cubicBezTo>
                    <a:pt x="127196" y="60000"/>
                    <a:pt x="122305" y="58307"/>
                    <a:pt x="117415" y="56803"/>
                  </a:cubicBezTo>
                  <a:cubicBezTo>
                    <a:pt x="108387" y="53793"/>
                    <a:pt x="101428" y="55298"/>
                    <a:pt x="98606" y="65455"/>
                  </a:cubicBezTo>
                  <a:cubicBezTo>
                    <a:pt x="97032" y="68410"/>
                    <a:pt x="95140" y="71185"/>
                    <a:pt x="92964" y="73731"/>
                  </a:cubicBezTo>
                  <a:close/>
                </a:path>
              </a:pathLst>
            </a:custGeom>
            <a:grpFill/>
            <a:ln w="18797"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22FDB789-4815-4349-B78B-B96F76AB0D2E}"/>
                </a:ext>
              </a:extLst>
            </p:cNvPr>
            <p:cNvSpPr/>
            <p:nvPr/>
          </p:nvSpPr>
          <p:spPr>
            <a:xfrm>
              <a:off x="9134967" y="3437289"/>
              <a:ext cx="33443" cy="27819"/>
            </a:xfrm>
            <a:custGeom>
              <a:avLst/>
              <a:gdLst>
                <a:gd name="connsiteX0" fmla="*/ 68652 w 158052"/>
                <a:gd name="connsiteY0" fmla="*/ 66960 h 131474"/>
                <a:gd name="connsiteX1" fmla="*/ 52665 w 158052"/>
                <a:gd name="connsiteY1" fmla="*/ 23699 h 131474"/>
                <a:gd name="connsiteX2" fmla="*/ 57179 w 158052"/>
                <a:gd name="connsiteY2" fmla="*/ 19373 h 131474"/>
                <a:gd name="connsiteX3" fmla="*/ 109468 w 158052"/>
                <a:gd name="connsiteY3" fmla="*/ 25956 h 131474"/>
                <a:gd name="connsiteX4" fmla="*/ 82195 w 158052"/>
                <a:gd name="connsiteY4" fmla="*/ 68841 h 131474"/>
                <a:gd name="connsiteX5" fmla="*/ 127336 w 158052"/>
                <a:gd name="connsiteY5" fmla="*/ 73731 h 131474"/>
                <a:gd name="connsiteX6" fmla="*/ 138997 w 158052"/>
                <a:gd name="connsiteY6" fmla="*/ 67900 h 131474"/>
                <a:gd name="connsiteX7" fmla="*/ 131850 w 158052"/>
                <a:gd name="connsiteY7" fmla="*/ 14295 h 131474"/>
                <a:gd name="connsiteX8" fmla="*/ 122070 w 158052"/>
                <a:gd name="connsiteY8" fmla="*/ 4702 h 131474"/>
                <a:gd name="connsiteX9" fmla="*/ 124891 w 158052"/>
                <a:gd name="connsiteY9" fmla="*/ 0 h 131474"/>
                <a:gd name="connsiteX10" fmla="*/ 154797 w 158052"/>
                <a:gd name="connsiteY10" fmla="*/ 12414 h 131474"/>
                <a:gd name="connsiteX11" fmla="*/ 157994 w 158052"/>
                <a:gd name="connsiteY11" fmla="*/ 21442 h 131474"/>
                <a:gd name="connsiteX12" fmla="*/ 144264 w 158052"/>
                <a:gd name="connsiteY12" fmla="*/ 125831 h 131474"/>
                <a:gd name="connsiteX13" fmla="*/ 140878 w 158052"/>
                <a:gd name="connsiteY13" fmla="*/ 131474 h 131474"/>
                <a:gd name="connsiteX14" fmla="*/ 137493 w 158052"/>
                <a:gd name="connsiteY14" fmla="*/ 129593 h 131474"/>
                <a:gd name="connsiteX15" fmla="*/ 111160 w 158052"/>
                <a:gd name="connsiteY15" fmla="*/ 104201 h 131474"/>
                <a:gd name="connsiteX16" fmla="*/ 37430 w 158052"/>
                <a:gd name="connsiteY16" fmla="*/ 94609 h 131474"/>
                <a:gd name="connsiteX17" fmla="*/ 4702 w 158052"/>
                <a:gd name="connsiteY17" fmla="*/ 111913 h 131474"/>
                <a:gd name="connsiteX18" fmla="*/ 0 w 158052"/>
                <a:gd name="connsiteY18" fmla="*/ 107587 h 131474"/>
                <a:gd name="connsiteX19" fmla="*/ 13542 w 158052"/>
                <a:gd name="connsiteY19" fmla="*/ 1129 h 131474"/>
                <a:gd name="connsiteX20" fmla="*/ 48151 w 158052"/>
                <a:gd name="connsiteY20" fmla="*/ 1129 h 131474"/>
                <a:gd name="connsiteX21" fmla="*/ 49467 w 158052"/>
                <a:gd name="connsiteY21" fmla="*/ 3950 h 131474"/>
                <a:gd name="connsiteX22" fmla="*/ 23887 w 158052"/>
                <a:gd name="connsiteY22" fmla="*/ 22759 h 131474"/>
                <a:gd name="connsiteX23" fmla="*/ 15423 w 158052"/>
                <a:gd name="connsiteY23" fmla="*/ 60377 h 1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052" h="131474">
                  <a:moveTo>
                    <a:pt x="68652" y="66960"/>
                  </a:moveTo>
                  <a:cubicBezTo>
                    <a:pt x="72414" y="48151"/>
                    <a:pt x="79750" y="31411"/>
                    <a:pt x="52665" y="23699"/>
                  </a:cubicBezTo>
                  <a:lnTo>
                    <a:pt x="57179" y="19373"/>
                  </a:lnTo>
                  <a:lnTo>
                    <a:pt x="109468" y="25956"/>
                  </a:lnTo>
                  <a:cubicBezTo>
                    <a:pt x="83511" y="42132"/>
                    <a:pt x="83511" y="42132"/>
                    <a:pt x="82195" y="68841"/>
                  </a:cubicBezTo>
                  <a:cubicBezTo>
                    <a:pt x="97054" y="70721"/>
                    <a:pt x="112101" y="72790"/>
                    <a:pt x="127336" y="73731"/>
                  </a:cubicBezTo>
                  <a:cubicBezTo>
                    <a:pt x="131863" y="73487"/>
                    <a:pt x="136086" y="71375"/>
                    <a:pt x="138997" y="67900"/>
                  </a:cubicBezTo>
                  <a:cubicBezTo>
                    <a:pt x="149238" y="50517"/>
                    <a:pt x="146288" y="28388"/>
                    <a:pt x="131850" y="14295"/>
                  </a:cubicBezTo>
                  <a:cubicBezTo>
                    <a:pt x="128407" y="11290"/>
                    <a:pt x="125141" y="8087"/>
                    <a:pt x="122070" y="4702"/>
                  </a:cubicBezTo>
                  <a:lnTo>
                    <a:pt x="124891" y="0"/>
                  </a:lnTo>
                  <a:cubicBezTo>
                    <a:pt x="134860" y="4138"/>
                    <a:pt x="145016" y="7712"/>
                    <a:pt x="154797" y="12414"/>
                  </a:cubicBezTo>
                  <a:cubicBezTo>
                    <a:pt x="156866" y="12414"/>
                    <a:pt x="158371" y="18433"/>
                    <a:pt x="157994" y="21442"/>
                  </a:cubicBezTo>
                  <a:cubicBezTo>
                    <a:pt x="153668" y="56239"/>
                    <a:pt x="148966" y="91035"/>
                    <a:pt x="144264" y="125831"/>
                  </a:cubicBezTo>
                  <a:cubicBezTo>
                    <a:pt x="144264" y="127900"/>
                    <a:pt x="142007" y="129593"/>
                    <a:pt x="140878" y="131474"/>
                  </a:cubicBezTo>
                  <a:cubicBezTo>
                    <a:pt x="138997" y="130534"/>
                    <a:pt x="137305" y="129969"/>
                    <a:pt x="137493" y="129593"/>
                  </a:cubicBezTo>
                  <a:cubicBezTo>
                    <a:pt x="138809" y="110784"/>
                    <a:pt x="127524" y="105706"/>
                    <a:pt x="111160" y="104201"/>
                  </a:cubicBezTo>
                  <a:cubicBezTo>
                    <a:pt x="86521" y="101944"/>
                    <a:pt x="61881" y="97618"/>
                    <a:pt x="37430" y="94609"/>
                  </a:cubicBezTo>
                  <a:cubicBezTo>
                    <a:pt x="23887" y="93104"/>
                    <a:pt x="8840" y="88590"/>
                    <a:pt x="4702" y="111913"/>
                  </a:cubicBezTo>
                  <a:lnTo>
                    <a:pt x="0" y="107587"/>
                  </a:lnTo>
                  <a:cubicBezTo>
                    <a:pt x="4514" y="72414"/>
                    <a:pt x="9028" y="37242"/>
                    <a:pt x="13542" y="1129"/>
                  </a:cubicBezTo>
                  <a:lnTo>
                    <a:pt x="48151" y="1129"/>
                  </a:lnTo>
                  <a:lnTo>
                    <a:pt x="49467" y="3950"/>
                  </a:lnTo>
                  <a:cubicBezTo>
                    <a:pt x="40627" y="10157"/>
                    <a:pt x="28966" y="14671"/>
                    <a:pt x="23887" y="22759"/>
                  </a:cubicBezTo>
                  <a:cubicBezTo>
                    <a:pt x="19164" y="34793"/>
                    <a:pt x="16310" y="47479"/>
                    <a:pt x="15423" y="60377"/>
                  </a:cubicBezTo>
                  <a:close/>
                </a:path>
              </a:pathLst>
            </a:custGeom>
            <a:grpFill/>
            <a:ln w="18797"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122096E7-C401-455A-A3F7-0583B4B2FB6C}"/>
                </a:ext>
              </a:extLst>
            </p:cNvPr>
            <p:cNvSpPr/>
            <p:nvPr/>
          </p:nvSpPr>
          <p:spPr>
            <a:xfrm>
              <a:off x="9113635" y="3498420"/>
              <a:ext cx="37468" cy="35182"/>
            </a:xfrm>
            <a:custGeom>
              <a:avLst/>
              <a:gdLst>
                <a:gd name="connsiteX0" fmla="*/ 45706 w 177073"/>
                <a:gd name="connsiteY0" fmla="*/ 0 h 166270"/>
                <a:gd name="connsiteX1" fmla="*/ 82195 w 177073"/>
                <a:gd name="connsiteY1" fmla="*/ 13354 h 166270"/>
                <a:gd name="connsiteX2" fmla="*/ 47586 w 177073"/>
                <a:gd name="connsiteY2" fmla="*/ 26520 h 166270"/>
                <a:gd name="connsiteX3" fmla="*/ 28778 w 177073"/>
                <a:gd name="connsiteY3" fmla="*/ 58684 h 166270"/>
                <a:gd name="connsiteX4" fmla="*/ 77681 w 177073"/>
                <a:gd name="connsiteY4" fmla="*/ 80878 h 166270"/>
                <a:gd name="connsiteX5" fmla="*/ 73919 w 177073"/>
                <a:gd name="connsiteY5" fmla="*/ 34608 h 166270"/>
                <a:gd name="connsiteX6" fmla="*/ 80502 w 177073"/>
                <a:gd name="connsiteY6" fmla="*/ 31599 h 166270"/>
                <a:gd name="connsiteX7" fmla="*/ 126584 w 177073"/>
                <a:gd name="connsiteY7" fmla="*/ 52289 h 166270"/>
                <a:gd name="connsiteX8" fmla="*/ 91411 w 177073"/>
                <a:gd name="connsiteY8" fmla="*/ 86897 h 166270"/>
                <a:gd name="connsiteX9" fmla="*/ 130722 w 177073"/>
                <a:gd name="connsiteY9" fmla="*/ 103449 h 166270"/>
                <a:gd name="connsiteX10" fmla="*/ 145957 w 177073"/>
                <a:gd name="connsiteY10" fmla="*/ 101004 h 166270"/>
                <a:gd name="connsiteX11" fmla="*/ 152352 w 177073"/>
                <a:gd name="connsiteY11" fmla="*/ 46270 h 166270"/>
                <a:gd name="connsiteX12" fmla="*/ 147273 w 177073"/>
                <a:gd name="connsiteY12" fmla="*/ 37618 h 166270"/>
                <a:gd name="connsiteX13" fmla="*/ 150847 w 177073"/>
                <a:gd name="connsiteY13" fmla="*/ 33104 h 166270"/>
                <a:gd name="connsiteX14" fmla="*/ 176051 w 177073"/>
                <a:gd name="connsiteY14" fmla="*/ 53229 h 166270"/>
                <a:gd name="connsiteX15" fmla="*/ 173982 w 177073"/>
                <a:gd name="connsiteY15" fmla="*/ 69405 h 166270"/>
                <a:gd name="connsiteX16" fmla="*/ 136364 w 177073"/>
                <a:gd name="connsiteY16" fmla="*/ 151035 h 166270"/>
                <a:gd name="connsiteX17" fmla="*/ 128653 w 177073"/>
                <a:gd name="connsiteY17" fmla="*/ 166270 h 166270"/>
                <a:gd name="connsiteX18" fmla="*/ 125079 w 177073"/>
                <a:gd name="connsiteY18" fmla="*/ 157994 h 166270"/>
                <a:gd name="connsiteX19" fmla="*/ 107963 w 177073"/>
                <a:gd name="connsiteY19" fmla="*/ 129217 h 166270"/>
                <a:gd name="connsiteX20" fmla="*/ 44765 w 177073"/>
                <a:gd name="connsiteY20" fmla="*/ 100439 h 166270"/>
                <a:gd name="connsiteX21" fmla="*/ 3009 w 177073"/>
                <a:gd name="connsiteY21" fmla="*/ 104389 h 166270"/>
                <a:gd name="connsiteX22" fmla="*/ 0 w 177073"/>
                <a:gd name="connsiteY22" fmla="*/ 99311 h 1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7073" h="166270">
                  <a:moveTo>
                    <a:pt x="45706" y="0"/>
                  </a:moveTo>
                  <a:lnTo>
                    <a:pt x="82195" y="13354"/>
                  </a:lnTo>
                  <a:cubicBezTo>
                    <a:pt x="70002" y="15770"/>
                    <a:pt x="58302" y="20221"/>
                    <a:pt x="47586" y="26520"/>
                  </a:cubicBezTo>
                  <a:cubicBezTo>
                    <a:pt x="39683" y="36199"/>
                    <a:pt x="33337" y="47050"/>
                    <a:pt x="28778" y="58684"/>
                  </a:cubicBezTo>
                  <a:lnTo>
                    <a:pt x="77681" y="80878"/>
                  </a:lnTo>
                  <a:cubicBezTo>
                    <a:pt x="85016" y="64891"/>
                    <a:pt x="101944" y="50784"/>
                    <a:pt x="73919" y="34608"/>
                  </a:cubicBezTo>
                  <a:lnTo>
                    <a:pt x="80502" y="31599"/>
                  </a:lnTo>
                  <a:lnTo>
                    <a:pt x="126584" y="52289"/>
                  </a:lnTo>
                  <a:cubicBezTo>
                    <a:pt x="96489" y="68088"/>
                    <a:pt x="96489" y="68088"/>
                    <a:pt x="91411" y="86897"/>
                  </a:cubicBezTo>
                  <a:cubicBezTo>
                    <a:pt x="104389" y="92540"/>
                    <a:pt x="117367" y="98747"/>
                    <a:pt x="130722" y="103449"/>
                  </a:cubicBezTo>
                  <a:cubicBezTo>
                    <a:pt x="135916" y="104850"/>
                    <a:pt x="141462" y="103960"/>
                    <a:pt x="145957" y="101004"/>
                  </a:cubicBezTo>
                  <a:cubicBezTo>
                    <a:pt x="161378" y="86875"/>
                    <a:pt x="164101" y="63573"/>
                    <a:pt x="152352" y="46270"/>
                  </a:cubicBezTo>
                  <a:cubicBezTo>
                    <a:pt x="150471" y="43449"/>
                    <a:pt x="148966" y="40439"/>
                    <a:pt x="147273" y="37618"/>
                  </a:cubicBezTo>
                  <a:lnTo>
                    <a:pt x="150847" y="33104"/>
                  </a:lnTo>
                  <a:cubicBezTo>
                    <a:pt x="159809" y="39078"/>
                    <a:pt x="168241" y="45811"/>
                    <a:pt x="176051" y="53229"/>
                  </a:cubicBezTo>
                  <a:cubicBezTo>
                    <a:pt x="178496" y="55862"/>
                    <a:pt x="176051" y="64514"/>
                    <a:pt x="173982" y="69405"/>
                  </a:cubicBezTo>
                  <a:cubicBezTo>
                    <a:pt x="161944" y="96678"/>
                    <a:pt x="149342" y="123950"/>
                    <a:pt x="136364" y="151035"/>
                  </a:cubicBezTo>
                  <a:cubicBezTo>
                    <a:pt x="134483" y="155361"/>
                    <a:pt x="132038" y="159499"/>
                    <a:pt x="128653" y="166270"/>
                  </a:cubicBezTo>
                  <a:cubicBezTo>
                    <a:pt x="126395" y="161380"/>
                    <a:pt x="124515" y="159123"/>
                    <a:pt x="125079" y="157994"/>
                  </a:cubicBezTo>
                  <a:cubicBezTo>
                    <a:pt x="133731" y="139186"/>
                    <a:pt x="120753" y="134860"/>
                    <a:pt x="107963" y="129217"/>
                  </a:cubicBezTo>
                  <a:cubicBezTo>
                    <a:pt x="86897" y="119813"/>
                    <a:pt x="66019" y="109468"/>
                    <a:pt x="44765" y="100439"/>
                  </a:cubicBezTo>
                  <a:cubicBezTo>
                    <a:pt x="31035" y="94609"/>
                    <a:pt x="16740" y="81631"/>
                    <a:pt x="3009" y="104389"/>
                  </a:cubicBezTo>
                  <a:lnTo>
                    <a:pt x="0" y="99311"/>
                  </a:lnTo>
                  <a:close/>
                </a:path>
              </a:pathLst>
            </a:custGeom>
            <a:grpFill/>
            <a:ln w="18797"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8409A3F-41CF-44A9-91D3-2C478F8A3224}"/>
                </a:ext>
              </a:extLst>
            </p:cNvPr>
            <p:cNvSpPr/>
            <p:nvPr/>
          </p:nvSpPr>
          <p:spPr>
            <a:xfrm>
              <a:off x="8951852" y="3621120"/>
              <a:ext cx="29257" cy="33829"/>
            </a:xfrm>
            <a:custGeom>
              <a:avLst/>
              <a:gdLst>
                <a:gd name="connsiteX0" fmla="*/ 52289 w 138269"/>
                <a:gd name="connsiteY0" fmla="*/ 143512 h 159875"/>
                <a:gd name="connsiteX1" fmla="*/ 100439 w 138269"/>
                <a:gd name="connsiteY1" fmla="*/ 135800 h 159875"/>
                <a:gd name="connsiteX2" fmla="*/ 133731 w 138269"/>
                <a:gd name="connsiteY2" fmla="*/ 106646 h 159875"/>
                <a:gd name="connsiteX3" fmla="*/ 127359 w 138269"/>
                <a:gd name="connsiteY3" fmla="*/ 141986 h 159875"/>
                <a:gd name="connsiteX4" fmla="*/ 112665 w 138269"/>
                <a:gd name="connsiteY4" fmla="*/ 146521 h 159875"/>
                <a:gd name="connsiteX5" fmla="*/ 6959 w 138269"/>
                <a:gd name="connsiteY5" fmla="*/ 159875 h 159875"/>
                <a:gd name="connsiteX6" fmla="*/ 76364 w 138269"/>
                <a:gd name="connsiteY6" fmla="*/ 14859 h 159875"/>
                <a:gd name="connsiteX7" fmla="*/ 31035 w 138269"/>
                <a:gd name="connsiteY7" fmla="*/ 22571 h 159875"/>
                <a:gd name="connsiteX8" fmla="*/ 0 w 138269"/>
                <a:gd name="connsiteY8" fmla="*/ 52477 h 159875"/>
                <a:gd name="connsiteX9" fmla="*/ 3009 w 138269"/>
                <a:gd name="connsiteY9" fmla="*/ 13166 h 159875"/>
                <a:gd name="connsiteX10" fmla="*/ 115863 w 138269"/>
                <a:gd name="connsiteY10" fmla="*/ 0 h 159875"/>
                <a:gd name="connsiteX11" fmla="*/ 49091 w 138269"/>
                <a:gd name="connsiteY11" fmla="*/ 139750 h 1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269" h="159875">
                  <a:moveTo>
                    <a:pt x="52289" y="143512"/>
                  </a:moveTo>
                  <a:cubicBezTo>
                    <a:pt x="68613" y="143119"/>
                    <a:pt x="84809" y="140525"/>
                    <a:pt x="100439" y="135800"/>
                  </a:cubicBezTo>
                  <a:cubicBezTo>
                    <a:pt x="113022" y="127922"/>
                    <a:pt x="124262" y="118080"/>
                    <a:pt x="133731" y="106646"/>
                  </a:cubicBezTo>
                  <a:cubicBezTo>
                    <a:pt x="141730" y="118165"/>
                    <a:pt x="138877" y="133987"/>
                    <a:pt x="127359" y="141986"/>
                  </a:cubicBezTo>
                  <a:cubicBezTo>
                    <a:pt x="123047" y="144980"/>
                    <a:pt x="117914" y="146564"/>
                    <a:pt x="112665" y="146521"/>
                  </a:cubicBezTo>
                  <a:cubicBezTo>
                    <a:pt x="78433" y="150471"/>
                    <a:pt x="44201" y="155173"/>
                    <a:pt x="6959" y="159875"/>
                  </a:cubicBezTo>
                  <a:lnTo>
                    <a:pt x="76364" y="14859"/>
                  </a:lnTo>
                  <a:cubicBezTo>
                    <a:pt x="60977" y="15384"/>
                    <a:pt x="45730" y="17977"/>
                    <a:pt x="31035" y="22571"/>
                  </a:cubicBezTo>
                  <a:cubicBezTo>
                    <a:pt x="19261" y="30942"/>
                    <a:pt x="8802" y="41022"/>
                    <a:pt x="0" y="52477"/>
                  </a:cubicBezTo>
                  <a:lnTo>
                    <a:pt x="3009" y="13166"/>
                  </a:lnTo>
                  <a:lnTo>
                    <a:pt x="115863" y="0"/>
                  </a:lnTo>
                  <a:lnTo>
                    <a:pt x="49091" y="139750"/>
                  </a:lnTo>
                  <a:close/>
                </a:path>
              </a:pathLst>
            </a:custGeom>
            <a:grpFill/>
            <a:ln w="18797"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B4FFC083-92D7-4CB6-8555-CA4294646BD5}"/>
                </a:ext>
              </a:extLst>
            </p:cNvPr>
            <p:cNvSpPr/>
            <p:nvPr/>
          </p:nvSpPr>
          <p:spPr>
            <a:xfrm>
              <a:off x="8979194" y="3610932"/>
              <a:ext cx="33646" cy="35690"/>
            </a:xfrm>
            <a:custGeom>
              <a:avLst/>
              <a:gdLst>
                <a:gd name="connsiteX0" fmla="*/ 752 w 159010"/>
                <a:gd name="connsiteY0" fmla="*/ 44201 h 168671"/>
                <a:gd name="connsiteX1" fmla="*/ 64326 w 159010"/>
                <a:gd name="connsiteY1" fmla="*/ 25392 h 168671"/>
                <a:gd name="connsiteX2" fmla="*/ 68088 w 159010"/>
                <a:gd name="connsiteY2" fmla="*/ 28589 h 168671"/>
                <a:gd name="connsiteX3" fmla="*/ 59248 w 159010"/>
                <a:gd name="connsiteY3" fmla="*/ 69593 h 168671"/>
                <a:gd name="connsiteX4" fmla="*/ 78997 w 159010"/>
                <a:gd name="connsiteY4" fmla="*/ 131474 h 168671"/>
                <a:gd name="connsiteX5" fmla="*/ 118302 w 159010"/>
                <a:gd name="connsiteY5" fmla="*/ 152172 h 168671"/>
                <a:gd name="connsiteX6" fmla="*/ 123010 w 159010"/>
                <a:gd name="connsiteY6" fmla="*/ 150283 h 168671"/>
                <a:gd name="connsiteX7" fmla="*/ 144308 w 159010"/>
                <a:gd name="connsiteY7" fmla="*/ 112822 h 168671"/>
                <a:gd name="connsiteX8" fmla="*/ 144264 w 159010"/>
                <a:gd name="connsiteY8" fmla="*/ 112665 h 168671"/>
                <a:gd name="connsiteX9" fmla="*/ 121505 w 159010"/>
                <a:gd name="connsiteY9" fmla="*/ 29530 h 168671"/>
                <a:gd name="connsiteX10" fmla="*/ 107211 w 159010"/>
                <a:gd name="connsiteY10" fmla="*/ 20690 h 168671"/>
                <a:gd name="connsiteX11" fmla="*/ 96678 w 159010"/>
                <a:gd name="connsiteY11" fmla="*/ 19373 h 168671"/>
                <a:gd name="connsiteX12" fmla="*/ 96678 w 159010"/>
                <a:gd name="connsiteY12" fmla="*/ 14859 h 168671"/>
                <a:gd name="connsiteX13" fmla="*/ 149342 w 159010"/>
                <a:gd name="connsiteY13" fmla="*/ 0 h 168671"/>
                <a:gd name="connsiteX14" fmla="*/ 146709 w 159010"/>
                <a:gd name="connsiteY14" fmla="*/ 60376 h 168671"/>
                <a:gd name="connsiteX15" fmla="*/ 157807 w 159010"/>
                <a:gd name="connsiteY15" fmla="*/ 107022 h 168671"/>
                <a:gd name="connsiteX16" fmla="*/ 132415 w 159010"/>
                <a:gd name="connsiteY16" fmla="*/ 157054 h 168671"/>
                <a:gd name="connsiteX17" fmla="*/ 94797 w 159010"/>
                <a:gd name="connsiteY17" fmla="*/ 168151 h 168671"/>
                <a:gd name="connsiteX18" fmla="*/ 48903 w 159010"/>
                <a:gd name="connsiteY18" fmla="*/ 138997 h 168671"/>
                <a:gd name="connsiteX19" fmla="*/ 30094 w 159010"/>
                <a:gd name="connsiteY19" fmla="*/ 78809 h 168671"/>
                <a:gd name="connsiteX20" fmla="*/ 0 w 159010"/>
                <a:gd name="connsiteY20" fmla="*/ 47210 h 16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9010" h="168671">
                  <a:moveTo>
                    <a:pt x="752" y="44201"/>
                  </a:moveTo>
                  <a:lnTo>
                    <a:pt x="64326" y="25392"/>
                  </a:lnTo>
                  <a:lnTo>
                    <a:pt x="68088" y="28589"/>
                  </a:lnTo>
                  <a:cubicBezTo>
                    <a:pt x="45894" y="39499"/>
                    <a:pt x="54546" y="54922"/>
                    <a:pt x="59248" y="69593"/>
                  </a:cubicBezTo>
                  <a:cubicBezTo>
                    <a:pt x="65831" y="90282"/>
                    <a:pt x="70910" y="111348"/>
                    <a:pt x="78997" y="131474"/>
                  </a:cubicBezTo>
                  <a:cubicBezTo>
                    <a:pt x="84136" y="148043"/>
                    <a:pt x="101733" y="157310"/>
                    <a:pt x="118302" y="152172"/>
                  </a:cubicBezTo>
                  <a:cubicBezTo>
                    <a:pt x="119920" y="151670"/>
                    <a:pt x="121494" y="151038"/>
                    <a:pt x="123010" y="150283"/>
                  </a:cubicBezTo>
                  <a:cubicBezTo>
                    <a:pt x="139236" y="145820"/>
                    <a:pt x="148771" y="129048"/>
                    <a:pt x="144308" y="112822"/>
                  </a:cubicBezTo>
                  <a:cubicBezTo>
                    <a:pt x="144293" y="112770"/>
                    <a:pt x="144279" y="112717"/>
                    <a:pt x="144264" y="112665"/>
                  </a:cubicBezTo>
                  <a:cubicBezTo>
                    <a:pt x="138243" y="84548"/>
                    <a:pt x="130645" y="56793"/>
                    <a:pt x="121505" y="29530"/>
                  </a:cubicBezTo>
                  <a:cubicBezTo>
                    <a:pt x="120189" y="25392"/>
                    <a:pt x="112477" y="22947"/>
                    <a:pt x="107211" y="20690"/>
                  </a:cubicBezTo>
                  <a:cubicBezTo>
                    <a:pt x="103780" y="19755"/>
                    <a:pt x="100233" y="19312"/>
                    <a:pt x="96678" y="19373"/>
                  </a:cubicBezTo>
                  <a:lnTo>
                    <a:pt x="96678" y="14859"/>
                  </a:lnTo>
                  <a:lnTo>
                    <a:pt x="149342" y="0"/>
                  </a:lnTo>
                  <a:cubicBezTo>
                    <a:pt x="126772" y="20314"/>
                    <a:pt x="142759" y="40815"/>
                    <a:pt x="146709" y="60376"/>
                  </a:cubicBezTo>
                  <a:cubicBezTo>
                    <a:pt x="149907" y="75988"/>
                    <a:pt x="155173" y="91223"/>
                    <a:pt x="157807" y="107022"/>
                  </a:cubicBezTo>
                  <a:cubicBezTo>
                    <a:pt x="162771" y="127671"/>
                    <a:pt x="152012" y="148870"/>
                    <a:pt x="132415" y="157054"/>
                  </a:cubicBezTo>
                  <a:cubicBezTo>
                    <a:pt x="120545" y="162729"/>
                    <a:pt x="107846" y="166475"/>
                    <a:pt x="94797" y="168151"/>
                  </a:cubicBezTo>
                  <a:cubicBezTo>
                    <a:pt x="74329" y="171431"/>
                    <a:pt x="54633" y="158919"/>
                    <a:pt x="48903" y="138997"/>
                  </a:cubicBezTo>
                  <a:cubicBezTo>
                    <a:pt x="41191" y="120189"/>
                    <a:pt x="35925" y="98935"/>
                    <a:pt x="30094" y="78809"/>
                  </a:cubicBezTo>
                  <a:cubicBezTo>
                    <a:pt x="25580" y="63574"/>
                    <a:pt x="25580" y="44765"/>
                    <a:pt x="0" y="47210"/>
                  </a:cubicBezTo>
                  <a:close/>
                </a:path>
              </a:pathLst>
            </a:custGeom>
            <a:grpFill/>
            <a:ln w="18797"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CA80D1E-F36D-4143-8EFA-B6D930565AAB}"/>
                </a:ext>
              </a:extLst>
            </p:cNvPr>
            <p:cNvSpPr/>
            <p:nvPr/>
          </p:nvSpPr>
          <p:spPr>
            <a:xfrm>
              <a:off x="8753268" y="3541562"/>
              <a:ext cx="38513" cy="37688"/>
            </a:xfrm>
            <a:custGeom>
              <a:avLst/>
              <a:gdLst>
                <a:gd name="connsiteX0" fmla="*/ 146087 w 182011"/>
                <a:gd name="connsiteY0" fmla="*/ 74671 h 178112"/>
                <a:gd name="connsiteX1" fmla="*/ 182012 w 182011"/>
                <a:gd name="connsiteY1" fmla="*/ 116239 h 178112"/>
                <a:gd name="connsiteX2" fmla="*/ 127090 w 182011"/>
                <a:gd name="connsiteY2" fmla="*/ 138245 h 178112"/>
                <a:gd name="connsiteX3" fmla="*/ 98688 w 182011"/>
                <a:gd name="connsiteY3" fmla="*/ 162132 h 178112"/>
                <a:gd name="connsiteX4" fmla="*/ 17622 w 182011"/>
                <a:gd name="connsiteY4" fmla="*/ 154045 h 178112"/>
                <a:gd name="connsiteX5" fmla="*/ 22701 w 182011"/>
                <a:gd name="connsiteY5" fmla="*/ 73355 h 178112"/>
                <a:gd name="connsiteX6" fmla="*/ 65773 w 182011"/>
                <a:gd name="connsiteY6" fmla="*/ 35737 h 178112"/>
                <a:gd name="connsiteX7" fmla="*/ 74237 w 182011"/>
                <a:gd name="connsiteY7" fmla="*/ 1881 h 178112"/>
                <a:gd name="connsiteX8" fmla="*/ 79880 w 182011"/>
                <a:gd name="connsiteY8" fmla="*/ 0 h 178112"/>
                <a:gd name="connsiteX9" fmla="*/ 123704 w 182011"/>
                <a:gd name="connsiteY9" fmla="*/ 49091 h 178112"/>
                <a:gd name="connsiteX10" fmla="*/ 120131 w 182011"/>
                <a:gd name="connsiteY10" fmla="*/ 52477 h 178112"/>
                <a:gd name="connsiteX11" fmla="*/ 86839 w 182011"/>
                <a:gd name="connsiteY11" fmla="*/ 58684 h 178112"/>
                <a:gd name="connsiteX12" fmla="*/ 33798 w 182011"/>
                <a:gd name="connsiteY12" fmla="*/ 108715 h 178112"/>
                <a:gd name="connsiteX13" fmla="*/ 30751 w 182011"/>
                <a:gd name="connsiteY13" fmla="*/ 150899 h 178112"/>
                <a:gd name="connsiteX14" fmla="*/ 31729 w 182011"/>
                <a:gd name="connsiteY14" fmla="*/ 151976 h 178112"/>
                <a:gd name="connsiteX15" fmla="*/ 75742 w 182011"/>
                <a:gd name="connsiteY15" fmla="*/ 161756 h 178112"/>
                <a:gd name="connsiteX16" fmla="*/ 96431 w 182011"/>
                <a:gd name="connsiteY16" fmla="*/ 148214 h 178112"/>
                <a:gd name="connsiteX17" fmla="*/ 124269 w 182011"/>
                <a:gd name="connsiteY17" fmla="*/ 123762 h 178112"/>
                <a:gd name="connsiteX18" fmla="*/ 140256 w 182011"/>
                <a:gd name="connsiteY18" fmla="*/ 76176 h 1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011" h="178112">
                  <a:moveTo>
                    <a:pt x="146087" y="74671"/>
                  </a:moveTo>
                  <a:lnTo>
                    <a:pt x="182012" y="116239"/>
                  </a:lnTo>
                  <a:cubicBezTo>
                    <a:pt x="154739" y="103825"/>
                    <a:pt x="142889" y="126772"/>
                    <a:pt x="127090" y="138245"/>
                  </a:cubicBezTo>
                  <a:cubicBezTo>
                    <a:pt x="117121" y="145581"/>
                    <a:pt x="108281" y="154609"/>
                    <a:pt x="98688" y="162132"/>
                  </a:cubicBezTo>
                  <a:cubicBezTo>
                    <a:pt x="67842" y="185832"/>
                    <a:pt x="42262" y="183198"/>
                    <a:pt x="17622" y="154045"/>
                  </a:cubicBezTo>
                  <a:cubicBezTo>
                    <a:pt x="-7017" y="124891"/>
                    <a:pt x="-6265" y="100251"/>
                    <a:pt x="22701" y="73355"/>
                  </a:cubicBezTo>
                  <a:cubicBezTo>
                    <a:pt x="36807" y="60376"/>
                    <a:pt x="51290" y="47963"/>
                    <a:pt x="65773" y="35737"/>
                  </a:cubicBezTo>
                  <a:cubicBezTo>
                    <a:pt x="76118" y="26897"/>
                    <a:pt x="87779" y="18621"/>
                    <a:pt x="74237" y="1881"/>
                  </a:cubicBezTo>
                  <a:lnTo>
                    <a:pt x="79880" y="0"/>
                  </a:lnTo>
                  <a:lnTo>
                    <a:pt x="123704" y="49091"/>
                  </a:lnTo>
                  <a:cubicBezTo>
                    <a:pt x="121447" y="51160"/>
                    <a:pt x="120131" y="52665"/>
                    <a:pt x="120131" y="52477"/>
                  </a:cubicBezTo>
                  <a:cubicBezTo>
                    <a:pt x="106776" y="42884"/>
                    <a:pt x="96996" y="49279"/>
                    <a:pt x="86839" y="58684"/>
                  </a:cubicBezTo>
                  <a:cubicBezTo>
                    <a:pt x="69159" y="75424"/>
                    <a:pt x="50350" y="89906"/>
                    <a:pt x="33798" y="108715"/>
                  </a:cubicBezTo>
                  <a:cubicBezTo>
                    <a:pt x="21308" y="119522"/>
                    <a:pt x="19943" y="138409"/>
                    <a:pt x="30751" y="150899"/>
                  </a:cubicBezTo>
                  <a:cubicBezTo>
                    <a:pt x="31068" y="151266"/>
                    <a:pt x="31394" y="151625"/>
                    <a:pt x="31729" y="151976"/>
                  </a:cubicBezTo>
                  <a:cubicBezTo>
                    <a:pt x="41457" y="166433"/>
                    <a:pt x="60806" y="170733"/>
                    <a:pt x="75742" y="161756"/>
                  </a:cubicBezTo>
                  <a:cubicBezTo>
                    <a:pt x="83078" y="157953"/>
                    <a:pt x="90010" y="153415"/>
                    <a:pt x="96431" y="148214"/>
                  </a:cubicBezTo>
                  <a:cubicBezTo>
                    <a:pt x="106024" y="140502"/>
                    <a:pt x="115240" y="132226"/>
                    <a:pt x="124269" y="123762"/>
                  </a:cubicBezTo>
                  <a:cubicBezTo>
                    <a:pt x="137435" y="111160"/>
                    <a:pt x="157560" y="101192"/>
                    <a:pt x="140256" y="76176"/>
                  </a:cubicBezTo>
                  <a:close/>
                </a:path>
              </a:pathLst>
            </a:custGeom>
            <a:grpFill/>
            <a:ln w="18797"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598E830-F2B7-412F-B54E-860C25505FEF}"/>
                </a:ext>
              </a:extLst>
            </p:cNvPr>
            <p:cNvSpPr/>
            <p:nvPr/>
          </p:nvSpPr>
          <p:spPr>
            <a:xfrm>
              <a:off x="8701937" y="3437895"/>
              <a:ext cx="32799" cy="21654"/>
            </a:xfrm>
            <a:custGeom>
              <a:avLst/>
              <a:gdLst>
                <a:gd name="connsiteX0" fmla="*/ 43533 w 155008"/>
                <a:gd name="connsiteY0" fmla="*/ 6919 h 102336"/>
                <a:gd name="connsiteX1" fmla="*/ 31307 w 155008"/>
                <a:gd name="connsiteY1" fmla="*/ 16699 h 102336"/>
                <a:gd name="connsiteX2" fmla="*/ 12498 w 155008"/>
                <a:gd name="connsiteY2" fmla="*/ 46981 h 102336"/>
                <a:gd name="connsiteX3" fmla="*/ 23972 w 155008"/>
                <a:gd name="connsiteY3" fmla="*/ 70492 h 102336"/>
                <a:gd name="connsiteX4" fmla="*/ 50492 w 155008"/>
                <a:gd name="connsiteY4" fmla="*/ 66166 h 102336"/>
                <a:gd name="connsiteX5" fmla="*/ 67420 w 155008"/>
                <a:gd name="connsiteY5" fmla="*/ 39458 h 102336"/>
                <a:gd name="connsiteX6" fmla="*/ 83972 w 155008"/>
                <a:gd name="connsiteY6" fmla="*/ 11809 h 102336"/>
                <a:gd name="connsiteX7" fmla="*/ 137149 w 155008"/>
                <a:gd name="connsiteY7" fmla="*/ 10250 h 102336"/>
                <a:gd name="connsiteX8" fmla="*/ 143784 w 155008"/>
                <a:gd name="connsiteY8" fmla="*/ 18580 h 102336"/>
                <a:gd name="connsiteX9" fmla="*/ 154129 w 155008"/>
                <a:gd name="connsiteY9" fmla="*/ 50555 h 102336"/>
                <a:gd name="connsiteX10" fmla="*/ 117828 w 155008"/>
                <a:gd name="connsiteY10" fmla="*/ 85351 h 102336"/>
                <a:gd name="connsiteX11" fmla="*/ 126856 w 155008"/>
                <a:gd name="connsiteY11" fmla="*/ 74819 h 102336"/>
                <a:gd name="connsiteX12" fmla="*/ 142468 w 155008"/>
                <a:gd name="connsiteY12" fmla="*/ 54693 h 102336"/>
                <a:gd name="connsiteX13" fmla="*/ 132270 w 155008"/>
                <a:gd name="connsiteY13" fmla="*/ 28692 h 102336"/>
                <a:gd name="connsiteX14" fmla="*/ 131935 w 155008"/>
                <a:gd name="connsiteY14" fmla="*/ 28549 h 102336"/>
                <a:gd name="connsiteX15" fmla="*/ 106398 w 155008"/>
                <a:gd name="connsiteY15" fmla="*/ 35993 h 102336"/>
                <a:gd name="connsiteX16" fmla="*/ 106355 w 155008"/>
                <a:gd name="connsiteY16" fmla="*/ 36072 h 102336"/>
                <a:gd name="connsiteX17" fmla="*/ 95822 w 155008"/>
                <a:gd name="connsiteY17" fmla="*/ 56574 h 102336"/>
                <a:gd name="connsiteX18" fmla="*/ 82279 w 155008"/>
                <a:gd name="connsiteY18" fmla="*/ 84035 h 102336"/>
                <a:gd name="connsiteX19" fmla="*/ 23703 w 155008"/>
                <a:gd name="connsiteY19" fmla="*/ 94942 h 102336"/>
                <a:gd name="connsiteX20" fmla="*/ 10806 w 155008"/>
                <a:gd name="connsiteY20" fmla="*/ 80837 h 102336"/>
                <a:gd name="connsiteX21" fmla="*/ 2718 w 155008"/>
                <a:gd name="connsiteY21" fmla="*/ 21025 h 102336"/>
                <a:gd name="connsiteX22" fmla="*/ 43533 w 155008"/>
                <a:gd name="connsiteY22" fmla="*/ 6919 h 1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008" h="102336">
                  <a:moveTo>
                    <a:pt x="43533" y="6919"/>
                  </a:moveTo>
                  <a:cubicBezTo>
                    <a:pt x="39083" y="9681"/>
                    <a:pt x="34979" y="12964"/>
                    <a:pt x="31307" y="16699"/>
                  </a:cubicBezTo>
                  <a:cubicBezTo>
                    <a:pt x="23222" y="25545"/>
                    <a:pt x="16845" y="35813"/>
                    <a:pt x="12498" y="46981"/>
                  </a:cubicBezTo>
                  <a:cubicBezTo>
                    <a:pt x="12139" y="56246"/>
                    <a:pt x="16447" y="65075"/>
                    <a:pt x="23972" y="70492"/>
                  </a:cubicBezTo>
                  <a:cubicBezTo>
                    <a:pt x="33001" y="73296"/>
                    <a:pt x="42822" y="71694"/>
                    <a:pt x="50492" y="66166"/>
                  </a:cubicBezTo>
                  <a:cubicBezTo>
                    <a:pt x="57582" y="58268"/>
                    <a:pt x="63303" y="49241"/>
                    <a:pt x="67420" y="39458"/>
                  </a:cubicBezTo>
                  <a:cubicBezTo>
                    <a:pt x="71932" y="29676"/>
                    <a:pt x="77481" y="20406"/>
                    <a:pt x="83972" y="11809"/>
                  </a:cubicBezTo>
                  <a:cubicBezTo>
                    <a:pt x="98226" y="-3306"/>
                    <a:pt x="122034" y="-4004"/>
                    <a:pt x="137149" y="10250"/>
                  </a:cubicBezTo>
                  <a:cubicBezTo>
                    <a:pt x="139744" y="12698"/>
                    <a:pt x="141979" y="15503"/>
                    <a:pt x="143784" y="18580"/>
                  </a:cubicBezTo>
                  <a:cubicBezTo>
                    <a:pt x="149373" y="28423"/>
                    <a:pt x="152894" y="39304"/>
                    <a:pt x="154129" y="50555"/>
                  </a:cubicBezTo>
                  <a:cubicBezTo>
                    <a:pt x="157703" y="79145"/>
                    <a:pt x="151308" y="85163"/>
                    <a:pt x="117828" y="85351"/>
                  </a:cubicBezTo>
                  <a:lnTo>
                    <a:pt x="126856" y="74819"/>
                  </a:lnTo>
                  <a:cubicBezTo>
                    <a:pt x="133090" y="68977"/>
                    <a:pt x="138359" y="62184"/>
                    <a:pt x="142468" y="54693"/>
                  </a:cubicBezTo>
                  <a:cubicBezTo>
                    <a:pt x="146832" y="44697"/>
                    <a:pt x="142266" y="33056"/>
                    <a:pt x="132270" y="28692"/>
                  </a:cubicBezTo>
                  <a:cubicBezTo>
                    <a:pt x="132159" y="28643"/>
                    <a:pt x="132047" y="28595"/>
                    <a:pt x="131935" y="28549"/>
                  </a:cubicBezTo>
                  <a:cubicBezTo>
                    <a:pt x="122827" y="23553"/>
                    <a:pt x="111394" y="26886"/>
                    <a:pt x="106398" y="35993"/>
                  </a:cubicBezTo>
                  <a:cubicBezTo>
                    <a:pt x="106383" y="36019"/>
                    <a:pt x="106369" y="36046"/>
                    <a:pt x="106355" y="36072"/>
                  </a:cubicBezTo>
                  <a:cubicBezTo>
                    <a:pt x="102251" y="42585"/>
                    <a:pt x="98727" y="49445"/>
                    <a:pt x="95822" y="56574"/>
                  </a:cubicBezTo>
                  <a:cubicBezTo>
                    <a:pt x="92068" y="66083"/>
                    <a:pt x="87539" y="75268"/>
                    <a:pt x="82279" y="84035"/>
                  </a:cubicBezTo>
                  <a:cubicBezTo>
                    <a:pt x="69116" y="103222"/>
                    <a:pt x="42890" y="108106"/>
                    <a:pt x="23703" y="94942"/>
                  </a:cubicBezTo>
                  <a:cubicBezTo>
                    <a:pt x="18380" y="91291"/>
                    <a:pt x="13967" y="86465"/>
                    <a:pt x="10806" y="80837"/>
                  </a:cubicBezTo>
                  <a:cubicBezTo>
                    <a:pt x="137" y="62812"/>
                    <a:pt x="-2780" y="41236"/>
                    <a:pt x="2718" y="21025"/>
                  </a:cubicBezTo>
                  <a:cubicBezTo>
                    <a:pt x="5351" y="8988"/>
                    <a:pt x="23972" y="2028"/>
                    <a:pt x="43533" y="6919"/>
                  </a:cubicBezTo>
                  <a:close/>
                </a:path>
              </a:pathLst>
            </a:custGeom>
            <a:grpFill/>
            <a:ln w="18797"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5D46F91D-4C2E-4451-9177-DCEBE157A0FE}"/>
                </a:ext>
              </a:extLst>
            </p:cNvPr>
            <p:cNvSpPr/>
            <p:nvPr/>
          </p:nvSpPr>
          <p:spPr>
            <a:xfrm>
              <a:off x="8769613" y="3574425"/>
              <a:ext cx="34107" cy="33442"/>
            </a:xfrm>
            <a:custGeom>
              <a:avLst/>
              <a:gdLst>
                <a:gd name="connsiteX0" fmla="*/ 161192 w 161191"/>
                <a:gd name="connsiteY0" fmla="*/ 241 h 158047"/>
                <a:gd name="connsiteX1" fmla="*/ 132038 w 161191"/>
                <a:gd name="connsiteY1" fmla="*/ 75477 h 158047"/>
                <a:gd name="connsiteX2" fmla="*/ 117743 w 161191"/>
                <a:gd name="connsiteY2" fmla="*/ 111214 h 158047"/>
                <a:gd name="connsiteX3" fmla="*/ 119436 w 161191"/>
                <a:gd name="connsiteY3" fmla="*/ 155415 h 158047"/>
                <a:gd name="connsiteX4" fmla="*/ 113794 w 161191"/>
                <a:gd name="connsiteY4" fmla="*/ 158048 h 158047"/>
                <a:gd name="connsiteX5" fmla="*/ 63574 w 161191"/>
                <a:gd name="connsiteY5" fmla="*/ 115540 h 158047"/>
                <a:gd name="connsiteX6" fmla="*/ 65455 w 161191"/>
                <a:gd name="connsiteY6" fmla="*/ 112342 h 158047"/>
                <a:gd name="connsiteX7" fmla="*/ 73543 w 161191"/>
                <a:gd name="connsiteY7" fmla="*/ 113471 h 158047"/>
                <a:gd name="connsiteX8" fmla="*/ 80502 w 161191"/>
                <a:gd name="connsiteY8" fmla="*/ 115728 h 158047"/>
                <a:gd name="connsiteX9" fmla="*/ 87085 w 161191"/>
                <a:gd name="connsiteY9" fmla="*/ 70022 h 158047"/>
                <a:gd name="connsiteX10" fmla="*/ 33292 w 161191"/>
                <a:gd name="connsiteY10" fmla="*/ 74160 h 158047"/>
                <a:gd name="connsiteX11" fmla="*/ 41191 w 161191"/>
                <a:gd name="connsiteY11" fmla="*/ 90524 h 158047"/>
                <a:gd name="connsiteX12" fmla="*/ 37618 w 161191"/>
                <a:gd name="connsiteY12" fmla="*/ 93345 h 158047"/>
                <a:gd name="connsiteX13" fmla="*/ 0 w 161191"/>
                <a:gd name="connsiteY13" fmla="*/ 61182 h 158047"/>
                <a:gd name="connsiteX14" fmla="*/ 940 w 161191"/>
                <a:gd name="connsiteY14" fmla="*/ 56856 h 158047"/>
                <a:gd name="connsiteX15" fmla="*/ 68840 w 161191"/>
                <a:gd name="connsiteY15" fmla="*/ 36919 h 158047"/>
                <a:gd name="connsiteX16" fmla="*/ 131098 w 161191"/>
                <a:gd name="connsiteY16" fmla="*/ 2687 h 158047"/>
                <a:gd name="connsiteX17" fmla="*/ 161192 w 161191"/>
                <a:gd name="connsiteY17" fmla="*/ 242 h 158047"/>
                <a:gd name="connsiteX18" fmla="*/ 120941 w 161191"/>
                <a:gd name="connsiteY18" fmla="*/ 23753 h 158047"/>
                <a:gd name="connsiteX19" fmla="*/ 118496 w 161191"/>
                <a:gd name="connsiteY19" fmla="*/ 21119 h 158047"/>
                <a:gd name="connsiteX20" fmla="*/ 76552 w 161191"/>
                <a:gd name="connsiteY20" fmla="*/ 46323 h 158047"/>
                <a:gd name="connsiteX21" fmla="*/ 102696 w 161191"/>
                <a:gd name="connsiteY21" fmla="*/ 67953 h 15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191" h="158047">
                  <a:moveTo>
                    <a:pt x="161192" y="241"/>
                  </a:moveTo>
                  <a:cubicBezTo>
                    <a:pt x="150847" y="27514"/>
                    <a:pt x="142383" y="51778"/>
                    <a:pt x="132038" y="75477"/>
                  </a:cubicBezTo>
                  <a:cubicBezTo>
                    <a:pt x="127336" y="87515"/>
                    <a:pt x="122446" y="99364"/>
                    <a:pt x="117743" y="111214"/>
                  </a:cubicBezTo>
                  <a:cubicBezTo>
                    <a:pt x="113041" y="123063"/>
                    <a:pt x="103073" y="140179"/>
                    <a:pt x="119436" y="155415"/>
                  </a:cubicBezTo>
                  <a:lnTo>
                    <a:pt x="113794" y="158048"/>
                  </a:lnTo>
                  <a:lnTo>
                    <a:pt x="63574" y="115540"/>
                  </a:lnTo>
                  <a:lnTo>
                    <a:pt x="65455" y="112342"/>
                  </a:lnTo>
                  <a:cubicBezTo>
                    <a:pt x="68088" y="112342"/>
                    <a:pt x="70909" y="112342"/>
                    <a:pt x="73543" y="113471"/>
                  </a:cubicBezTo>
                  <a:cubicBezTo>
                    <a:pt x="76176" y="114599"/>
                    <a:pt x="78245" y="114975"/>
                    <a:pt x="80502" y="115728"/>
                  </a:cubicBezTo>
                  <a:cubicBezTo>
                    <a:pt x="98370" y="88079"/>
                    <a:pt x="99311" y="80743"/>
                    <a:pt x="87085" y="70022"/>
                  </a:cubicBezTo>
                  <a:cubicBezTo>
                    <a:pt x="63762" y="49709"/>
                    <a:pt x="62445" y="49709"/>
                    <a:pt x="33292" y="74160"/>
                  </a:cubicBezTo>
                  <a:lnTo>
                    <a:pt x="41191" y="90524"/>
                  </a:lnTo>
                  <a:lnTo>
                    <a:pt x="37618" y="93345"/>
                  </a:lnTo>
                  <a:lnTo>
                    <a:pt x="0" y="61182"/>
                  </a:lnTo>
                  <a:lnTo>
                    <a:pt x="940" y="56856"/>
                  </a:lnTo>
                  <a:cubicBezTo>
                    <a:pt x="30094" y="70587"/>
                    <a:pt x="47586" y="46887"/>
                    <a:pt x="68840" y="36919"/>
                  </a:cubicBezTo>
                  <a:cubicBezTo>
                    <a:pt x="90094" y="26950"/>
                    <a:pt x="109844" y="13031"/>
                    <a:pt x="131098" y="2687"/>
                  </a:cubicBezTo>
                  <a:cubicBezTo>
                    <a:pt x="140950" y="366"/>
                    <a:pt x="151095" y="-459"/>
                    <a:pt x="161192" y="242"/>
                  </a:cubicBezTo>
                  <a:close/>
                  <a:moveTo>
                    <a:pt x="120941" y="23753"/>
                  </a:moveTo>
                  <a:lnTo>
                    <a:pt x="118496" y="21119"/>
                  </a:lnTo>
                  <a:lnTo>
                    <a:pt x="76552" y="46323"/>
                  </a:lnTo>
                  <a:lnTo>
                    <a:pt x="102696" y="67953"/>
                  </a:lnTo>
                  <a:close/>
                </a:path>
              </a:pathLst>
            </a:custGeom>
            <a:grpFill/>
            <a:ln w="18797"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68C62246-9F44-453E-B1D1-443EFE4F93D4}"/>
                </a:ext>
              </a:extLst>
            </p:cNvPr>
            <p:cNvSpPr/>
            <p:nvPr/>
          </p:nvSpPr>
          <p:spPr>
            <a:xfrm>
              <a:off x="9030496" y="3590822"/>
              <a:ext cx="33267" cy="34655"/>
            </a:xfrm>
            <a:custGeom>
              <a:avLst/>
              <a:gdLst>
                <a:gd name="connsiteX0" fmla="*/ 106265 w 157217"/>
                <a:gd name="connsiteY0" fmla="*/ 32219 h 163779"/>
                <a:gd name="connsiteX1" fmla="*/ 99870 w 157217"/>
                <a:gd name="connsiteY1" fmla="*/ 29209 h 163779"/>
                <a:gd name="connsiteX2" fmla="*/ 38146 w 157217"/>
                <a:gd name="connsiteY2" fmla="*/ 37239 h 163779"/>
                <a:gd name="connsiteX3" fmla="*/ 29336 w 157217"/>
                <a:gd name="connsiteY3" fmla="*/ 58739 h 163779"/>
                <a:gd name="connsiteX4" fmla="*/ 81249 w 157217"/>
                <a:gd name="connsiteY4" fmla="*/ 143379 h 163779"/>
                <a:gd name="connsiteX5" fmla="*/ 138421 w 157217"/>
                <a:gd name="connsiteY5" fmla="*/ 115578 h 163779"/>
                <a:gd name="connsiteX6" fmla="*/ 140873 w 157217"/>
                <a:gd name="connsiteY6" fmla="*/ 99742 h 163779"/>
                <a:gd name="connsiteX7" fmla="*/ 142942 w 157217"/>
                <a:gd name="connsiteY7" fmla="*/ 82626 h 163779"/>
                <a:gd name="connsiteX8" fmla="*/ 144258 w 157217"/>
                <a:gd name="connsiteY8" fmla="*/ 133034 h 163779"/>
                <a:gd name="connsiteX9" fmla="*/ 82377 w 157217"/>
                <a:gd name="connsiteY9" fmla="*/ 162752 h 163779"/>
                <a:gd name="connsiteX10" fmla="*/ 15230 w 157217"/>
                <a:gd name="connsiteY10" fmla="*/ 133598 h 163779"/>
                <a:gd name="connsiteX11" fmla="*/ 8458 w 157217"/>
                <a:gd name="connsiteY11" fmla="*/ 56106 h 163779"/>
                <a:gd name="connsiteX12" fmla="*/ 85387 w 157217"/>
                <a:gd name="connsiteY12" fmla="*/ 808 h 163779"/>
                <a:gd name="connsiteX13" fmla="*/ 92346 w 157217"/>
                <a:gd name="connsiteY13" fmla="*/ 808 h 163779"/>
                <a:gd name="connsiteX14" fmla="*/ 111155 w 157217"/>
                <a:gd name="connsiteY14" fmla="*/ 28081 h 1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217" h="163779">
                  <a:moveTo>
                    <a:pt x="106265" y="32219"/>
                  </a:moveTo>
                  <a:cubicBezTo>
                    <a:pt x="104063" y="31371"/>
                    <a:pt x="101926" y="30365"/>
                    <a:pt x="99870" y="29209"/>
                  </a:cubicBezTo>
                  <a:cubicBezTo>
                    <a:pt x="80608" y="14382"/>
                    <a:pt x="52973" y="17977"/>
                    <a:pt x="38146" y="37239"/>
                  </a:cubicBezTo>
                  <a:cubicBezTo>
                    <a:pt x="33337" y="43487"/>
                    <a:pt x="30294" y="50913"/>
                    <a:pt x="29336" y="58739"/>
                  </a:cubicBezTo>
                  <a:cubicBezTo>
                    <a:pt x="26354" y="95249"/>
                    <a:pt x="47354" y="129487"/>
                    <a:pt x="81249" y="143379"/>
                  </a:cubicBezTo>
                  <a:cubicBezTo>
                    <a:pt x="104714" y="151489"/>
                    <a:pt x="130311" y="139043"/>
                    <a:pt x="138421" y="115578"/>
                  </a:cubicBezTo>
                  <a:cubicBezTo>
                    <a:pt x="140180" y="110489"/>
                    <a:pt x="141011" y="105125"/>
                    <a:pt x="140873" y="99742"/>
                  </a:cubicBezTo>
                  <a:cubicBezTo>
                    <a:pt x="140873" y="94664"/>
                    <a:pt x="142001" y="89774"/>
                    <a:pt x="142942" y="82626"/>
                  </a:cubicBezTo>
                  <a:cubicBezTo>
                    <a:pt x="161751" y="104257"/>
                    <a:pt x="161751" y="117423"/>
                    <a:pt x="144258" y="133034"/>
                  </a:cubicBezTo>
                  <a:cubicBezTo>
                    <a:pt x="127218" y="149125"/>
                    <a:pt x="105590" y="159512"/>
                    <a:pt x="82377" y="162752"/>
                  </a:cubicBezTo>
                  <a:cubicBezTo>
                    <a:pt x="56169" y="167417"/>
                    <a:pt x="29716" y="155932"/>
                    <a:pt x="15230" y="133598"/>
                  </a:cubicBezTo>
                  <a:cubicBezTo>
                    <a:pt x="-2259" y="111421"/>
                    <a:pt x="-4918" y="80980"/>
                    <a:pt x="8458" y="56106"/>
                  </a:cubicBezTo>
                  <a:cubicBezTo>
                    <a:pt x="25174" y="27666"/>
                    <a:pt x="53103" y="7590"/>
                    <a:pt x="85387" y="808"/>
                  </a:cubicBezTo>
                  <a:cubicBezTo>
                    <a:pt x="87581" y="-269"/>
                    <a:pt x="90151" y="-269"/>
                    <a:pt x="92346" y="808"/>
                  </a:cubicBezTo>
                  <a:cubicBezTo>
                    <a:pt x="98553" y="9648"/>
                    <a:pt x="104196" y="19617"/>
                    <a:pt x="111155" y="28081"/>
                  </a:cubicBezTo>
                  <a:close/>
                </a:path>
              </a:pathLst>
            </a:custGeom>
            <a:grpFill/>
            <a:ln w="18797"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224960D5-F077-4A38-B6EC-B3C1DAB1ED5C}"/>
                </a:ext>
              </a:extLst>
            </p:cNvPr>
            <p:cNvSpPr/>
            <p:nvPr/>
          </p:nvSpPr>
          <p:spPr>
            <a:xfrm>
              <a:off x="8715284" y="3484257"/>
              <a:ext cx="33911" cy="32437"/>
            </a:xfrm>
            <a:custGeom>
              <a:avLst/>
              <a:gdLst>
                <a:gd name="connsiteX0" fmla="*/ 160264 w 160263"/>
                <a:gd name="connsiteY0" fmla="*/ 102674 h 153294"/>
                <a:gd name="connsiteX1" fmla="*/ 125091 w 160263"/>
                <a:gd name="connsiteY1" fmla="*/ 119414 h 153294"/>
                <a:gd name="connsiteX2" fmla="*/ 130170 w 160263"/>
                <a:gd name="connsiteY2" fmla="*/ 107376 h 153294"/>
                <a:gd name="connsiteX3" fmla="*/ 104590 w 160263"/>
                <a:gd name="connsiteY3" fmla="*/ 32141 h 153294"/>
                <a:gd name="connsiteX4" fmla="*/ 20138 w 160263"/>
                <a:gd name="connsiteY4" fmla="*/ 71828 h 153294"/>
                <a:gd name="connsiteX5" fmla="*/ 38431 w 160263"/>
                <a:gd name="connsiteY5" fmla="*/ 133822 h 153294"/>
                <a:gd name="connsiteX6" fmla="*/ 54182 w 160263"/>
                <a:gd name="connsiteY6" fmla="*/ 138975 h 153294"/>
                <a:gd name="connsiteX7" fmla="*/ 71110 w 160263"/>
                <a:gd name="connsiteY7" fmla="*/ 142737 h 153294"/>
                <a:gd name="connsiteX8" fmla="*/ 21454 w 160263"/>
                <a:gd name="connsiteY8" fmla="*/ 136906 h 153294"/>
                <a:gd name="connsiteX9" fmla="*/ 1517 w 160263"/>
                <a:gd name="connsiteY9" fmla="*/ 84053 h 153294"/>
                <a:gd name="connsiteX10" fmla="*/ 44025 w 160263"/>
                <a:gd name="connsiteY10" fmla="*/ 6561 h 153294"/>
                <a:gd name="connsiteX11" fmla="*/ 132991 w 160263"/>
                <a:gd name="connsiteY11" fmla="*/ 29131 h 153294"/>
                <a:gd name="connsiteX12" fmla="*/ 160264 w 160263"/>
                <a:gd name="connsiteY12" fmla="*/ 102674 h 15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263" h="153294">
                  <a:moveTo>
                    <a:pt x="160264" y="102674"/>
                  </a:moveTo>
                  <a:lnTo>
                    <a:pt x="125091" y="119414"/>
                  </a:lnTo>
                  <a:cubicBezTo>
                    <a:pt x="127913" y="112455"/>
                    <a:pt x="128101" y="108881"/>
                    <a:pt x="130170" y="107376"/>
                  </a:cubicBezTo>
                  <a:cubicBezTo>
                    <a:pt x="157066" y="85182"/>
                    <a:pt x="142772" y="39476"/>
                    <a:pt x="104590" y="32141"/>
                  </a:cubicBezTo>
                  <a:cubicBezTo>
                    <a:pt x="71106" y="27755"/>
                    <a:pt x="38131" y="43251"/>
                    <a:pt x="20138" y="71828"/>
                  </a:cubicBezTo>
                  <a:cubicBezTo>
                    <a:pt x="8070" y="93998"/>
                    <a:pt x="16260" y="121754"/>
                    <a:pt x="38431" y="133822"/>
                  </a:cubicBezTo>
                  <a:cubicBezTo>
                    <a:pt x="43323" y="136485"/>
                    <a:pt x="48661" y="138232"/>
                    <a:pt x="54182" y="138975"/>
                  </a:cubicBezTo>
                  <a:cubicBezTo>
                    <a:pt x="59072" y="138975"/>
                    <a:pt x="63962" y="141044"/>
                    <a:pt x="71110" y="142737"/>
                  </a:cubicBezTo>
                  <a:cubicBezTo>
                    <a:pt x="48163" y="158348"/>
                    <a:pt x="32364" y="156844"/>
                    <a:pt x="21454" y="136906"/>
                  </a:cubicBezTo>
                  <a:cubicBezTo>
                    <a:pt x="11940" y="120508"/>
                    <a:pt x="5203" y="102650"/>
                    <a:pt x="1517" y="84053"/>
                  </a:cubicBezTo>
                  <a:cubicBezTo>
                    <a:pt x="-5536" y="51249"/>
                    <a:pt x="12570" y="18242"/>
                    <a:pt x="44025" y="6561"/>
                  </a:cubicBezTo>
                  <a:cubicBezTo>
                    <a:pt x="75312" y="-7615"/>
                    <a:pt x="112246" y="1755"/>
                    <a:pt x="132991" y="29131"/>
                  </a:cubicBezTo>
                  <a:cubicBezTo>
                    <a:pt x="149343" y="50305"/>
                    <a:pt x="158856" y="75958"/>
                    <a:pt x="160264" y="102674"/>
                  </a:cubicBezTo>
                  <a:close/>
                </a:path>
              </a:pathLst>
            </a:custGeom>
            <a:grpFill/>
            <a:ln w="18797"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4733F2DB-677E-419B-AF38-9E0ED5C03D2F}"/>
                </a:ext>
              </a:extLst>
            </p:cNvPr>
            <p:cNvSpPr/>
            <p:nvPr/>
          </p:nvSpPr>
          <p:spPr>
            <a:xfrm>
              <a:off x="8781075" y="3221818"/>
              <a:ext cx="36715" cy="40299"/>
            </a:xfrm>
            <a:custGeom>
              <a:avLst/>
              <a:gdLst>
                <a:gd name="connsiteX0" fmla="*/ 22383 w 173516"/>
                <a:gd name="connsiteY0" fmla="*/ 60188 h 190450"/>
                <a:gd name="connsiteX1" fmla="*/ 12226 w 173516"/>
                <a:gd name="connsiteY1" fmla="*/ 50220 h 190450"/>
                <a:gd name="connsiteX2" fmla="*/ 0 w 173516"/>
                <a:gd name="connsiteY2" fmla="*/ 25392 h 190450"/>
                <a:gd name="connsiteX3" fmla="*/ 4138 w 173516"/>
                <a:gd name="connsiteY3" fmla="*/ 0 h 190450"/>
                <a:gd name="connsiteX4" fmla="*/ 25580 w 173516"/>
                <a:gd name="connsiteY4" fmla="*/ 6771 h 190450"/>
                <a:gd name="connsiteX5" fmla="*/ 163449 w 173516"/>
                <a:gd name="connsiteY5" fmla="*/ 161380 h 190450"/>
                <a:gd name="connsiteX6" fmla="*/ 172289 w 173516"/>
                <a:gd name="connsiteY6" fmla="*/ 173982 h 190450"/>
                <a:gd name="connsiteX7" fmla="*/ 173418 w 173516"/>
                <a:gd name="connsiteY7" fmla="*/ 189029 h 190450"/>
                <a:gd name="connsiteX8" fmla="*/ 153480 w 173516"/>
                <a:gd name="connsiteY8" fmla="*/ 189029 h 190450"/>
                <a:gd name="connsiteX9" fmla="*/ 132791 w 173516"/>
                <a:gd name="connsiteY9" fmla="*/ 168339 h 190450"/>
                <a:gd name="connsiteX10" fmla="*/ 38746 w 173516"/>
                <a:gd name="connsiteY10" fmla="*/ 65079 h 190450"/>
                <a:gd name="connsiteX11" fmla="*/ 25204 w 173516"/>
                <a:gd name="connsiteY11" fmla="*/ 55110 h 1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16" h="190450">
                  <a:moveTo>
                    <a:pt x="22383" y="60188"/>
                  </a:moveTo>
                  <a:cubicBezTo>
                    <a:pt x="18590" y="57307"/>
                    <a:pt x="15177" y="53958"/>
                    <a:pt x="12226" y="50220"/>
                  </a:cubicBezTo>
                  <a:cubicBezTo>
                    <a:pt x="6650" y="42771"/>
                    <a:pt x="2505" y="34353"/>
                    <a:pt x="0" y="25392"/>
                  </a:cubicBezTo>
                  <a:cubicBezTo>
                    <a:pt x="41" y="16764"/>
                    <a:pt x="1437" y="8195"/>
                    <a:pt x="4138" y="0"/>
                  </a:cubicBezTo>
                  <a:cubicBezTo>
                    <a:pt x="11473" y="2069"/>
                    <a:pt x="21066" y="1881"/>
                    <a:pt x="25580" y="6771"/>
                  </a:cubicBezTo>
                  <a:cubicBezTo>
                    <a:pt x="72038" y="58684"/>
                    <a:pt x="117932" y="109656"/>
                    <a:pt x="163449" y="161380"/>
                  </a:cubicBezTo>
                  <a:cubicBezTo>
                    <a:pt x="167158" y="164991"/>
                    <a:pt x="170157" y="169265"/>
                    <a:pt x="172289" y="173982"/>
                  </a:cubicBezTo>
                  <a:cubicBezTo>
                    <a:pt x="173337" y="178925"/>
                    <a:pt x="173717" y="183985"/>
                    <a:pt x="173418" y="189029"/>
                  </a:cubicBezTo>
                  <a:cubicBezTo>
                    <a:pt x="166647" y="189029"/>
                    <a:pt x="158371" y="192227"/>
                    <a:pt x="153480" y="189029"/>
                  </a:cubicBezTo>
                  <a:cubicBezTo>
                    <a:pt x="145632" y="183155"/>
                    <a:pt x="138664" y="176188"/>
                    <a:pt x="132791" y="168339"/>
                  </a:cubicBezTo>
                  <a:cubicBezTo>
                    <a:pt x="101756" y="133919"/>
                    <a:pt x="70721" y="99311"/>
                    <a:pt x="38746" y="65079"/>
                  </a:cubicBezTo>
                  <a:cubicBezTo>
                    <a:pt x="34589" y="61296"/>
                    <a:pt x="30051" y="57956"/>
                    <a:pt x="25204" y="55110"/>
                  </a:cubicBezTo>
                  <a:close/>
                </a:path>
              </a:pathLst>
            </a:custGeom>
            <a:grpFill/>
            <a:ln w="18797"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703EFF00-17D6-446E-9714-628C88B269CB}"/>
                </a:ext>
              </a:extLst>
            </p:cNvPr>
            <p:cNvSpPr/>
            <p:nvPr/>
          </p:nvSpPr>
          <p:spPr>
            <a:xfrm>
              <a:off x="9098233" y="3531135"/>
              <a:ext cx="39401" cy="28934"/>
            </a:xfrm>
            <a:custGeom>
              <a:avLst/>
              <a:gdLst>
                <a:gd name="connsiteX0" fmla="*/ 121317 w 186207"/>
                <a:gd name="connsiteY0" fmla="*/ 136741 h 136740"/>
                <a:gd name="connsiteX1" fmla="*/ 117932 w 186207"/>
                <a:gd name="connsiteY1" fmla="*/ 134107 h 136740"/>
                <a:gd name="connsiteX2" fmla="*/ 97618 w 186207"/>
                <a:gd name="connsiteY2" fmla="*/ 96490 h 136740"/>
                <a:gd name="connsiteX3" fmla="*/ 43260 w 186207"/>
                <a:gd name="connsiteY3" fmla="*/ 61129 h 136740"/>
                <a:gd name="connsiteX4" fmla="*/ 3197 w 186207"/>
                <a:gd name="connsiteY4" fmla="*/ 61129 h 136740"/>
                <a:gd name="connsiteX5" fmla="*/ 0 w 186207"/>
                <a:gd name="connsiteY5" fmla="*/ 56427 h 136740"/>
                <a:gd name="connsiteX6" fmla="*/ 37618 w 186207"/>
                <a:gd name="connsiteY6" fmla="*/ 0 h 136740"/>
                <a:gd name="connsiteX7" fmla="*/ 42696 w 186207"/>
                <a:gd name="connsiteY7" fmla="*/ 0 h 136740"/>
                <a:gd name="connsiteX8" fmla="*/ 69781 w 186207"/>
                <a:gd name="connsiteY8" fmla="*/ 42132 h 136740"/>
                <a:gd name="connsiteX9" fmla="*/ 122822 w 186207"/>
                <a:gd name="connsiteY9" fmla="*/ 76740 h 136740"/>
                <a:gd name="connsiteX10" fmla="*/ 153668 w 186207"/>
                <a:gd name="connsiteY10" fmla="*/ 70910 h 136740"/>
                <a:gd name="connsiteX11" fmla="*/ 158182 w 186207"/>
                <a:gd name="connsiteY11" fmla="*/ 24075 h 136740"/>
                <a:gd name="connsiteX12" fmla="*/ 156113 w 186207"/>
                <a:gd name="connsiteY12" fmla="*/ 16176 h 136740"/>
                <a:gd name="connsiteX13" fmla="*/ 160063 w 186207"/>
                <a:gd name="connsiteY13" fmla="*/ 12978 h 136740"/>
                <a:gd name="connsiteX14" fmla="*/ 186208 w 186207"/>
                <a:gd name="connsiteY14" fmla="*/ 39499 h 1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36740">
                  <a:moveTo>
                    <a:pt x="121317" y="136741"/>
                  </a:moveTo>
                  <a:lnTo>
                    <a:pt x="117932" y="134107"/>
                  </a:lnTo>
                  <a:cubicBezTo>
                    <a:pt x="126960" y="113229"/>
                    <a:pt x="111537" y="105894"/>
                    <a:pt x="97618" y="96490"/>
                  </a:cubicBezTo>
                  <a:cubicBezTo>
                    <a:pt x="78809" y="85016"/>
                    <a:pt x="61317" y="72978"/>
                    <a:pt x="43260" y="61129"/>
                  </a:cubicBezTo>
                  <a:cubicBezTo>
                    <a:pt x="30658" y="52665"/>
                    <a:pt x="18433" y="40627"/>
                    <a:pt x="3197" y="61129"/>
                  </a:cubicBezTo>
                  <a:lnTo>
                    <a:pt x="0" y="56427"/>
                  </a:lnTo>
                  <a:lnTo>
                    <a:pt x="37618" y="0"/>
                  </a:lnTo>
                  <a:lnTo>
                    <a:pt x="42696" y="0"/>
                  </a:lnTo>
                  <a:cubicBezTo>
                    <a:pt x="31975" y="28590"/>
                    <a:pt x="55674" y="32163"/>
                    <a:pt x="69781" y="42132"/>
                  </a:cubicBezTo>
                  <a:cubicBezTo>
                    <a:pt x="86897" y="54358"/>
                    <a:pt x="104953" y="65643"/>
                    <a:pt x="122822" y="76740"/>
                  </a:cubicBezTo>
                  <a:cubicBezTo>
                    <a:pt x="140690" y="87837"/>
                    <a:pt x="142759" y="85016"/>
                    <a:pt x="153668" y="70910"/>
                  </a:cubicBezTo>
                  <a:cubicBezTo>
                    <a:pt x="165955" y="58282"/>
                    <a:pt x="167831" y="38818"/>
                    <a:pt x="158182" y="24075"/>
                  </a:cubicBezTo>
                  <a:cubicBezTo>
                    <a:pt x="157097" y="21562"/>
                    <a:pt x="156400" y="18898"/>
                    <a:pt x="156113" y="16176"/>
                  </a:cubicBezTo>
                  <a:lnTo>
                    <a:pt x="160063" y="12978"/>
                  </a:lnTo>
                  <a:lnTo>
                    <a:pt x="186208" y="39499"/>
                  </a:lnTo>
                  <a:close/>
                </a:path>
              </a:pathLst>
            </a:custGeom>
            <a:grpFill/>
            <a:ln w="18797"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5890DE1E-9567-4090-8D94-30CFB1F75F49}"/>
                </a:ext>
              </a:extLst>
            </p:cNvPr>
            <p:cNvSpPr/>
            <p:nvPr/>
          </p:nvSpPr>
          <p:spPr>
            <a:xfrm>
              <a:off x="9079885" y="3553701"/>
              <a:ext cx="39401" cy="31083"/>
            </a:xfrm>
            <a:custGeom>
              <a:avLst/>
              <a:gdLst>
                <a:gd name="connsiteX0" fmla="*/ 0 w 186207"/>
                <a:gd name="connsiteY0" fmla="*/ 51348 h 146897"/>
                <a:gd name="connsiteX1" fmla="*/ 44389 w 186207"/>
                <a:gd name="connsiteY1" fmla="*/ 0 h 146897"/>
                <a:gd name="connsiteX2" fmla="*/ 47963 w 186207"/>
                <a:gd name="connsiteY2" fmla="*/ 5455 h 146897"/>
                <a:gd name="connsiteX3" fmla="*/ 56803 w 186207"/>
                <a:gd name="connsiteY3" fmla="*/ 34797 h 146897"/>
                <a:gd name="connsiteX4" fmla="*/ 113229 w 186207"/>
                <a:gd name="connsiteY4" fmla="*/ 83135 h 146897"/>
                <a:gd name="connsiteX5" fmla="*/ 141255 w 186207"/>
                <a:gd name="connsiteY5" fmla="*/ 93104 h 146897"/>
                <a:gd name="connsiteX6" fmla="*/ 163637 w 186207"/>
                <a:gd name="connsiteY6" fmla="*/ 50408 h 146897"/>
                <a:gd name="connsiteX7" fmla="*/ 158183 w 186207"/>
                <a:gd name="connsiteY7" fmla="*/ 31599 h 146897"/>
                <a:gd name="connsiteX8" fmla="*/ 163825 w 186207"/>
                <a:gd name="connsiteY8" fmla="*/ 28590 h 146897"/>
                <a:gd name="connsiteX9" fmla="*/ 186208 w 186207"/>
                <a:gd name="connsiteY9" fmla="*/ 58308 h 146897"/>
                <a:gd name="connsiteX10" fmla="*/ 108903 w 186207"/>
                <a:gd name="connsiteY10" fmla="*/ 146897 h 146897"/>
                <a:gd name="connsiteX11" fmla="*/ 103073 w 186207"/>
                <a:gd name="connsiteY11" fmla="*/ 146897 h 146897"/>
                <a:gd name="connsiteX12" fmla="*/ 89154 w 186207"/>
                <a:gd name="connsiteY12" fmla="*/ 104201 h 146897"/>
                <a:gd name="connsiteX13" fmla="*/ 42320 w 186207"/>
                <a:gd name="connsiteY13" fmla="*/ 63762 h 146897"/>
                <a:gd name="connsiteX14" fmla="*/ 1693 w 186207"/>
                <a:gd name="connsiteY14" fmla="*/ 57367 h 1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07" h="146897">
                  <a:moveTo>
                    <a:pt x="0" y="51348"/>
                  </a:moveTo>
                  <a:lnTo>
                    <a:pt x="44389" y="0"/>
                  </a:lnTo>
                  <a:cubicBezTo>
                    <a:pt x="46082" y="2445"/>
                    <a:pt x="48339" y="4890"/>
                    <a:pt x="47963" y="5455"/>
                  </a:cubicBezTo>
                  <a:cubicBezTo>
                    <a:pt x="37994" y="19185"/>
                    <a:pt x="47963" y="26709"/>
                    <a:pt x="56803" y="34797"/>
                  </a:cubicBezTo>
                  <a:cubicBezTo>
                    <a:pt x="75612" y="50784"/>
                    <a:pt x="94421" y="67524"/>
                    <a:pt x="113229" y="83135"/>
                  </a:cubicBezTo>
                  <a:cubicBezTo>
                    <a:pt x="121129" y="89530"/>
                    <a:pt x="128088" y="100816"/>
                    <a:pt x="141255" y="93104"/>
                  </a:cubicBezTo>
                  <a:cubicBezTo>
                    <a:pt x="156396" y="84447"/>
                    <a:pt x="165131" y="67785"/>
                    <a:pt x="163637" y="50408"/>
                  </a:cubicBezTo>
                  <a:cubicBezTo>
                    <a:pt x="162132" y="44389"/>
                    <a:pt x="160063" y="38370"/>
                    <a:pt x="158183" y="31599"/>
                  </a:cubicBezTo>
                  <a:lnTo>
                    <a:pt x="163825" y="28590"/>
                  </a:lnTo>
                  <a:lnTo>
                    <a:pt x="186208" y="58308"/>
                  </a:lnTo>
                  <a:lnTo>
                    <a:pt x="108903" y="146897"/>
                  </a:lnTo>
                  <a:lnTo>
                    <a:pt x="103073" y="146897"/>
                  </a:lnTo>
                  <a:cubicBezTo>
                    <a:pt x="121882" y="123386"/>
                    <a:pt x="101380" y="115110"/>
                    <a:pt x="89154" y="104201"/>
                  </a:cubicBezTo>
                  <a:cubicBezTo>
                    <a:pt x="73731" y="90659"/>
                    <a:pt x="57931" y="77304"/>
                    <a:pt x="42320" y="63762"/>
                  </a:cubicBezTo>
                  <a:cubicBezTo>
                    <a:pt x="30658" y="53605"/>
                    <a:pt x="20314" y="38934"/>
                    <a:pt x="1693" y="57367"/>
                  </a:cubicBezTo>
                  <a:close/>
                </a:path>
              </a:pathLst>
            </a:custGeom>
            <a:grpFill/>
            <a:ln w="18797"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835CB10A-DCD5-498B-9481-8CBDC7297944}"/>
                </a:ext>
              </a:extLst>
            </p:cNvPr>
            <p:cNvSpPr/>
            <p:nvPr/>
          </p:nvSpPr>
          <p:spPr>
            <a:xfrm>
              <a:off x="8892074" y="3621120"/>
              <a:ext cx="19621" cy="32675"/>
            </a:xfrm>
            <a:custGeom>
              <a:avLst/>
              <a:gdLst>
                <a:gd name="connsiteX0" fmla="*/ 66771 w 92727"/>
                <a:gd name="connsiteY0" fmla="*/ 154421 h 154420"/>
                <a:gd name="connsiteX1" fmla="*/ 0 w 92727"/>
                <a:gd name="connsiteY1" fmla="*/ 142947 h 154420"/>
                <a:gd name="connsiteX2" fmla="*/ 1128 w 92727"/>
                <a:gd name="connsiteY2" fmla="*/ 138245 h 154420"/>
                <a:gd name="connsiteX3" fmla="*/ 24263 w 92727"/>
                <a:gd name="connsiteY3" fmla="*/ 111913 h 154420"/>
                <a:gd name="connsiteX4" fmla="*/ 36677 w 92727"/>
                <a:gd name="connsiteY4" fmla="*/ 38746 h 154420"/>
                <a:gd name="connsiteX5" fmla="*/ 19937 w 92727"/>
                <a:gd name="connsiteY5" fmla="*/ 4702 h 154420"/>
                <a:gd name="connsiteX6" fmla="*/ 24640 w 92727"/>
                <a:gd name="connsiteY6" fmla="*/ 0 h 154420"/>
                <a:gd name="connsiteX7" fmla="*/ 92728 w 92727"/>
                <a:gd name="connsiteY7" fmla="*/ 11097 h 154420"/>
                <a:gd name="connsiteX8" fmla="*/ 87649 w 92727"/>
                <a:gd name="connsiteY8" fmla="*/ 17869 h 154420"/>
                <a:gd name="connsiteX9" fmla="*/ 68840 w 92727"/>
                <a:gd name="connsiteY9" fmla="*/ 38182 h 154420"/>
                <a:gd name="connsiteX10" fmla="*/ 56050 w 92727"/>
                <a:gd name="connsiteY10" fmla="*/ 113417 h 154420"/>
                <a:gd name="connsiteX11" fmla="*/ 72790 w 92727"/>
                <a:gd name="connsiteY11" fmla="*/ 151035 h 15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7" h="154420">
                  <a:moveTo>
                    <a:pt x="66771" y="154421"/>
                  </a:moveTo>
                  <a:lnTo>
                    <a:pt x="0" y="142947"/>
                  </a:lnTo>
                  <a:cubicBezTo>
                    <a:pt x="0" y="140126"/>
                    <a:pt x="0" y="138245"/>
                    <a:pt x="1128" y="138245"/>
                  </a:cubicBezTo>
                  <a:cubicBezTo>
                    <a:pt x="18056" y="138245"/>
                    <a:pt x="22194" y="126207"/>
                    <a:pt x="24263" y="111913"/>
                  </a:cubicBezTo>
                  <a:cubicBezTo>
                    <a:pt x="27837" y="87461"/>
                    <a:pt x="32539" y="63198"/>
                    <a:pt x="36677" y="38746"/>
                  </a:cubicBezTo>
                  <a:cubicBezTo>
                    <a:pt x="38934" y="24828"/>
                    <a:pt x="43825" y="9593"/>
                    <a:pt x="19937" y="4702"/>
                  </a:cubicBezTo>
                  <a:lnTo>
                    <a:pt x="24640" y="0"/>
                  </a:lnTo>
                  <a:lnTo>
                    <a:pt x="92728" y="11097"/>
                  </a:lnTo>
                  <a:cubicBezTo>
                    <a:pt x="90283" y="14483"/>
                    <a:pt x="88778" y="17869"/>
                    <a:pt x="87649" y="17869"/>
                  </a:cubicBezTo>
                  <a:cubicBezTo>
                    <a:pt x="72602" y="16552"/>
                    <a:pt x="70345" y="26521"/>
                    <a:pt x="68840" y="38182"/>
                  </a:cubicBezTo>
                  <a:cubicBezTo>
                    <a:pt x="64891" y="63010"/>
                    <a:pt x="60376" y="87837"/>
                    <a:pt x="56050" y="113417"/>
                  </a:cubicBezTo>
                  <a:cubicBezTo>
                    <a:pt x="53605" y="128276"/>
                    <a:pt x="45706" y="144640"/>
                    <a:pt x="72790" y="151035"/>
                  </a:cubicBezTo>
                  <a:close/>
                </a:path>
              </a:pathLst>
            </a:custGeom>
            <a:grpFill/>
            <a:ln w="18797"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4B55F487-60EB-492B-A169-1CE36E23F448}"/>
                </a:ext>
              </a:extLst>
            </p:cNvPr>
            <p:cNvSpPr/>
            <p:nvPr/>
          </p:nvSpPr>
          <p:spPr>
            <a:xfrm>
              <a:off x="8705855" y="3461208"/>
              <a:ext cx="33232" cy="21571"/>
            </a:xfrm>
            <a:custGeom>
              <a:avLst/>
              <a:gdLst>
                <a:gd name="connsiteX0" fmla="*/ 157054 w 157054"/>
                <a:gd name="connsiteY0" fmla="*/ 67336 h 101944"/>
                <a:gd name="connsiteX1" fmla="*/ 153668 w 157054"/>
                <a:gd name="connsiteY1" fmla="*/ 68652 h 101944"/>
                <a:gd name="connsiteX2" fmla="*/ 108527 w 157054"/>
                <a:gd name="connsiteY2" fmla="*/ 60376 h 101944"/>
                <a:gd name="connsiteX3" fmla="*/ 49844 w 157054"/>
                <a:gd name="connsiteY3" fmla="*/ 73919 h 101944"/>
                <a:gd name="connsiteX4" fmla="*/ 20690 w 157054"/>
                <a:gd name="connsiteY4" fmla="*/ 101944 h 101944"/>
                <a:gd name="connsiteX5" fmla="*/ 15611 w 157054"/>
                <a:gd name="connsiteY5" fmla="*/ 100439 h 101944"/>
                <a:gd name="connsiteX6" fmla="*/ 0 w 157054"/>
                <a:gd name="connsiteY6" fmla="*/ 34608 h 101944"/>
                <a:gd name="connsiteX7" fmla="*/ 3762 w 157054"/>
                <a:gd name="connsiteY7" fmla="*/ 33668 h 101944"/>
                <a:gd name="connsiteX8" fmla="*/ 48903 w 157054"/>
                <a:gd name="connsiteY8" fmla="*/ 41944 h 101944"/>
                <a:gd name="connsiteX9" fmla="*/ 107587 w 157054"/>
                <a:gd name="connsiteY9" fmla="*/ 28213 h 101944"/>
                <a:gd name="connsiteX10" fmla="*/ 136176 w 157054"/>
                <a:gd name="connsiteY10" fmla="*/ 0 h 101944"/>
                <a:gd name="connsiteX11" fmla="*/ 141631 w 157054"/>
                <a:gd name="connsiteY11" fmla="*/ 1881 h 10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054" h="101944">
                  <a:moveTo>
                    <a:pt x="157054" y="67336"/>
                  </a:moveTo>
                  <a:lnTo>
                    <a:pt x="153668" y="68652"/>
                  </a:lnTo>
                  <a:cubicBezTo>
                    <a:pt x="141631" y="49844"/>
                    <a:pt x="124891" y="56238"/>
                    <a:pt x="108527" y="60376"/>
                  </a:cubicBezTo>
                  <a:cubicBezTo>
                    <a:pt x="88966" y="65267"/>
                    <a:pt x="69405" y="69781"/>
                    <a:pt x="49844" y="73919"/>
                  </a:cubicBezTo>
                  <a:cubicBezTo>
                    <a:pt x="34984" y="77304"/>
                    <a:pt x="18245" y="77681"/>
                    <a:pt x="20690" y="101944"/>
                  </a:cubicBezTo>
                  <a:lnTo>
                    <a:pt x="15611" y="100439"/>
                  </a:lnTo>
                  <a:lnTo>
                    <a:pt x="0" y="34608"/>
                  </a:lnTo>
                  <a:lnTo>
                    <a:pt x="3762" y="33668"/>
                  </a:lnTo>
                  <a:cubicBezTo>
                    <a:pt x="15611" y="54358"/>
                    <a:pt x="32916" y="45517"/>
                    <a:pt x="48903" y="41944"/>
                  </a:cubicBezTo>
                  <a:cubicBezTo>
                    <a:pt x="67712" y="37806"/>
                    <a:pt x="88025" y="32727"/>
                    <a:pt x="107587" y="28213"/>
                  </a:cubicBezTo>
                  <a:cubicBezTo>
                    <a:pt x="122258" y="25016"/>
                    <a:pt x="139374" y="24828"/>
                    <a:pt x="136176" y="0"/>
                  </a:cubicBezTo>
                  <a:lnTo>
                    <a:pt x="141631" y="1881"/>
                  </a:lnTo>
                  <a:close/>
                </a:path>
              </a:pathLst>
            </a:custGeom>
            <a:grpFill/>
            <a:ln w="18797"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FB521EB6-0641-4C4D-BADE-D218B7E2CC0E}"/>
                </a:ext>
              </a:extLst>
            </p:cNvPr>
            <p:cNvSpPr/>
            <p:nvPr/>
          </p:nvSpPr>
          <p:spPr>
            <a:xfrm>
              <a:off x="8969342" y="3190517"/>
              <a:ext cx="36821" cy="10231"/>
            </a:xfrm>
            <a:custGeom>
              <a:avLst/>
              <a:gdLst>
                <a:gd name="connsiteX0" fmla="*/ 137032 w 174017"/>
                <a:gd name="connsiteY0" fmla="*/ 27735 h 48353"/>
                <a:gd name="connsiteX1" fmla="*/ 68379 w 174017"/>
                <a:gd name="connsiteY1" fmla="*/ 33942 h 48353"/>
                <a:gd name="connsiteX2" fmla="*/ 18536 w 174017"/>
                <a:gd name="connsiteY2" fmla="*/ 47860 h 48353"/>
                <a:gd name="connsiteX3" fmla="*/ 1420 w 174017"/>
                <a:gd name="connsiteY3" fmla="*/ 27735 h 48353"/>
                <a:gd name="connsiteX4" fmla="*/ 14022 w 174017"/>
                <a:gd name="connsiteY4" fmla="*/ 18519 h 48353"/>
                <a:gd name="connsiteX5" fmla="*/ 69320 w 174017"/>
                <a:gd name="connsiteY5" fmla="*/ 12312 h 48353"/>
                <a:gd name="connsiteX6" fmla="*/ 145684 w 174017"/>
                <a:gd name="connsiteY6" fmla="*/ 1214 h 48353"/>
                <a:gd name="connsiteX7" fmla="*/ 173897 w 174017"/>
                <a:gd name="connsiteY7" fmla="*/ 11371 h 48353"/>
                <a:gd name="connsiteX8" fmla="*/ 148693 w 174017"/>
                <a:gd name="connsiteY8" fmla="*/ 27547 h 48353"/>
                <a:gd name="connsiteX9" fmla="*/ 137032 w 174017"/>
                <a:gd name="connsiteY9" fmla="*/ 27735 h 4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17" h="48353">
                  <a:moveTo>
                    <a:pt x="137032" y="27735"/>
                  </a:moveTo>
                  <a:cubicBezTo>
                    <a:pt x="114046" y="22815"/>
                    <a:pt x="90109" y="24979"/>
                    <a:pt x="68379" y="33942"/>
                  </a:cubicBezTo>
                  <a:cubicBezTo>
                    <a:pt x="52035" y="39499"/>
                    <a:pt x="35395" y="44146"/>
                    <a:pt x="18536" y="47860"/>
                  </a:cubicBezTo>
                  <a:cubicBezTo>
                    <a:pt x="3301" y="50494"/>
                    <a:pt x="-3094" y="42406"/>
                    <a:pt x="1420" y="27735"/>
                  </a:cubicBezTo>
                  <a:cubicBezTo>
                    <a:pt x="4087" y="22982"/>
                    <a:pt x="8684" y="19620"/>
                    <a:pt x="14022" y="18519"/>
                  </a:cubicBezTo>
                  <a:cubicBezTo>
                    <a:pt x="32831" y="15509"/>
                    <a:pt x="51639" y="14569"/>
                    <a:pt x="69320" y="12312"/>
                  </a:cubicBezTo>
                  <a:cubicBezTo>
                    <a:pt x="94712" y="8926"/>
                    <a:pt x="120104" y="4788"/>
                    <a:pt x="145684" y="1214"/>
                  </a:cubicBezTo>
                  <a:cubicBezTo>
                    <a:pt x="156969" y="-478"/>
                    <a:pt x="172204" y="-2547"/>
                    <a:pt x="173897" y="11371"/>
                  </a:cubicBezTo>
                  <a:cubicBezTo>
                    <a:pt x="175590" y="25290"/>
                    <a:pt x="159038" y="24914"/>
                    <a:pt x="148693" y="27547"/>
                  </a:cubicBezTo>
                  <a:cubicBezTo>
                    <a:pt x="144812" y="27805"/>
                    <a:pt x="140919" y="27868"/>
                    <a:pt x="137032" y="27735"/>
                  </a:cubicBezTo>
                  <a:close/>
                </a:path>
              </a:pathLst>
            </a:custGeom>
            <a:grpFill/>
            <a:ln w="18797"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65E8E0C6-9094-4C4C-A117-0CC169A513E1}"/>
                </a:ext>
              </a:extLst>
            </p:cNvPr>
            <p:cNvSpPr/>
            <p:nvPr/>
          </p:nvSpPr>
          <p:spPr>
            <a:xfrm>
              <a:off x="8763643" y="3267228"/>
              <a:ext cx="24158" cy="28646"/>
            </a:xfrm>
            <a:custGeom>
              <a:avLst/>
              <a:gdLst>
                <a:gd name="connsiteX0" fmla="*/ 114170 w 114169"/>
                <a:gd name="connsiteY0" fmla="*/ 133543 h 135378"/>
                <a:gd name="connsiteX1" fmla="*/ 75235 w 114169"/>
                <a:gd name="connsiteY1" fmla="*/ 118872 h 135378"/>
                <a:gd name="connsiteX2" fmla="*/ 0 w 114169"/>
                <a:gd name="connsiteY2" fmla="*/ 0 h 135378"/>
                <a:gd name="connsiteX3" fmla="*/ 15799 w 114169"/>
                <a:gd name="connsiteY3" fmla="*/ 12038 h 135378"/>
                <a:gd name="connsiteX4" fmla="*/ 47586 w 114169"/>
                <a:gd name="connsiteY4" fmla="*/ 45706 h 135378"/>
                <a:gd name="connsiteX5" fmla="*/ 58872 w 114169"/>
                <a:gd name="connsiteY5" fmla="*/ 56238 h 135378"/>
                <a:gd name="connsiteX6" fmla="*/ 110032 w 114169"/>
                <a:gd name="connsiteY6" fmla="*/ 123010 h 135378"/>
                <a:gd name="connsiteX7" fmla="*/ 114170 w 114169"/>
                <a:gd name="connsiteY7" fmla="*/ 133543 h 13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69" h="135378">
                  <a:moveTo>
                    <a:pt x="114170" y="133543"/>
                  </a:moveTo>
                  <a:cubicBezTo>
                    <a:pt x="99351" y="138753"/>
                    <a:pt x="82931" y="132566"/>
                    <a:pt x="75235" y="118872"/>
                  </a:cubicBezTo>
                  <a:cubicBezTo>
                    <a:pt x="49467" y="81254"/>
                    <a:pt x="25392" y="41379"/>
                    <a:pt x="0" y="0"/>
                  </a:cubicBezTo>
                  <a:cubicBezTo>
                    <a:pt x="5473" y="3734"/>
                    <a:pt x="10747" y="7752"/>
                    <a:pt x="15799" y="12038"/>
                  </a:cubicBezTo>
                  <a:cubicBezTo>
                    <a:pt x="26520" y="23135"/>
                    <a:pt x="37053" y="34608"/>
                    <a:pt x="47586" y="45706"/>
                  </a:cubicBezTo>
                  <a:cubicBezTo>
                    <a:pt x="51160" y="49467"/>
                    <a:pt x="54358" y="54734"/>
                    <a:pt x="58872" y="56238"/>
                  </a:cubicBezTo>
                  <a:cubicBezTo>
                    <a:pt x="91599" y="66771"/>
                    <a:pt x="96489" y="98182"/>
                    <a:pt x="110032" y="123010"/>
                  </a:cubicBezTo>
                  <a:cubicBezTo>
                    <a:pt x="110972" y="126207"/>
                    <a:pt x="112101" y="128465"/>
                    <a:pt x="114170" y="133543"/>
                  </a:cubicBezTo>
                  <a:close/>
                </a:path>
              </a:pathLst>
            </a:custGeom>
            <a:grpFill/>
            <a:ln w="18797"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B461ABF-5376-424A-A114-58F3E9027DEF}"/>
                </a:ext>
              </a:extLst>
            </p:cNvPr>
            <p:cNvSpPr/>
            <p:nvPr/>
          </p:nvSpPr>
          <p:spPr>
            <a:xfrm>
              <a:off x="8782189" y="3253418"/>
              <a:ext cx="19422" cy="18233"/>
            </a:xfrm>
            <a:custGeom>
              <a:avLst/>
              <a:gdLst>
                <a:gd name="connsiteX0" fmla="*/ 91787 w 91787"/>
                <a:gd name="connsiteY0" fmla="*/ 83135 h 86169"/>
                <a:gd name="connsiteX1" fmla="*/ 37618 w 91787"/>
                <a:gd name="connsiteY1" fmla="*/ 68088 h 86169"/>
                <a:gd name="connsiteX2" fmla="*/ 0 w 91787"/>
                <a:gd name="connsiteY2" fmla="*/ 38558 h 86169"/>
                <a:gd name="connsiteX3" fmla="*/ 4138 w 91787"/>
                <a:gd name="connsiteY3" fmla="*/ 25580 h 86169"/>
                <a:gd name="connsiteX4" fmla="*/ 27085 w 91787"/>
                <a:gd name="connsiteY4" fmla="*/ 31975 h 86169"/>
                <a:gd name="connsiteX5" fmla="*/ 43260 w 91787"/>
                <a:gd name="connsiteY5" fmla="*/ 30658 h 86169"/>
                <a:gd name="connsiteX6" fmla="*/ 47210 w 91787"/>
                <a:gd name="connsiteY6" fmla="*/ 11850 h 86169"/>
                <a:gd name="connsiteX7" fmla="*/ 45329 w 91787"/>
                <a:gd name="connsiteY7" fmla="*/ 1505 h 86169"/>
                <a:gd name="connsiteX8" fmla="*/ 49091 w 91787"/>
                <a:gd name="connsiteY8" fmla="*/ 0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87" h="86169">
                  <a:moveTo>
                    <a:pt x="91787" y="83135"/>
                  </a:moveTo>
                  <a:cubicBezTo>
                    <a:pt x="72378" y="90399"/>
                    <a:pt x="50499" y="84322"/>
                    <a:pt x="37618" y="68088"/>
                  </a:cubicBezTo>
                  <a:cubicBezTo>
                    <a:pt x="26198" y="56896"/>
                    <a:pt x="13583" y="46993"/>
                    <a:pt x="0" y="38558"/>
                  </a:cubicBezTo>
                  <a:lnTo>
                    <a:pt x="4138" y="25580"/>
                  </a:lnTo>
                  <a:cubicBezTo>
                    <a:pt x="11635" y="28224"/>
                    <a:pt x="19301" y="30360"/>
                    <a:pt x="27085" y="31975"/>
                  </a:cubicBezTo>
                  <a:cubicBezTo>
                    <a:pt x="32539" y="32916"/>
                    <a:pt x="41003" y="33668"/>
                    <a:pt x="43260" y="30658"/>
                  </a:cubicBezTo>
                  <a:cubicBezTo>
                    <a:pt x="46183" y="24837"/>
                    <a:pt x="47544" y="18355"/>
                    <a:pt x="47210" y="11850"/>
                  </a:cubicBezTo>
                  <a:cubicBezTo>
                    <a:pt x="47228" y="8315"/>
                    <a:pt x="46590" y="4807"/>
                    <a:pt x="45329" y="1505"/>
                  </a:cubicBezTo>
                  <a:lnTo>
                    <a:pt x="49091" y="0"/>
                  </a:lnTo>
                  <a:close/>
                </a:path>
              </a:pathLst>
            </a:custGeom>
            <a:grpFill/>
            <a:ln w="18797"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E4AB336E-33A6-4F47-9474-18B888B59277}"/>
                </a:ext>
              </a:extLst>
            </p:cNvPr>
            <p:cNvSpPr/>
            <p:nvPr/>
          </p:nvSpPr>
          <p:spPr>
            <a:xfrm>
              <a:off x="9086293" y="3234553"/>
              <a:ext cx="22626" cy="12474"/>
            </a:xfrm>
            <a:custGeom>
              <a:avLst/>
              <a:gdLst>
                <a:gd name="connsiteX0" fmla="*/ 0 w 106928"/>
                <a:gd name="connsiteY0" fmla="*/ 22006 h 58950"/>
                <a:gd name="connsiteX1" fmla="*/ 39875 w 106928"/>
                <a:gd name="connsiteY1" fmla="*/ 25956 h 58950"/>
                <a:gd name="connsiteX2" fmla="*/ 65643 w 106928"/>
                <a:gd name="connsiteY2" fmla="*/ 7147 h 58950"/>
                <a:gd name="connsiteX3" fmla="*/ 67148 w 106928"/>
                <a:gd name="connsiteY3" fmla="*/ 0 h 58950"/>
                <a:gd name="connsiteX4" fmla="*/ 106834 w 106928"/>
                <a:gd name="connsiteY4" fmla="*/ 30094 h 58950"/>
                <a:gd name="connsiteX5" fmla="*/ 97806 w 106928"/>
                <a:gd name="connsiteY5" fmla="*/ 56050 h 58950"/>
                <a:gd name="connsiteX6" fmla="*/ 68840 w 106928"/>
                <a:gd name="connsiteY6" fmla="*/ 56050 h 58950"/>
                <a:gd name="connsiteX7" fmla="*/ 19373 w 106928"/>
                <a:gd name="connsiteY7" fmla="*/ 31411 h 58950"/>
                <a:gd name="connsiteX8" fmla="*/ 564 w 106928"/>
                <a:gd name="connsiteY8" fmla="*/ 24263 h 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28" h="58950">
                  <a:moveTo>
                    <a:pt x="0" y="22006"/>
                  </a:moveTo>
                  <a:cubicBezTo>
                    <a:pt x="13354" y="23511"/>
                    <a:pt x="26521" y="25016"/>
                    <a:pt x="39875" y="25956"/>
                  </a:cubicBezTo>
                  <a:cubicBezTo>
                    <a:pt x="62069" y="27649"/>
                    <a:pt x="62069" y="27461"/>
                    <a:pt x="65643" y="7147"/>
                  </a:cubicBezTo>
                  <a:cubicBezTo>
                    <a:pt x="65643" y="4702"/>
                    <a:pt x="65643" y="2257"/>
                    <a:pt x="67148" y="0"/>
                  </a:cubicBezTo>
                  <a:cubicBezTo>
                    <a:pt x="83511" y="0"/>
                    <a:pt x="107022" y="16364"/>
                    <a:pt x="106834" y="30094"/>
                  </a:cubicBezTo>
                  <a:cubicBezTo>
                    <a:pt x="107536" y="39621"/>
                    <a:pt x="104269" y="49015"/>
                    <a:pt x="97806" y="56050"/>
                  </a:cubicBezTo>
                  <a:cubicBezTo>
                    <a:pt x="88538" y="59917"/>
                    <a:pt x="78109" y="59917"/>
                    <a:pt x="68840" y="56050"/>
                  </a:cubicBezTo>
                  <a:cubicBezTo>
                    <a:pt x="51724" y="49467"/>
                    <a:pt x="35925" y="39499"/>
                    <a:pt x="19373" y="31411"/>
                  </a:cubicBezTo>
                  <a:cubicBezTo>
                    <a:pt x="13238" y="28688"/>
                    <a:pt x="6959" y="26302"/>
                    <a:pt x="564" y="24263"/>
                  </a:cubicBezTo>
                  <a:close/>
                </a:path>
              </a:pathLst>
            </a:custGeom>
            <a:grpFill/>
            <a:ln w="18797"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6B84284F-7F40-4A97-BF08-7BFCC19CE25E}"/>
                </a:ext>
              </a:extLst>
            </p:cNvPr>
            <p:cNvSpPr/>
            <p:nvPr/>
          </p:nvSpPr>
          <p:spPr>
            <a:xfrm>
              <a:off x="9088893" y="3225699"/>
              <a:ext cx="7878" cy="9112"/>
            </a:xfrm>
            <a:custGeom>
              <a:avLst/>
              <a:gdLst>
                <a:gd name="connsiteX0" fmla="*/ 126 w 37229"/>
                <a:gd name="connsiteY0" fmla="*/ 19275 h 43064"/>
                <a:gd name="connsiteX1" fmla="*/ 24695 w 37229"/>
                <a:gd name="connsiteY1" fmla="*/ 173 h 43064"/>
                <a:gd name="connsiteX2" fmla="*/ 26459 w 37229"/>
                <a:gd name="connsiteY2" fmla="*/ 467 h 43064"/>
                <a:gd name="connsiteX3" fmla="*/ 37180 w 37229"/>
                <a:gd name="connsiteY3" fmla="*/ 13821 h 43064"/>
                <a:gd name="connsiteX4" fmla="*/ 18371 w 37229"/>
                <a:gd name="connsiteY4" fmla="*/ 42975 h 43064"/>
                <a:gd name="connsiteX5" fmla="*/ 126 w 37229"/>
                <a:gd name="connsiteY5" fmla="*/ 19275 h 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29" h="43064">
                  <a:moveTo>
                    <a:pt x="126" y="19275"/>
                  </a:moveTo>
                  <a:cubicBezTo>
                    <a:pt x="1636" y="7216"/>
                    <a:pt x="12636" y="-1337"/>
                    <a:pt x="24695" y="173"/>
                  </a:cubicBezTo>
                  <a:cubicBezTo>
                    <a:pt x="25287" y="247"/>
                    <a:pt x="25875" y="345"/>
                    <a:pt x="26459" y="467"/>
                  </a:cubicBezTo>
                  <a:cubicBezTo>
                    <a:pt x="31969" y="2939"/>
                    <a:pt x="35957" y="7906"/>
                    <a:pt x="37180" y="13821"/>
                  </a:cubicBezTo>
                  <a:cubicBezTo>
                    <a:pt x="38120" y="26799"/>
                    <a:pt x="25518" y="44479"/>
                    <a:pt x="18371" y="42975"/>
                  </a:cubicBezTo>
                  <a:cubicBezTo>
                    <a:pt x="6927" y="41229"/>
                    <a:pt x="-1114" y="30784"/>
                    <a:pt x="126" y="19275"/>
                  </a:cubicBezTo>
                  <a:close/>
                </a:path>
              </a:pathLst>
            </a:custGeom>
            <a:grpFill/>
            <a:ln w="18797"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E139459-4274-4518-B818-A991E6D89172}"/>
                </a:ext>
              </a:extLst>
            </p:cNvPr>
            <p:cNvSpPr/>
            <p:nvPr/>
          </p:nvSpPr>
          <p:spPr>
            <a:xfrm>
              <a:off x="8991547" y="3178516"/>
              <a:ext cx="9879" cy="6728"/>
            </a:xfrm>
            <a:custGeom>
              <a:avLst/>
              <a:gdLst>
                <a:gd name="connsiteX0" fmla="*/ 15164 w 46688"/>
                <a:gd name="connsiteY0" fmla="*/ 0 h 31798"/>
                <a:gd name="connsiteX1" fmla="*/ 38111 w 46688"/>
                <a:gd name="connsiteY1" fmla="*/ 6019 h 31798"/>
                <a:gd name="connsiteX2" fmla="*/ 46575 w 46688"/>
                <a:gd name="connsiteY2" fmla="*/ 19373 h 31798"/>
                <a:gd name="connsiteX3" fmla="*/ 34349 w 46688"/>
                <a:gd name="connsiteY3" fmla="*/ 31787 h 31798"/>
                <a:gd name="connsiteX4" fmla="*/ 2562 w 46688"/>
                <a:gd name="connsiteY4" fmla="*/ 22194 h 31798"/>
                <a:gd name="connsiteX5" fmla="*/ 869 w 46688"/>
                <a:gd name="connsiteY5" fmla="*/ 9028 h 31798"/>
                <a:gd name="connsiteX6" fmla="*/ 15164 w 46688"/>
                <a:gd name="connsiteY6" fmla="*/ 0 h 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8" h="31798">
                  <a:moveTo>
                    <a:pt x="15164" y="0"/>
                  </a:moveTo>
                  <a:cubicBezTo>
                    <a:pt x="23028" y="1071"/>
                    <a:pt x="30733" y="3092"/>
                    <a:pt x="38111" y="6019"/>
                  </a:cubicBezTo>
                  <a:cubicBezTo>
                    <a:pt x="42437" y="8276"/>
                    <a:pt x="47515" y="15611"/>
                    <a:pt x="46575" y="19373"/>
                  </a:cubicBezTo>
                  <a:cubicBezTo>
                    <a:pt x="45634" y="23135"/>
                    <a:pt x="38299" y="32163"/>
                    <a:pt x="34349" y="31787"/>
                  </a:cubicBezTo>
                  <a:cubicBezTo>
                    <a:pt x="23318" y="30266"/>
                    <a:pt x="12593" y="27029"/>
                    <a:pt x="2562" y="22194"/>
                  </a:cubicBezTo>
                  <a:cubicBezTo>
                    <a:pt x="-99" y="18338"/>
                    <a:pt x="-729" y="13432"/>
                    <a:pt x="869" y="9028"/>
                  </a:cubicBezTo>
                  <a:cubicBezTo>
                    <a:pt x="5143" y="5304"/>
                    <a:pt x="9964" y="2259"/>
                    <a:pt x="15164" y="0"/>
                  </a:cubicBezTo>
                  <a:close/>
                </a:path>
              </a:pathLst>
            </a:custGeom>
            <a:grpFill/>
            <a:ln w="18797"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265D7AF7-8BD4-461C-A2A4-26C50C75738B}"/>
                </a:ext>
              </a:extLst>
            </p:cNvPr>
            <p:cNvSpPr/>
            <p:nvPr/>
          </p:nvSpPr>
          <p:spPr>
            <a:xfrm>
              <a:off x="9161831" y="3333270"/>
              <a:ext cx="6374" cy="8422"/>
            </a:xfrm>
            <a:custGeom>
              <a:avLst/>
              <a:gdLst>
                <a:gd name="connsiteX0" fmla="*/ 14108 w 30123"/>
                <a:gd name="connsiteY0" fmla="*/ 39801 h 39801"/>
                <a:gd name="connsiteX1" fmla="*/ 189 w 30123"/>
                <a:gd name="connsiteY1" fmla="*/ 22497 h 39801"/>
                <a:gd name="connsiteX2" fmla="*/ 20315 w 30123"/>
                <a:gd name="connsiteY2" fmla="*/ 115 h 39801"/>
                <a:gd name="connsiteX3" fmla="*/ 30096 w 30123"/>
                <a:gd name="connsiteY3" fmla="*/ 9707 h 39801"/>
                <a:gd name="connsiteX4" fmla="*/ 20691 w 30123"/>
                <a:gd name="connsiteY4" fmla="*/ 39237 h 3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 h="39801">
                  <a:moveTo>
                    <a:pt x="14108" y="39801"/>
                  </a:moveTo>
                  <a:cubicBezTo>
                    <a:pt x="9218" y="33971"/>
                    <a:pt x="2258" y="29080"/>
                    <a:pt x="189" y="22497"/>
                  </a:cubicBezTo>
                  <a:cubicBezTo>
                    <a:pt x="-1880" y="15914"/>
                    <a:pt x="13544" y="-1578"/>
                    <a:pt x="20315" y="115"/>
                  </a:cubicBezTo>
                  <a:cubicBezTo>
                    <a:pt x="27086" y="1808"/>
                    <a:pt x="30472" y="7074"/>
                    <a:pt x="30096" y="9707"/>
                  </a:cubicBezTo>
                  <a:cubicBezTo>
                    <a:pt x="27703" y="19772"/>
                    <a:pt x="24560" y="29643"/>
                    <a:pt x="20691" y="39237"/>
                  </a:cubicBezTo>
                  <a:close/>
                </a:path>
              </a:pathLst>
            </a:custGeom>
            <a:grpFill/>
            <a:ln w="18797"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DFC68A82-27E9-46F3-B521-7AE239F545FC}"/>
                </a:ext>
              </a:extLst>
            </p:cNvPr>
            <p:cNvSpPr/>
            <p:nvPr/>
          </p:nvSpPr>
          <p:spPr>
            <a:xfrm>
              <a:off x="8803401" y="3294849"/>
              <a:ext cx="263236" cy="227888"/>
            </a:xfrm>
            <a:custGeom>
              <a:avLst/>
              <a:gdLst>
                <a:gd name="connsiteX0" fmla="*/ 622203 w 1244044"/>
                <a:gd name="connsiteY0" fmla="*/ 116988 h 1076992"/>
                <a:gd name="connsiteX1" fmla="*/ 838504 w 1244044"/>
                <a:gd name="connsiteY1" fmla="*/ 14480 h 1076992"/>
                <a:gd name="connsiteX2" fmla="*/ 1231610 w 1244044"/>
                <a:gd name="connsiteY2" fmla="*/ 98932 h 1076992"/>
                <a:gd name="connsiteX3" fmla="*/ 1244024 w 1244044"/>
                <a:gd name="connsiteY3" fmla="*/ 121690 h 1076992"/>
                <a:gd name="connsiteX4" fmla="*/ 1244024 w 1244044"/>
                <a:gd name="connsiteY4" fmla="*/ 825706 h 1076992"/>
                <a:gd name="connsiteX5" fmla="*/ 1244024 w 1244044"/>
                <a:gd name="connsiteY5" fmla="*/ 839625 h 1076992"/>
                <a:gd name="connsiteX6" fmla="*/ 872172 w 1244044"/>
                <a:gd name="connsiteY6" fmla="*/ 537742 h 1076992"/>
                <a:gd name="connsiteX7" fmla="*/ 652485 w 1244044"/>
                <a:gd name="connsiteY7" fmla="*/ 703448 h 1076992"/>
                <a:gd name="connsiteX8" fmla="*/ 563895 w 1244044"/>
                <a:gd name="connsiteY8" fmla="*/ 611849 h 1076992"/>
                <a:gd name="connsiteX9" fmla="*/ 443518 w 1244044"/>
                <a:gd name="connsiteY9" fmla="*/ 732602 h 1076992"/>
                <a:gd name="connsiteX10" fmla="*/ 385399 w 1244044"/>
                <a:gd name="connsiteY10" fmla="*/ 668464 h 1076992"/>
                <a:gd name="connsiteX11" fmla="*/ 5 w 1244044"/>
                <a:gd name="connsiteY11" fmla="*/ 1076992 h 1076992"/>
                <a:gd name="connsiteX12" fmla="*/ 5 w 1244044"/>
                <a:gd name="connsiteY12" fmla="*/ 1057055 h 1076992"/>
                <a:gd name="connsiteX13" fmla="*/ 5 w 1244044"/>
                <a:gd name="connsiteY13" fmla="*/ 131283 h 1076992"/>
                <a:gd name="connsiteX14" fmla="*/ 15993 w 1244044"/>
                <a:gd name="connsiteY14" fmla="*/ 99872 h 1076992"/>
                <a:gd name="connsiteX15" fmla="*/ 249035 w 1244044"/>
                <a:gd name="connsiteY15" fmla="*/ 4323 h 1076992"/>
                <a:gd name="connsiteX16" fmla="*/ 485274 w 1244044"/>
                <a:gd name="connsiteY16" fmla="*/ 34605 h 1076992"/>
                <a:gd name="connsiteX17" fmla="*/ 592861 w 1244044"/>
                <a:gd name="connsiteY17" fmla="*/ 94794 h 107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4044" h="1076992">
                  <a:moveTo>
                    <a:pt x="622203" y="116988"/>
                  </a:moveTo>
                  <a:cubicBezTo>
                    <a:pt x="686922" y="69029"/>
                    <a:pt x="760405" y="34205"/>
                    <a:pt x="838504" y="14480"/>
                  </a:cubicBezTo>
                  <a:cubicBezTo>
                    <a:pt x="983521" y="-22009"/>
                    <a:pt x="1113302" y="12035"/>
                    <a:pt x="1231610" y="98932"/>
                  </a:cubicBezTo>
                  <a:cubicBezTo>
                    <a:pt x="1239631" y="103645"/>
                    <a:pt x="1244403" y="112394"/>
                    <a:pt x="1244024" y="121690"/>
                  </a:cubicBezTo>
                  <a:cubicBezTo>
                    <a:pt x="1244024" y="356425"/>
                    <a:pt x="1244024" y="591097"/>
                    <a:pt x="1244024" y="825706"/>
                  </a:cubicBezTo>
                  <a:lnTo>
                    <a:pt x="1244024" y="839625"/>
                  </a:lnTo>
                  <a:lnTo>
                    <a:pt x="872172" y="537742"/>
                  </a:lnTo>
                  <a:lnTo>
                    <a:pt x="652485" y="703448"/>
                  </a:lnTo>
                  <a:lnTo>
                    <a:pt x="563895" y="611849"/>
                  </a:lnTo>
                  <a:cubicBezTo>
                    <a:pt x="523644" y="652476"/>
                    <a:pt x="484710" y="691411"/>
                    <a:pt x="443518" y="732602"/>
                  </a:cubicBezTo>
                  <a:lnTo>
                    <a:pt x="385399" y="668464"/>
                  </a:lnTo>
                  <a:lnTo>
                    <a:pt x="5" y="1076992"/>
                  </a:lnTo>
                  <a:lnTo>
                    <a:pt x="5" y="1057055"/>
                  </a:lnTo>
                  <a:cubicBezTo>
                    <a:pt x="5" y="748590"/>
                    <a:pt x="5" y="439999"/>
                    <a:pt x="5" y="131283"/>
                  </a:cubicBezTo>
                  <a:cubicBezTo>
                    <a:pt x="-204" y="118809"/>
                    <a:pt x="5785" y="107043"/>
                    <a:pt x="15993" y="99872"/>
                  </a:cubicBezTo>
                  <a:cubicBezTo>
                    <a:pt x="82650" y="45905"/>
                    <a:pt x="163678" y="12683"/>
                    <a:pt x="249035" y="4323"/>
                  </a:cubicBezTo>
                  <a:cubicBezTo>
                    <a:pt x="329056" y="-3471"/>
                    <a:pt x="409805" y="6880"/>
                    <a:pt x="485274" y="34605"/>
                  </a:cubicBezTo>
                  <a:cubicBezTo>
                    <a:pt x="524202" y="48615"/>
                    <a:pt x="560552" y="68951"/>
                    <a:pt x="592861" y="94794"/>
                  </a:cubicBezTo>
                  <a:close/>
                </a:path>
              </a:pathLst>
            </a:custGeom>
            <a:grpFill/>
            <a:ln w="18797"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62F15BB7-C601-492B-AAA4-A30D6F49F5C1}"/>
                </a:ext>
              </a:extLst>
            </p:cNvPr>
            <p:cNvSpPr/>
            <p:nvPr/>
          </p:nvSpPr>
          <p:spPr>
            <a:xfrm>
              <a:off x="8816138" y="3430952"/>
              <a:ext cx="250578" cy="98273"/>
            </a:xfrm>
            <a:custGeom>
              <a:avLst/>
              <a:gdLst>
                <a:gd name="connsiteX0" fmla="*/ 1184206 w 1184226"/>
                <a:gd name="connsiteY0" fmla="*/ 427946 h 464435"/>
                <a:gd name="connsiteX1" fmla="*/ 1108971 w 1184226"/>
                <a:gd name="connsiteY1" fmla="*/ 379795 h 464435"/>
                <a:gd name="connsiteX2" fmla="*/ 735615 w 1184226"/>
                <a:gd name="connsiteY2" fmla="*/ 338040 h 464435"/>
                <a:gd name="connsiteX3" fmla="*/ 581758 w 1184226"/>
                <a:gd name="connsiteY3" fmla="*/ 443369 h 464435"/>
                <a:gd name="connsiteX4" fmla="*/ 562949 w 1184226"/>
                <a:gd name="connsiteY4" fmla="*/ 464435 h 464435"/>
                <a:gd name="connsiteX5" fmla="*/ 388591 w 1184226"/>
                <a:gd name="connsiteY5" fmla="*/ 363996 h 464435"/>
                <a:gd name="connsiteX6" fmla="*/ 187148 w 1184226"/>
                <a:gd name="connsiteY6" fmla="*/ 349325 h 464435"/>
                <a:gd name="connsiteX7" fmla="*/ 1881 w 1184226"/>
                <a:gd name="connsiteY7" fmla="*/ 420987 h 464435"/>
                <a:gd name="connsiteX8" fmla="*/ 0 w 1184226"/>
                <a:gd name="connsiteY8" fmla="*/ 416661 h 464435"/>
                <a:gd name="connsiteX9" fmla="*/ 322384 w 1184226"/>
                <a:gd name="connsiteY9" fmla="*/ 122114 h 464435"/>
                <a:gd name="connsiteX10" fmla="*/ 383889 w 1184226"/>
                <a:gd name="connsiteY10" fmla="*/ 173462 h 464435"/>
                <a:gd name="connsiteX11" fmla="*/ 505582 w 1184226"/>
                <a:gd name="connsiteY11" fmla="*/ 65499 h 464435"/>
                <a:gd name="connsiteX12" fmla="*/ 593796 w 1184226"/>
                <a:gd name="connsiteY12" fmla="*/ 138854 h 464435"/>
                <a:gd name="connsiteX13" fmla="*/ 785834 w 1184226"/>
                <a:gd name="connsiteY13" fmla="*/ 10013 h 464435"/>
                <a:gd name="connsiteX14" fmla="*/ 839252 w 1184226"/>
                <a:gd name="connsiteY14" fmla="*/ 10013 h 464435"/>
                <a:gd name="connsiteX15" fmla="*/ 1172733 w 1184226"/>
                <a:gd name="connsiteY15" fmla="*/ 217663 h 464435"/>
                <a:gd name="connsiteX16" fmla="*/ 1183642 w 1184226"/>
                <a:gd name="connsiteY16" fmla="*/ 233462 h 464435"/>
                <a:gd name="connsiteX17" fmla="*/ 1184206 w 1184226"/>
                <a:gd name="connsiteY17" fmla="*/ 427946 h 4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4226" h="464435">
                  <a:moveTo>
                    <a:pt x="1184206" y="427946"/>
                  </a:moveTo>
                  <a:cubicBezTo>
                    <a:pt x="1157686" y="410830"/>
                    <a:pt x="1133798" y="394654"/>
                    <a:pt x="1108971" y="379795"/>
                  </a:cubicBezTo>
                  <a:cubicBezTo>
                    <a:pt x="991039" y="307757"/>
                    <a:pt x="866901" y="288008"/>
                    <a:pt x="735615" y="338040"/>
                  </a:cubicBezTo>
                  <a:cubicBezTo>
                    <a:pt x="677623" y="362181"/>
                    <a:pt x="625244" y="398040"/>
                    <a:pt x="581758" y="443369"/>
                  </a:cubicBezTo>
                  <a:cubicBezTo>
                    <a:pt x="575175" y="449764"/>
                    <a:pt x="569532" y="456912"/>
                    <a:pt x="562949" y="464435"/>
                  </a:cubicBezTo>
                  <a:cubicBezTo>
                    <a:pt x="514988" y="415797"/>
                    <a:pt x="454727" y="381084"/>
                    <a:pt x="388591" y="363996"/>
                  </a:cubicBezTo>
                  <a:cubicBezTo>
                    <a:pt x="322862" y="347091"/>
                    <a:pt x="254633" y="342122"/>
                    <a:pt x="187148" y="349325"/>
                  </a:cubicBezTo>
                  <a:cubicBezTo>
                    <a:pt x="118496" y="355532"/>
                    <a:pt x="59436" y="385626"/>
                    <a:pt x="1881" y="420987"/>
                  </a:cubicBezTo>
                  <a:lnTo>
                    <a:pt x="0" y="416661"/>
                  </a:lnTo>
                  <a:lnTo>
                    <a:pt x="322384" y="122114"/>
                  </a:lnTo>
                  <a:lnTo>
                    <a:pt x="383889" y="173462"/>
                  </a:lnTo>
                  <a:lnTo>
                    <a:pt x="505582" y="65499"/>
                  </a:lnTo>
                  <a:lnTo>
                    <a:pt x="593796" y="138854"/>
                  </a:lnTo>
                  <a:cubicBezTo>
                    <a:pt x="658122" y="95970"/>
                    <a:pt x="723013" y="54402"/>
                    <a:pt x="785834" y="10013"/>
                  </a:cubicBezTo>
                  <a:cubicBezTo>
                    <a:pt x="801137" y="-3338"/>
                    <a:pt x="823948" y="-3338"/>
                    <a:pt x="839252" y="10013"/>
                  </a:cubicBezTo>
                  <a:cubicBezTo>
                    <a:pt x="949848" y="79794"/>
                    <a:pt x="1061572" y="148446"/>
                    <a:pt x="1172733" y="217663"/>
                  </a:cubicBezTo>
                  <a:cubicBezTo>
                    <a:pt x="1178486" y="221101"/>
                    <a:pt x="1182466" y="226864"/>
                    <a:pt x="1183642" y="233462"/>
                  </a:cubicBezTo>
                  <a:cubicBezTo>
                    <a:pt x="1184394" y="297225"/>
                    <a:pt x="1184206" y="360798"/>
                    <a:pt x="1184206" y="427946"/>
                  </a:cubicBezTo>
                  <a:close/>
                </a:path>
              </a:pathLst>
            </a:custGeom>
            <a:grpFill/>
            <a:ln w="18797" cap="flat">
              <a:noFill/>
              <a:prstDash val="solid"/>
              <a:miter/>
            </a:ln>
          </p:spPr>
          <p:txBody>
            <a:bodyPr rtlCol="0" anchor="ctr"/>
            <a:lstStyle/>
            <a:p>
              <a:endParaRPr lang="zh-CN" altLang="en-US"/>
            </a:p>
          </p:txBody>
        </p:sp>
      </p:gr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a:extLst>
              <a:ext uri="{FF2B5EF4-FFF2-40B4-BE49-F238E27FC236}">
                <a16:creationId xmlns:a16="http://schemas.microsoft.com/office/drawing/2014/main" id="{8D16EE5E-8B97-497E-B36E-E7C5879AEA4E}"/>
              </a:ext>
            </a:extLst>
          </p:cNvPr>
          <p:cNvGrpSpPr/>
          <p:nvPr/>
        </p:nvGrpSpPr>
        <p:grpSpPr>
          <a:xfrm>
            <a:off x="695325" y="898040"/>
            <a:ext cx="10801350" cy="540037"/>
            <a:chOff x="695325" y="898040"/>
            <a:chExt cx="10801350" cy="540037"/>
          </a:xfrm>
        </p:grpSpPr>
        <p:grpSp>
          <p:nvGrpSpPr>
            <p:cNvPr id="111" name="组合 110">
              <a:extLst>
                <a:ext uri="{FF2B5EF4-FFF2-40B4-BE49-F238E27FC236}">
                  <a16:creationId xmlns:a16="http://schemas.microsoft.com/office/drawing/2014/main" id="{2A90D40A-4269-4126-A9BA-E917669BBACC}"/>
                </a:ext>
              </a:extLst>
            </p:cNvPr>
            <p:cNvGrpSpPr/>
            <p:nvPr/>
          </p:nvGrpSpPr>
          <p:grpSpPr>
            <a:xfrm>
              <a:off x="695325" y="898040"/>
              <a:ext cx="10801350" cy="92377"/>
              <a:chOff x="695325" y="1048193"/>
              <a:chExt cx="10801350" cy="92377"/>
            </a:xfrm>
          </p:grpSpPr>
          <p:sp>
            <p:nvSpPr>
              <p:cNvPr id="122" name="矩形: 圆角 121">
                <a:extLst>
                  <a:ext uri="{FF2B5EF4-FFF2-40B4-BE49-F238E27FC236}">
                    <a16:creationId xmlns:a16="http://schemas.microsoft.com/office/drawing/2014/main" id="{4E5AD222-4854-4212-840C-E17A91E143E6}"/>
                  </a:ext>
                </a:extLst>
              </p:cNvPr>
              <p:cNvSpPr/>
              <p:nvPr/>
            </p:nvSpPr>
            <p:spPr>
              <a:xfrm>
                <a:off x="695325" y="1048193"/>
                <a:ext cx="10801350" cy="9237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圆角 122">
                <a:extLst>
                  <a:ext uri="{FF2B5EF4-FFF2-40B4-BE49-F238E27FC236}">
                    <a16:creationId xmlns:a16="http://schemas.microsoft.com/office/drawing/2014/main" id="{2AA786CE-11A8-4EB9-9ADA-1F6D27D0F2A7}"/>
                  </a:ext>
                </a:extLst>
              </p:cNvPr>
              <p:cNvSpPr/>
              <p:nvPr/>
            </p:nvSpPr>
            <p:spPr>
              <a:xfrm>
                <a:off x="695325" y="1048193"/>
                <a:ext cx="10014837" cy="92377"/>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81000" dir="5400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2" name="组合 111">
              <a:extLst>
                <a:ext uri="{FF2B5EF4-FFF2-40B4-BE49-F238E27FC236}">
                  <a16:creationId xmlns:a16="http://schemas.microsoft.com/office/drawing/2014/main" id="{ADB2A8E4-08F4-4A0F-A8DB-0E6EAA9C4F1C}"/>
                </a:ext>
              </a:extLst>
            </p:cNvPr>
            <p:cNvGrpSpPr/>
            <p:nvPr/>
          </p:nvGrpSpPr>
          <p:grpSpPr>
            <a:xfrm>
              <a:off x="1309952" y="1130300"/>
              <a:ext cx="9572097" cy="307777"/>
              <a:chOff x="1530264" y="1130300"/>
              <a:chExt cx="9572097" cy="307777"/>
            </a:xfrm>
          </p:grpSpPr>
          <p:sp>
            <p:nvSpPr>
              <p:cNvPr id="113" name="文本框 112">
                <a:extLst>
                  <a:ext uri="{FF2B5EF4-FFF2-40B4-BE49-F238E27FC236}">
                    <a16:creationId xmlns:a16="http://schemas.microsoft.com/office/drawing/2014/main" id="{8D8004D7-7496-4023-B56D-05C9413D34FA}"/>
                  </a:ext>
                </a:extLst>
              </p:cNvPr>
              <p:cNvSpPr txBox="1"/>
              <p:nvPr/>
            </p:nvSpPr>
            <p:spPr>
              <a:xfrm>
                <a:off x="1530264"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校徽校训</a:t>
                </a:r>
              </a:p>
            </p:txBody>
          </p:sp>
          <p:sp>
            <p:nvSpPr>
              <p:cNvPr id="114" name="文本框 113">
                <a:extLst>
                  <a:ext uri="{FF2B5EF4-FFF2-40B4-BE49-F238E27FC236}">
                    <a16:creationId xmlns:a16="http://schemas.microsoft.com/office/drawing/2014/main" id="{6574654E-8F5F-4064-9A34-BB3C6D2A7545}"/>
                  </a:ext>
                </a:extLst>
              </p:cNvPr>
              <p:cNvSpPr txBox="1"/>
              <p:nvPr/>
            </p:nvSpPr>
            <p:spPr>
              <a:xfrm>
                <a:off x="3592023"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图标集合</a:t>
                </a:r>
              </a:p>
            </p:txBody>
          </p:sp>
          <p:sp>
            <p:nvSpPr>
              <p:cNvPr id="119" name="文本框 118">
                <a:extLst>
                  <a:ext uri="{FF2B5EF4-FFF2-40B4-BE49-F238E27FC236}">
                    <a16:creationId xmlns:a16="http://schemas.microsoft.com/office/drawing/2014/main" id="{418A85B8-728D-41E3-98F3-60D46D562593}"/>
                  </a:ext>
                </a:extLst>
              </p:cNvPr>
              <p:cNvSpPr txBox="1"/>
              <p:nvPr/>
            </p:nvSpPr>
            <p:spPr>
              <a:xfrm>
                <a:off x="9777299" y="1130300"/>
                <a:ext cx="1325062" cy="307777"/>
              </a:xfrm>
              <a:prstGeom prst="rect">
                <a:avLst/>
              </a:prstGeom>
              <a:noFill/>
            </p:spPr>
            <p:txBody>
              <a:bodyPr wrap="square" lIns="0" tIns="0" rIns="0" bIns="0" rtlCol="0">
                <a:spAutoFit/>
              </a:bodyPr>
              <a:lstStyle/>
              <a:p>
                <a:pPr algn="ctr"/>
                <a:r>
                  <a:rPr lang="zh-CN" altLang="en-US" sz="20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版权说明</a:t>
                </a:r>
              </a:p>
            </p:txBody>
          </p:sp>
          <p:sp>
            <p:nvSpPr>
              <p:cNvPr id="120" name="文本框 119">
                <a:extLst>
                  <a:ext uri="{FF2B5EF4-FFF2-40B4-BE49-F238E27FC236}">
                    <a16:creationId xmlns:a16="http://schemas.microsoft.com/office/drawing/2014/main" id="{C091AD98-A4FB-465D-ADD1-F4A52B52561B}"/>
                  </a:ext>
                </a:extLst>
              </p:cNvPr>
              <p:cNvSpPr txBox="1"/>
              <p:nvPr/>
            </p:nvSpPr>
            <p:spPr>
              <a:xfrm>
                <a:off x="5653782"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字体方案</a:t>
                </a:r>
              </a:p>
            </p:txBody>
          </p:sp>
          <p:sp>
            <p:nvSpPr>
              <p:cNvPr id="121" name="文本框 120">
                <a:extLst>
                  <a:ext uri="{FF2B5EF4-FFF2-40B4-BE49-F238E27FC236}">
                    <a16:creationId xmlns:a16="http://schemas.microsoft.com/office/drawing/2014/main" id="{A32738A6-5249-4822-8166-F573664F3A22}"/>
                  </a:ext>
                </a:extLst>
              </p:cNvPr>
              <p:cNvSpPr txBox="1"/>
              <p:nvPr/>
            </p:nvSpPr>
            <p:spPr>
              <a:xfrm>
                <a:off x="7715541" y="1130300"/>
                <a:ext cx="1325062" cy="307777"/>
              </a:xfrm>
              <a:prstGeom prst="rect">
                <a:avLst/>
              </a:prstGeom>
              <a:noFill/>
            </p:spPr>
            <p:txBody>
              <a:bodyPr wrap="square" lIns="0" tIns="0" rIns="0" bIns="0" rtlCol="0">
                <a:spAutoFit/>
              </a:bodyPr>
              <a:lstStyle/>
              <a:p>
                <a:pPr algn="ctr"/>
                <a:r>
                  <a:rPr lang="zh-CN" altLang="en-US" sz="2000" dirty="0">
                    <a:solidFill>
                      <a:schemeClr val="bg2">
                        <a:lumMod val="9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配色方案</a:t>
                </a:r>
              </a:p>
            </p:txBody>
          </p:sp>
        </p:grpSp>
      </p:grpSp>
      <p:pic>
        <p:nvPicPr>
          <p:cNvPr id="93" name="图片 92">
            <a:extLst>
              <a:ext uri="{FF2B5EF4-FFF2-40B4-BE49-F238E27FC236}">
                <a16:creationId xmlns:a16="http://schemas.microsoft.com/office/drawing/2014/main" id="{8C475A4C-FD5C-47A4-A2A3-95777EE0BA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905" y="2008311"/>
            <a:ext cx="2692420" cy="1783291"/>
          </a:xfrm>
          <a:prstGeom prst="rect">
            <a:avLst/>
          </a:prstGeom>
        </p:spPr>
      </p:pic>
      <p:pic>
        <p:nvPicPr>
          <p:cNvPr id="94" name="图片 93" descr="建筑的摆设布局&#10;&#10;描述已自动生成">
            <a:extLst>
              <a:ext uri="{FF2B5EF4-FFF2-40B4-BE49-F238E27FC236}">
                <a16:creationId xmlns:a16="http://schemas.microsoft.com/office/drawing/2014/main" id="{2E876F16-9456-451A-A176-A3AEEC92E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389" y="2008311"/>
            <a:ext cx="2692420" cy="1791572"/>
          </a:xfrm>
          <a:prstGeom prst="rect">
            <a:avLst/>
          </a:prstGeom>
        </p:spPr>
      </p:pic>
      <p:pic>
        <p:nvPicPr>
          <p:cNvPr id="95" name="图片 94">
            <a:extLst>
              <a:ext uri="{FF2B5EF4-FFF2-40B4-BE49-F238E27FC236}">
                <a16:creationId xmlns:a16="http://schemas.microsoft.com/office/drawing/2014/main" id="{04C99143-FE8A-47E6-87AB-FC7B42593B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86389" y="3975988"/>
            <a:ext cx="2692420" cy="1794946"/>
          </a:xfrm>
          <a:prstGeom prst="rect">
            <a:avLst/>
          </a:prstGeom>
        </p:spPr>
      </p:pic>
      <p:pic>
        <p:nvPicPr>
          <p:cNvPr id="96" name="图片 95">
            <a:extLst>
              <a:ext uri="{FF2B5EF4-FFF2-40B4-BE49-F238E27FC236}">
                <a16:creationId xmlns:a16="http://schemas.microsoft.com/office/drawing/2014/main" id="{B2A5387F-1B11-49D8-AC7F-029DA875D9C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1366" y="3975988"/>
            <a:ext cx="2689497" cy="1794947"/>
          </a:xfrm>
          <a:prstGeom prst="rect">
            <a:avLst/>
          </a:prstGeom>
        </p:spPr>
      </p:pic>
      <p:grpSp>
        <p:nvGrpSpPr>
          <p:cNvPr id="2" name="组合 1">
            <a:extLst>
              <a:ext uri="{FF2B5EF4-FFF2-40B4-BE49-F238E27FC236}">
                <a16:creationId xmlns:a16="http://schemas.microsoft.com/office/drawing/2014/main" id="{FA1412EE-D420-40F4-8093-2B54745CA998}"/>
              </a:ext>
            </a:extLst>
          </p:cNvPr>
          <p:cNvGrpSpPr/>
          <p:nvPr/>
        </p:nvGrpSpPr>
        <p:grpSpPr>
          <a:xfrm>
            <a:off x="7061513" y="2169810"/>
            <a:ext cx="4285874" cy="3639102"/>
            <a:chOff x="7061513" y="2005373"/>
            <a:chExt cx="4285874" cy="3639102"/>
          </a:xfrm>
        </p:grpSpPr>
        <p:sp>
          <p:nvSpPr>
            <p:cNvPr id="100" name="文本框 99">
              <a:extLst>
                <a:ext uri="{FF2B5EF4-FFF2-40B4-BE49-F238E27FC236}">
                  <a16:creationId xmlns:a16="http://schemas.microsoft.com/office/drawing/2014/main" id="{BB40424A-A62F-4122-94C2-870CBD3830D7}"/>
                </a:ext>
              </a:extLst>
            </p:cNvPr>
            <p:cNvSpPr txBox="1"/>
            <p:nvPr/>
          </p:nvSpPr>
          <p:spPr>
            <a:xfrm>
              <a:off x="7061513" y="2005373"/>
              <a:ext cx="2537735" cy="369332"/>
            </a:xfrm>
            <a:prstGeom prst="rect">
              <a:avLst/>
            </a:prstGeom>
            <a:noFill/>
          </p:spPr>
          <p:txBody>
            <a:bodyPr wrap="square" lIns="0" tIns="0" rIns="0" bIns="0" rtlCol="0">
              <a:spAutoFit/>
            </a:bodyPr>
            <a:lstStyle/>
            <a:p>
              <a:r>
                <a:rPr lang="zh-CN" altLang="en-US" sz="2400" dirty="0">
                  <a:latin typeface="+mj-ea"/>
                  <a:ea typeface="+mj-ea"/>
                </a:rPr>
                <a:t>图片来源</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latin typeface="+mj-ea"/>
                <a:ea typeface="+mj-ea"/>
              </a:endParaRPr>
            </a:p>
          </p:txBody>
        </p:sp>
        <p:sp>
          <p:nvSpPr>
            <p:cNvPr id="101" name="文本框 100">
              <a:extLst>
                <a:ext uri="{FF2B5EF4-FFF2-40B4-BE49-F238E27FC236}">
                  <a16:creationId xmlns:a16="http://schemas.microsoft.com/office/drawing/2014/main" id="{00111C53-1671-4F74-BBC3-74912604E2FE}"/>
                </a:ext>
              </a:extLst>
            </p:cNvPr>
            <p:cNvSpPr txBox="1"/>
            <p:nvPr/>
          </p:nvSpPr>
          <p:spPr>
            <a:xfrm>
              <a:off x="7061513" y="2749053"/>
              <a:ext cx="4285874" cy="1519262"/>
            </a:xfrm>
            <a:prstGeom prst="rect">
              <a:avLst/>
            </a:prstGeom>
            <a:noFill/>
          </p:spPr>
          <p:txBody>
            <a:bodyPr wrap="square" lIns="0" tIns="0" rIns="0" bIns="0" rtlCol="0">
              <a:spAutoFit/>
            </a:bodyPr>
            <a:lstStyle/>
            <a:p>
              <a:pPr>
                <a:lnSpc>
                  <a:spcPct val="140000"/>
                </a:lnSpc>
              </a:pPr>
              <a:r>
                <a:rPr kumimoji="1" lang="zh-CN" altLang="en-US" dirty="0">
                  <a:solidFill>
                    <a:schemeClr val="tx1">
                      <a:lumMod val="75000"/>
                      <a:lumOff val="25000"/>
                    </a:schemeClr>
                  </a:solidFill>
                </a:rPr>
                <a:t>左方为模板中使用的主视觉照片，来源于川民院校宣传部，如有商业需求请联系图片原作者；其他照片皆为个人摄影作品，可放心使用。</a:t>
              </a:r>
              <a:endParaRPr lang="en-US" altLang="zh-CN" dirty="0">
                <a:solidFill>
                  <a:schemeClr val="tx2">
                    <a:lumMod val="75000"/>
                  </a:schemeClr>
                </a:solidFill>
                <a:latin typeface="+mn-ea"/>
              </a:endParaRPr>
            </a:p>
          </p:txBody>
        </p:sp>
        <p:cxnSp>
          <p:nvCxnSpPr>
            <p:cNvPr id="102" name="直接连接符 101">
              <a:extLst>
                <a:ext uri="{FF2B5EF4-FFF2-40B4-BE49-F238E27FC236}">
                  <a16:creationId xmlns:a16="http://schemas.microsoft.com/office/drawing/2014/main" id="{97A549C7-E18C-413C-B86C-1FE3AB2B46B3}"/>
                </a:ext>
              </a:extLst>
            </p:cNvPr>
            <p:cNvCxnSpPr>
              <a:cxnSpLocks/>
            </p:cNvCxnSpPr>
            <p:nvPr/>
          </p:nvCxnSpPr>
          <p:spPr>
            <a:xfrm>
              <a:off x="7061513" y="2575328"/>
              <a:ext cx="2058211"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95C6CF24-8F99-4546-A3B2-C2AEE0A453AA}"/>
                </a:ext>
              </a:extLst>
            </p:cNvPr>
            <p:cNvCxnSpPr>
              <a:cxnSpLocks/>
            </p:cNvCxnSpPr>
            <p:nvPr/>
          </p:nvCxnSpPr>
          <p:spPr>
            <a:xfrm>
              <a:off x="7061513" y="4394769"/>
              <a:ext cx="2058211"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439A8D6D-7719-42D0-A5B0-A4813182142A}"/>
                </a:ext>
              </a:extLst>
            </p:cNvPr>
            <p:cNvSpPr txBox="1"/>
            <p:nvPr/>
          </p:nvSpPr>
          <p:spPr>
            <a:xfrm>
              <a:off x="7061513" y="4592007"/>
              <a:ext cx="4285874" cy="1052468"/>
            </a:xfrm>
            <a:prstGeom prst="rect">
              <a:avLst/>
            </a:prstGeom>
            <a:noFill/>
          </p:spPr>
          <p:txBody>
            <a:bodyPr wrap="square" lIns="0" tIns="0" rIns="0" bIns="0" rtlCol="0">
              <a:spAutoFit/>
            </a:bodyPr>
            <a:lstStyle/>
            <a:p>
              <a:pPr algn="just">
                <a:lnSpc>
                  <a:spcPct val="130000"/>
                </a:lnSpc>
                <a:spcAft>
                  <a:spcPts val="600"/>
                </a:spcAft>
              </a:pPr>
              <a:r>
                <a:rPr kumimoji="1" lang="zh-CN" altLang="en-US" dirty="0">
                  <a:solidFill>
                    <a:schemeClr val="tx1">
                      <a:lumMod val="75000"/>
                      <a:lumOff val="25000"/>
                    </a:schemeClr>
                  </a:solidFill>
                </a:rPr>
                <a:t>本模板为公益性质，可以免费使用，但仅限于学术交流，禁止商用，如有侵权请联系本人协商或删除。</a:t>
              </a:r>
              <a:endParaRPr kumimoji="1" lang="en-US" altLang="zh-CN" dirty="0">
                <a:solidFill>
                  <a:schemeClr val="tx1">
                    <a:lumMod val="75000"/>
                    <a:lumOff val="25000"/>
                  </a:schemeClr>
                </a:solidFill>
              </a:endParaRPr>
            </a:p>
          </p:txBody>
        </p:sp>
      </p:grpSp>
    </p:spTree>
    <p:extLst>
      <p:ext uri="{BB962C8B-B14F-4D97-AF65-F5344CB8AC3E}">
        <p14:creationId xmlns:p14="http://schemas.microsoft.com/office/powerpoint/2010/main" val="2716579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a:extLst>
              <a:ext uri="{FF2B5EF4-FFF2-40B4-BE49-F238E27FC236}">
                <a16:creationId xmlns:a16="http://schemas.microsoft.com/office/drawing/2014/main" id="{4C65341C-8B17-45B2-B6E9-2450FFA0C0E9}"/>
              </a:ext>
            </a:extLst>
          </p:cNvPr>
          <p:cNvSpPr/>
          <p:nvPr/>
        </p:nvSpPr>
        <p:spPr>
          <a:xfrm>
            <a:off x="0" y="6143385"/>
            <a:ext cx="12192000" cy="714614"/>
          </a:xfrm>
          <a:prstGeom prst="rect">
            <a:avLst/>
          </a:prstGeom>
          <a:solidFill>
            <a:schemeClr val="accent1"/>
          </a:solidFill>
          <a:ln w="0" cap="flat" cmpd="sng" algn="ctr">
            <a:solidFill>
              <a:schemeClr val="accent1">
                <a:shade val="50000"/>
              </a:schemeClr>
            </a:solidFill>
            <a:prstDash val="solid"/>
            <a:miter lim="800000"/>
          </a:ln>
          <a:effectLst>
            <a:outerShdw blurRad="254000" dist="508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BB728160-3F68-401B-9020-FC65F6B96534}"/>
              </a:ext>
            </a:extLst>
          </p:cNvPr>
          <p:cNvSpPr/>
          <p:nvPr/>
        </p:nvSpPr>
        <p:spPr>
          <a:xfrm>
            <a:off x="0" y="6139707"/>
            <a:ext cx="12192000" cy="718291"/>
          </a:xfrm>
          <a:prstGeom prst="rect">
            <a:avLst/>
          </a:prstGeom>
          <a:blipFill dpi="0" rotWithShape="1">
            <a:blip r:embed="rId3">
              <a:alphaModFix amt="5000"/>
              <a:extLst>
                <a:ext uri="{96DAC541-7B7A-43D3-8B79-37D633B846F1}">
                  <asvg:svgBlip xmlns:asvg="http://schemas.microsoft.com/office/drawing/2016/SVG/main" r:embed="rId4"/>
                </a:ext>
              </a:extLst>
            </a:blip>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1" name="组合 110">
            <a:extLst>
              <a:ext uri="{FF2B5EF4-FFF2-40B4-BE49-F238E27FC236}">
                <a16:creationId xmlns:a16="http://schemas.microsoft.com/office/drawing/2014/main" id="{2A90D40A-4269-4126-A9BA-E917669BBACC}"/>
              </a:ext>
            </a:extLst>
          </p:cNvPr>
          <p:cNvGrpSpPr/>
          <p:nvPr/>
        </p:nvGrpSpPr>
        <p:grpSpPr>
          <a:xfrm>
            <a:off x="695325" y="898040"/>
            <a:ext cx="10801350" cy="92377"/>
            <a:chOff x="695325" y="1048193"/>
            <a:chExt cx="10801350" cy="92377"/>
          </a:xfrm>
        </p:grpSpPr>
        <p:sp>
          <p:nvSpPr>
            <p:cNvPr id="122" name="矩形: 圆角 121">
              <a:extLst>
                <a:ext uri="{FF2B5EF4-FFF2-40B4-BE49-F238E27FC236}">
                  <a16:creationId xmlns:a16="http://schemas.microsoft.com/office/drawing/2014/main" id="{4E5AD222-4854-4212-840C-E17A91E143E6}"/>
                </a:ext>
              </a:extLst>
            </p:cNvPr>
            <p:cNvSpPr/>
            <p:nvPr/>
          </p:nvSpPr>
          <p:spPr>
            <a:xfrm>
              <a:off x="695325" y="1048193"/>
              <a:ext cx="10801350" cy="92377"/>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3" name="矩形: 圆角 122">
              <a:extLst>
                <a:ext uri="{FF2B5EF4-FFF2-40B4-BE49-F238E27FC236}">
                  <a16:creationId xmlns:a16="http://schemas.microsoft.com/office/drawing/2014/main" id="{2AA786CE-11A8-4EB9-9ADA-1F6D27D0F2A7}"/>
                </a:ext>
              </a:extLst>
            </p:cNvPr>
            <p:cNvSpPr/>
            <p:nvPr/>
          </p:nvSpPr>
          <p:spPr>
            <a:xfrm>
              <a:off x="695325" y="1048193"/>
              <a:ext cx="10801350" cy="92377"/>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81000" dir="5400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4" name="组合 13">
            <a:extLst>
              <a:ext uri="{FF2B5EF4-FFF2-40B4-BE49-F238E27FC236}">
                <a16:creationId xmlns:a16="http://schemas.microsoft.com/office/drawing/2014/main" id="{E9B40CC9-E899-4350-AC94-638510217936}"/>
              </a:ext>
            </a:extLst>
          </p:cNvPr>
          <p:cNvGrpSpPr/>
          <p:nvPr/>
        </p:nvGrpSpPr>
        <p:grpSpPr>
          <a:xfrm>
            <a:off x="2071823" y="1567113"/>
            <a:ext cx="5244902" cy="3120679"/>
            <a:chOff x="1054609" y="2529158"/>
            <a:chExt cx="5244902" cy="3120679"/>
          </a:xfrm>
        </p:grpSpPr>
        <p:grpSp>
          <p:nvGrpSpPr>
            <p:cNvPr id="105" name="组合 104">
              <a:extLst>
                <a:ext uri="{FF2B5EF4-FFF2-40B4-BE49-F238E27FC236}">
                  <a16:creationId xmlns:a16="http://schemas.microsoft.com/office/drawing/2014/main" id="{50DBC96F-3127-4657-80BA-199761FF303B}"/>
                </a:ext>
              </a:extLst>
            </p:cNvPr>
            <p:cNvGrpSpPr/>
            <p:nvPr/>
          </p:nvGrpSpPr>
          <p:grpSpPr>
            <a:xfrm>
              <a:off x="1054609" y="2529158"/>
              <a:ext cx="1529451" cy="1339707"/>
              <a:chOff x="914400" y="1595120"/>
              <a:chExt cx="2702560" cy="2367280"/>
            </a:xfrm>
          </p:grpSpPr>
          <p:sp>
            <p:nvSpPr>
              <p:cNvPr id="106" name="椭圆 105">
                <a:extLst>
                  <a:ext uri="{FF2B5EF4-FFF2-40B4-BE49-F238E27FC236}">
                    <a16:creationId xmlns:a16="http://schemas.microsoft.com/office/drawing/2014/main" id="{BC857C69-EE8C-4C20-A322-B72EB08CFD30}"/>
                  </a:ext>
                </a:extLst>
              </p:cNvPr>
              <p:cNvSpPr/>
              <p:nvPr/>
            </p:nvSpPr>
            <p:spPr>
              <a:xfrm>
                <a:off x="995680" y="1595120"/>
                <a:ext cx="2367280" cy="23672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7" name="矩形 106">
                <a:extLst>
                  <a:ext uri="{FF2B5EF4-FFF2-40B4-BE49-F238E27FC236}">
                    <a16:creationId xmlns:a16="http://schemas.microsoft.com/office/drawing/2014/main" id="{95AC6F56-524E-4D0A-9825-4CB6478A01DD}"/>
                  </a:ext>
                </a:extLst>
              </p:cNvPr>
              <p:cNvSpPr/>
              <p:nvPr/>
            </p:nvSpPr>
            <p:spPr>
              <a:xfrm rot="1800000">
                <a:off x="914400" y="2142783"/>
                <a:ext cx="2702560" cy="90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0925DDCA-BCBC-4E61-BB58-A64790BBA6AE}"/>
                  </a:ext>
                </a:extLst>
              </p:cNvPr>
              <p:cNvSpPr/>
              <p:nvPr/>
            </p:nvSpPr>
            <p:spPr>
              <a:xfrm>
                <a:off x="1133537" y="1732977"/>
                <a:ext cx="2091566" cy="2091566"/>
              </a:xfrm>
              <a:prstGeom prst="ellipse">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 name="组合 2">
              <a:extLst>
                <a:ext uri="{FF2B5EF4-FFF2-40B4-BE49-F238E27FC236}">
                  <a16:creationId xmlns:a16="http://schemas.microsoft.com/office/drawing/2014/main" id="{01B91483-87BD-48C6-8D5F-4F17BDA15BD9}"/>
                </a:ext>
              </a:extLst>
            </p:cNvPr>
            <p:cNvGrpSpPr/>
            <p:nvPr/>
          </p:nvGrpSpPr>
          <p:grpSpPr>
            <a:xfrm>
              <a:off x="1178624" y="3299413"/>
              <a:ext cx="5120887" cy="2350424"/>
              <a:chOff x="5029791" y="2175059"/>
              <a:chExt cx="5120887" cy="2350424"/>
            </a:xfrm>
          </p:grpSpPr>
          <p:sp>
            <p:nvSpPr>
              <p:cNvPr id="115" name="文本框 114">
                <a:extLst>
                  <a:ext uri="{FF2B5EF4-FFF2-40B4-BE49-F238E27FC236}">
                    <a16:creationId xmlns:a16="http://schemas.microsoft.com/office/drawing/2014/main" id="{C6706303-06E8-4DBF-B1C8-A1C017FA6525}"/>
                  </a:ext>
                </a:extLst>
              </p:cNvPr>
              <p:cNvSpPr txBox="1"/>
              <p:nvPr/>
            </p:nvSpPr>
            <p:spPr>
              <a:xfrm>
                <a:off x="6267900" y="2175059"/>
                <a:ext cx="3882778" cy="369332"/>
              </a:xfrm>
              <a:prstGeom prst="rect">
                <a:avLst/>
              </a:prstGeom>
              <a:noFill/>
            </p:spPr>
            <p:txBody>
              <a:bodyPr wrap="square" lIns="0" tIns="0" rIns="0" bIns="0" rtlCol="0">
                <a:spAutoFit/>
              </a:bodyPr>
              <a:lstStyle/>
              <a:p>
                <a:r>
                  <a:rPr lang="zh-CN" altLang="en-US" sz="2400" dirty="0">
                    <a:latin typeface="+mj-ea"/>
                    <a:ea typeface="+mj-ea"/>
                  </a:rPr>
                  <a:t>李鸿锋</a:t>
                </a:r>
                <a:r>
                  <a:rPr lang="zh-CN" altLang="en-US" sz="2400"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dirty="0">
                  <a:solidFill>
                    <a:schemeClr val="accent4"/>
                  </a:solidFill>
                  <a:latin typeface="+mj-ea"/>
                  <a:ea typeface="+mj-ea"/>
                </a:endParaRPr>
              </a:p>
            </p:txBody>
          </p:sp>
          <p:sp>
            <p:nvSpPr>
              <p:cNvPr id="116" name="文本框 115">
                <a:extLst>
                  <a:ext uri="{FF2B5EF4-FFF2-40B4-BE49-F238E27FC236}">
                    <a16:creationId xmlns:a16="http://schemas.microsoft.com/office/drawing/2014/main" id="{64B0680D-2C07-4481-A434-A71DD405443C}"/>
                  </a:ext>
                </a:extLst>
              </p:cNvPr>
              <p:cNvSpPr txBox="1"/>
              <p:nvPr/>
            </p:nvSpPr>
            <p:spPr>
              <a:xfrm>
                <a:off x="5029791" y="2902346"/>
                <a:ext cx="4230177" cy="1623137"/>
              </a:xfrm>
              <a:prstGeom prst="rect">
                <a:avLst/>
              </a:prstGeom>
              <a:noFill/>
            </p:spPr>
            <p:txBody>
              <a:bodyPr wrap="square" lIns="0" tIns="0" rIns="0" bIns="0" rtlCol="0">
                <a:spAutoFit/>
              </a:bodyPr>
              <a:lstStyle/>
              <a:p>
                <a:pPr marL="285750" indent="-285750">
                  <a:lnSpc>
                    <a:spcPct val="150000"/>
                  </a:lnSpc>
                  <a:buFont typeface="Wingdings 2" panose="05020102010507070707" pitchFamily="18" charset="2"/>
                  <a:buChar char=""/>
                </a:pPr>
                <a:r>
                  <a:rPr lang="zh-CN" altLang="en-US" spc="50" dirty="0">
                    <a:solidFill>
                      <a:schemeClr val="tx2">
                        <a:lumMod val="75000"/>
                      </a:schemeClr>
                    </a:solidFill>
                    <a:latin typeface="+mn-ea"/>
                  </a:rPr>
                  <a:t>经管学院</a:t>
                </a:r>
                <a:r>
                  <a:rPr lang="en-US" altLang="zh-CN" spc="50" dirty="0">
                    <a:solidFill>
                      <a:schemeClr val="tx2">
                        <a:lumMod val="75000"/>
                      </a:schemeClr>
                    </a:solidFill>
                    <a:latin typeface="+mn-ea"/>
                  </a:rPr>
                  <a:t>2017</a:t>
                </a:r>
                <a:r>
                  <a:rPr lang="zh-CN" altLang="en-US" spc="50" dirty="0">
                    <a:solidFill>
                      <a:schemeClr val="tx2">
                        <a:lumMod val="75000"/>
                      </a:schemeClr>
                    </a:solidFill>
                    <a:latin typeface="+mn-ea"/>
                  </a:rPr>
                  <a:t>级学生</a:t>
                </a:r>
                <a:endParaRPr lang="en-US" altLang="zh-CN" spc="50" dirty="0">
                  <a:solidFill>
                    <a:schemeClr val="tx2">
                      <a:lumMod val="75000"/>
                    </a:schemeClr>
                  </a:solidFill>
                  <a:latin typeface="+mn-ea"/>
                </a:endParaRPr>
              </a:p>
              <a:p>
                <a:pPr marL="285750" indent="-285750">
                  <a:lnSpc>
                    <a:spcPct val="150000"/>
                  </a:lnSpc>
                  <a:buFont typeface="Wingdings 2" panose="05020102010507070707" pitchFamily="18" charset="2"/>
                  <a:buChar char=""/>
                </a:pPr>
                <a:r>
                  <a:rPr lang="zh-CN" altLang="en-US" spc="50" dirty="0">
                    <a:solidFill>
                      <a:schemeClr val="tx2">
                        <a:lumMod val="75000"/>
                      </a:schemeClr>
                    </a:solidFill>
                    <a:latin typeface="+mn-ea"/>
                  </a:rPr>
                  <a:t>第一期老秦的小黑屋成员</a:t>
                </a:r>
                <a:endParaRPr lang="en-US" altLang="zh-CN" spc="50" dirty="0">
                  <a:solidFill>
                    <a:schemeClr val="tx2">
                      <a:lumMod val="75000"/>
                    </a:schemeClr>
                  </a:solidFill>
                  <a:latin typeface="+mn-ea"/>
                </a:endParaRPr>
              </a:p>
              <a:p>
                <a:pPr marL="285750" indent="-285750">
                  <a:lnSpc>
                    <a:spcPct val="150000"/>
                  </a:lnSpc>
                  <a:buFont typeface="Wingdings 2" panose="05020102010507070707" pitchFamily="18" charset="2"/>
                  <a:buChar char=""/>
                </a:pPr>
                <a:r>
                  <a:rPr lang="zh-CN" altLang="en-US" spc="50" dirty="0">
                    <a:solidFill>
                      <a:schemeClr val="tx2">
                        <a:lumMod val="75000"/>
                      </a:schemeClr>
                    </a:solidFill>
                    <a:latin typeface="+mn-ea"/>
                  </a:rPr>
                  <a:t>微博</a:t>
                </a:r>
                <a:r>
                  <a:rPr lang="en-US" altLang="zh-CN" spc="50" dirty="0">
                    <a:solidFill>
                      <a:schemeClr val="tx2">
                        <a:lumMod val="75000"/>
                      </a:schemeClr>
                    </a:solidFill>
                    <a:latin typeface="+mn-ea"/>
                  </a:rPr>
                  <a:t>@</a:t>
                </a:r>
                <a:r>
                  <a:rPr lang="zh-CN" altLang="en-US" spc="50" dirty="0">
                    <a:solidFill>
                      <a:schemeClr val="tx2">
                        <a:lumMod val="75000"/>
                      </a:schemeClr>
                    </a:solidFill>
                    <a:latin typeface="+mn-ea"/>
                  </a:rPr>
                  <a:t>卡成</a:t>
                </a:r>
                <a:r>
                  <a:rPr lang="en-US" altLang="zh-CN" spc="50" dirty="0">
                    <a:solidFill>
                      <a:schemeClr val="tx2">
                        <a:lumMod val="75000"/>
                      </a:schemeClr>
                    </a:solidFill>
                    <a:latin typeface="+mn-ea"/>
                  </a:rPr>
                  <a:t>PPT</a:t>
                </a:r>
                <a:r>
                  <a:rPr lang="zh-CN" altLang="en-US" spc="50" dirty="0">
                    <a:solidFill>
                      <a:schemeClr val="tx2">
                        <a:lumMod val="75000"/>
                      </a:schemeClr>
                    </a:solidFill>
                    <a:latin typeface="+mn-ea"/>
                  </a:rPr>
                  <a:t>的小锋</a:t>
                </a:r>
                <a:endParaRPr lang="en-US" altLang="zh-CN" spc="50" dirty="0">
                  <a:solidFill>
                    <a:schemeClr val="tx2">
                      <a:lumMod val="75000"/>
                    </a:schemeClr>
                  </a:solidFill>
                  <a:latin typeface="+mn-ea"/>
                </a:endParaRPr>
              </a:p>
              <a:p>
                <a:pPr marL="285750" indent="-285750">
                  <a:lnSpc>
                    <a:spcPct val="150000"/>
                  </a:lnSpc>
                  <a:buFont typeface="Wingdings 2" panose="05020102010507070707" pitchFamily="18" charset="2"/>
                  <a:buChar char=""/>
                </a:pPr>
                <a:r>
                  <a:rPr lang="zh-CN" altLang="en-US" spc="50" dirty="0">
                    <a:solidFill>
                      <a:schemeClr val="tx2">
                        <a:lumMod val="75000"/>
                      </a:schemeClr>
                    </a:solidFill>
                    <a:latin typeface="+mn-ea"/>
                  </a:rPr>
                  <a:t>公众号「卡成</a:t>
                </a:r>
                <a:r>
                  <a:rPr lang="en-US" altLang="zh-CN" spc="50" dirty="0">
                    <a:solidFill>
                      <a:schemeClr val="tx2">
                        <a:lumMod val="75000"/>
                      </a:schemeClr>
                    </a:solidFill>
                    <a:latin typeface="+mn-ea"/>
                  </a:rPr>
                  <a:t>PPT</a:t>
                </a:r>
                <a:r>
                  <a:rPr lang="zh-CN" altLang="en-US" spc="50" dirty="0">
                    <a:solidFill>
                      <a:schemeClr val="tx2">
                        <a:lumMod val="75000"/>
                      </a:schemeClr>
                    </a:solidFill>
                    <a:latin typeface="+mn-ea"/>
                  </a:rPr>
                  <a:t>」主理人</a:t>
                </a:r>
                <a:endParaRPr lang="en-US" altLang="zh-CN" spc="50" dirty="0">
                  <a:solidFill>
                    <a:schemeClr val="tx2">
                      <a:lumMod val="75000"/>
                    </a:schemeClr>
                  </a:solidFill>
                  <a:latin typeface="+mn-ea"/>
                </a:endParaRPr>
              </a:p>
            </p:txBody>
          </p:sp>
          <p:cxnSp>
            <p:nvCxnSpPr>
              <p:cNvPr id="117" name="直接连接符 116">
                <a:extLst>
                  <a:ext uri="{FF2B5EF4-FFF2-40B4-BE49-F238E27FC236}">
                    <a16:creationId xmlns:a16="http://schemas.microsoft.com/office/drawing/2014/main" id="{2C61BAC5-7CA9-4D2C-8EE0-3BC6E1440A4C}"/>
                  </a:ext>
                </a:extLst>
              </p:cNvPr>
              <p:cNvCxnSpPr>
                <a:cxnSpLocks/>
              </p:cNvCxnSpPr>
              <p:nvPr/>
            </p:nvCxnSpPr>
            <p:spPr>
              <a:xfrm>
                <a:off x="6017884" y="2744512"/>
                <a:ext cx="2086417"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1" name="组合 10">
            <a:extLst>
              <a:ext uri="{FF2B5EF4-FFF2-40B4-BE49-F238E27FC236}">
                <a16:creationId xmlns:a16="http://schemas.microsoft.com/office/drawing/2014/main" id="{5A397A15-ED30-42A9-852C-B12D085F9DBD}"/>
              </a:ext>
            </a:extLst>
          </p:cNvPr>
          <p:cNvGrpSpPr/>
          <p:nvPr/>
        </p:nvGrpSpPr>
        <p:grpSpPr>
          <a:xfrm>
            <a:off x="8634178" y="1471097"/>
            <a:ext cx="1440000" cy="1957903"/>
            <a:chOff x="3389823" y="4061528"/>
            <a:chExt cx="1440000" cy="1957903"/>
          </a:xfrm>
        </p:grpSpPr>
        <p:sp>
          <p:nvSpPr>
            <p:cNvPr id="118" name="矩形: 圆角 117">
              <a:extLst>
                <a:ext uri="{FF2B5EF4-FFF2-40B4-BE49-F238E27FC236}">
                  <a16:creationId xmlns:a16="http://schemas.microsoft.com/office/drawing/2014/main" id="{C8262715-3BD4-49DC-AD15-390938911B1C}"/>
                </a:ext>
              </a:extLst>
            </p:cNvPr>
            <p:cNvSpPr/>
            <p:nvPr/>
          </p:nvSpPr>
          <p:spPr>
            <a:xfrm>
              <a:off x="3389823" y="4062293"/>
              <a:ext cx="1440000" cy="1440000"/>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文字图案&#10;&#10;描述已自动生成">
              <a:extLst>
                <a:ext uri="{FF2B5EF4-FFF2-40B4-BE49-F238E27FC236}">
                  <a16:creationId xmlns:a16="http://schemas.microsoft.com/office/drawing/2014/main" id="{F3537DF8-D6EE-41B5-8A67-E07B5D5D6B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7740" y="4061528"/>
              <a:ext cx="1432083" cy="1432083"/>
            </a:xfrm>
            <a:prstGeom prst="rect">
              <a:avLst/>
            </a:prstGeom>
          </p:spPr>
        </p:pic>
        <p:sp>
          <p:nvSpPr>
            <p:cNvPr id="9" name="文本框 8">
              <a:extLst>
                <a:ext uri="{FF2B5EF4-FFF2-40B4-BE49-F238E27FC236}">
                  <a16:creationId xmlns:a16="http://schemas.microsoft.com/office/drawing/2014/main" id="{FA1890B7-5041-4167-869B-B1CCD42E7DCC}"/>
                </a:ext>
              </a:extLst>
            </p:cNvPr>
            <p:cNvSpPr txBox="1"/>
            <p:nvPr/>
          </p:nvSpPr>
          <p:spPr>
            <a:xfrm>
              <a:off x="3641458" y="5650099"/>
              <a:ext cx="1013460" cy="369332"/>
            </a:xfrm>
            <a:prstGeom prst="rect">
              <a:avLst/>
            </a:prstGeom>
            <a:noFill/>
          </p:spPr>
          <p:txBody>
            <a:bodyPr wrap="square" rtlCol="0">
              <a:spAutoFit/>
            </a:bodyPr>
            <a:lstStyle/>
            <a:p>
              <a:pPr algn="ctr"/>
              <a:r>
                <a:rPr lang="zh-CN" altLang="en-US" dirty="0"/>
                <a:t>公众号</a:t>
              </a:r>
            </a:p>
          </p:txBody>
        </p:sp>
      </p:grpSp>
      <p:grpSp>
        <p:nvGrpSpPr>
          <p:cNvPr id="12" name="组合 11">
            <a:extLst>
              <a:ext uri="{FF2B5EF4-FFF2-40B4-BE49-F238E27FC236}">
                <a16:creationId xmlns:a16="http://schemas.microsoft.com/office/drawing/2014/main" id="{2FB13E71-6385-4D66-880A-7785E751928D}"/>
              </a:ext>
            </a:extLst>
          </p:cNvPr>
          <p:cNvGrpSpPr/>
          <p:nvPr/>
        </p:nvGrpSpPr>
        <p:grpSpPr>
          <a:xfrm>
            <a:off x="6614802" y="1471097"/>
            <a:ext cx="1440000" cy="1973542"/>
            <a:chOff x="5713527" y="4062293"/>
            <a:chExt cx="1440000" cy="1973542"/>
          </a:xfrm>
        </p:grpSpPr>
        <p:sp>
          <p:nvSpPr>
            <p:cNvPr id="124" name="矩形: 圆角 123">
              <a:extLst>
                <a:ext uri="{FF2B5EF4-FFF2-40B4-BE49-F238E27FC236}">
                  <a16:creationId xmlns:a16="http://schemas.microsoft.com/office/drawing/2014/main" id="{180392D8-7351-4A29-AD1B-E77C64F6CF97}"/>
                </a:ext>
              </a:extLst>
            </p:cNvPr>
            <p:cNvSpPr/>
            <p:nvPr/>
          </p:nvSpPr>
          <p:spPr>
            <a:xfrm>
              <a:off x="5713527" y="4062293"/>
              <a:ext cx="1440000" cy="1440000"/>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文字, 游戏, 室内, 黑色&#10;&#10;描述已自动生成">
              <a:extLst>
                <a:ext uri="{FF2B5EF4-FFF2-40B4-BE49-F238E27FC236}">
                  <a16:creationId xmlns:a16="http://schemas.microsoft.com/office/drawing/2014/main" id="{626AD4A2-9EB8-442D-BF7A-53B2907D14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1444" y="4070210"/>
              <a:ext cx="1432083" cy="1432083"/>
            </a:xfrm>
            <a:prstGeom prst="rect">
              <a:avLst/>
            </a:prstGeom>
          </p:spPr>
        </p:pic>
        <p:sp>
          <p:nvSpPr>
            <p:cNvPr id="126" name="文本框 125">
              <a:extLst>
                <a:ext uri="{FF2B5EF4-FFF2-40B4-BE49-F238E27FC236}">
                  <a16:creationId xmlns:a16="http://schemas.microsoft.com/office/drawing/2014/main" id="{65E2986F-C488-4AC9-A016-3EF2E27D1D00}"/>
                </a:ext>
              </a:extLst>
            </p:cNvPr>
            <p:cNvSpPr txBox="1"/>
            <p:nvPr/>
          </p:nvSpPr>
          <p:spPr>
            <a:xfrm>
              <a:off x="5926797" y="5666503"/>
              <a:ext cx="1013460" cy="369332"/>
            </a:xfrm>
            <a:prstGeom prst="rect">
              <a:avLst/>
            </a:prstGeom>
            <a:noFill/>
          </p:spPr>
          <p:txBody>
            <a:bodyPr wrap="square" rtlCol="0">
              <a:spAutoFit/>
            </a:bodyPr>
            <a:lstStyle/>
            <a:p>
              <a:pPr algn="ctr"/>
              <a:r>
                <a:rPr lang="zh-CN" altLang="en-US" dirty="0"/>
                <a:t>微信</a:t>
              </a:r>
            </a:p>
          </p:txBody>
        </p:sp>
      </p:grpSp>
      <p:sp>
        <p:nvSpPr>
          <p:cNvPr id="16" name="文本框 15">
            <a:extLst>
              <a:ext uri="{FF2B5EF4-FFF2-40B4-BE49-F238E27FC236}">
                <a16:creationId xmlns:a16="http://schemas.microsoft.com/office/drawing/2014/main" id="{3908F3C9-89BE-47B0-923D-C1458FC168A8}"/>
              </a:ext>
            </a:extLst>
          </p:cNvPr>
          <p:cNvSpPr txBox="1"/>
          <p:nvPr/>
        </p:nvSpPr>
        <p:spPr>
          <a:xfrm>
            <a:off x="1627924" y="5213507"/>
            <a:ext cx="8936152" cy="523220"/>
          </a:xfrm>
          <a:prstGeom prst="rect">
            <a:avLst/>
          </a:prstGeom>
          <a:noFill/>
        </p:spPr>
        <p:txBody>
          <a:bodyPr wrap="square" rtlCol="0">
            <a:spAutoFit/>
          </a:bodyPr>
          <a:lstStyle/>
          <a:p>
            <a:pPr algn="ctr"/>
            <a:r>
              <a:rPr lang="zh-CN" altLang="en-US" sz="2800" dirty="0">
                <a:solidFill>
                  <a:schemeClr val="accent1"/>
                </a:solidFill>
                <a:latin typeface="+mn-ea"/>
              </a:rPr>
              <a:t>若有才华能出众 </a:t>
            </a:r>
            <a:r>
              <a:rPr lang="zh-CN" altLang="en-US" sz="2800" dirty="0">
                <a:solidFill>
                  <a:schemeClr val="accent1"/>
                </a:solidFill>
                <a:latin typeface="+mn-ea"/>
                <a:sym typeface="Wingdings" panose="05000000000000000000" pitchFamily="2" charset="2"/>
              </a:rPr>
              <a:t> </a:t>
            </a:r>
            <a:r>
              <a:rPr lang="zh-CN" altLang="en-US" sz="2800" dirty="0">
                <a:solidFill>
                  <a:schemeClr val="accent1"/>
                </a:solidFill>
                <a:latin typeface="+mn-ea"/>
              </a:rPr>
              <a:t>当仁不让莫低头</a:t>
            </a:r>
          </a:p>
        </p:txBody>
      </p:sp>
      <p:grpSp>
        <p:nvGrpSpPr>
          <p:cNvPr id="5" name="组合 4">
            <a:extLst>
              <a:ext uri="{FF2B5EF4-FFF2-40B4-BE49-F238E27FC236}">
                <a16:creationId xmlns:a16="http://schemas.microsoft.com/office/drawing/2014/main" id="{E5985B9C-0D2B-45C2-A524-367F627917DD}"/>
              </a:ext>
            </a:extLst>
          </p:cNvPr>
          <p:cNvGrpSpPr/>
          <p:nvPr/>
        </p:nvGrpSpPr>
        <p:grpSpPr>
          <a:xfrm>
            <a:off x="6596725" y="3432657"/>
            <a:ext cx="1447917" cy="1601127"/>
            <a:chOff x="6614802" y="3444639"/>
            <a:chExt cx="1447917" cy="1601127"/>
          </a:xfrm>
        </p:grpSpPr>
        <p:sp>
          <p:nvSpPr>
            <p:cNvPr id="31" name="矩形: 圆角 30">
              <a:extLst>
                <a:ext uri="{FF2B5EF4-FFF2-40B4-BE49-F238E27FC236}">
                  <a16:creationId xmlns:a16="http://schemas.microsoft.com/office/drawing/2014/main" id="{55F58CB8-B1FC-4340-8B12-F012837540B4}"/>
                </a:ext>
              </a:extLst>
            </p:cNvPr>
            <p:cNvSpPr/>
            <p:nvPr/>
          </p:nvSpPr>
          <p:spPr>
            <a:xfrm>
              <a:off x="6622719" y="3515867"/>
              <a:ext cx="1440000" cy="1440000"/>
            </a:xfrm>
            <a:prstGeom prst="roundRect">
              <a:avLst>
                <a:gd name="adj" fmla="val 1319"/>
              </a:avLst>
            </a:prstGeom>
            <a:solidFill>
              <a:schemeClr val="bg1"/>
            </a:solidFill>
            <a:ln w="12700" cap="flat" cmpd="sng" algn="ctr">
              <a:noFill/>
              <a:prstDash val="solid"/>
              <a:miter lim="800000"/>
            </a:ln>
            <a:effectLst>
              <a:outerShdw blurRad="3175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一些文字和图案&#10;&#10;描述已自动生成">
              <a:extLst>
                <a:ext uri="{FF2B5EF4-FFF2-40B4-BE49-F238E27FC236}">
                  <a16:creationId xmlns:a16="http://schemas.microsoft.com/office/drawing/2014/main" id="{539344D8-283C-4DA3-ACCD-C2D8DC011CB2}"/>
                </a:ext>
              </a:extLst>
            </p:cNvPr>
            <p:cNvPicPr>
              <a:picLocks noChangeAspect="1"/>
            </p:cNvPicPr>
            <p:nvPr/>
          </p:nvPicPr>
          <p:blipFill rotWithShape="1">
            <a:blip r:embed="rId8">
              <a:clrChange>
                <a:clrFrom>
                  <a:srgbClr val="E9E9E9"/>
                </a:clrFrom>
                <a:clrTo>
                  <a:srgbClr val="E9E9E9">
                    <a:alpha val="0"/>
                  </a:srgbClr>
                </a:clrTo>
              </a:clrChange>
              <a:extLst>
                <a:ext uri="{28A0092B-C50C-407E-A947-70E740481C1C}">
                  <a14:useLocalDpi xmlns:a14="http://schemas.microsoft.com/office/drawing/2010/main" val="0"/>
                </a:ext>
              </a:extLst>
            </a:blip>
            <a:srcRect b="18862"/>
            <a:stretch/>
          </p:blipFill>
          <p:spPr>
            <a:xfrm>
              <a:off x="6614802" y="3444639"/>
              <a:ext cx="1440000" cy="1601127"/>
            </a:xfrm>
            <a:prstGeom prst="rect">
              <a:avLst/>
            </a:prstGeom>
          </p:spPr>
        </p:pic>
      </p:grpSp>
      <p:sp>
        <p:nvSpPr>
          <p:cNvPr id="33" name="文本框 32">
            <a:extLst>
              <a:ext uri="{FF2B5EF4-FFF2-40B4-BE49-F238E27FC236}">
                <a16:creationId xmlns:a16="http://schemas.microsoft.com/office/drawing/2014/main" id="{22BFC505-FFCF-4306-B3FA-B080D6512AAF}"/>
              </a:ext>
            </a:extLst>
          </p:cNvPr>
          <p:cNvSpPr txBox="1"/>
          <p:nvPr/>
        </p:nvSpPr>
        <p:spPr>
          <a:xfrm>
            <a:off x="8505706" y="3903090"/>
            <a:ext cx="2054183" cy="784702"/>
          </a:xfrm>
          <a:prstGeom prst="rect">
            <a:avLst/>
          </a:prstGeom>
          <a:noFill/>
        </p:spPr>
        <p:txBody>
          <a:bodyPr wrap="square" rtlCol="0">
            <a:spAutoFit/>
          </a:bodyPr>
          <a:lstStyle/>
          <a:p>
            <a:pPr>
              <a:lnSpc>
                <a:spcPct val="130000"/>
              </a:lnSpc>
            </a:pPr>
            <a:r>
              <a:rPr lang="zh-CN" altLang="en-US" dirty="0"/>
              <a:t>模板更新和服务</a:t>
            </a:r>
            <a:endParaRPr lang="en-US" altLang="zh-CN" dirty="0"/>
          </a:p>
          <a:p>
            <a:pPr>
              <a:lnSpc>
                <a:spcPct val="130000"/>
              </a:lnSpc>
            </a:pPr>
            <a:r>
              <a:rPr lang="zh-CN" altLang="en-US" dirty="0"/>
              <a:t>交流咨询</a:t>
            </a:r>
            <a:r>
              <a:rPr lang="en-US" altLang="zh-CN" dirty="0"/>
              <a:t>QQ</a:t>
            </a:r>
            <a:r>
              <a:rPr lang="zh-CN" altLang="en-US" dirty="0"/>
              <a:t>群</a:t>
            </a:r>
          </a:p>
        </p:txBody>
      </p:sp>
      <p:sp>
        <p:nvSpPr>
          <p:cNvPr id="7" name="矩形 6">
            <a:extLst>
              <a:ext uri="{FF2B5EF4-FFF2-40B4-BE49-F238E27FC236}">
                <a16:creationId xmlns:a16="http://schemas.microsoft.com/office/drawing/2014/main" id="{49C6F679-81C3-481F-B55C-531E973A76A9}"/>
              </a:ext>
            </a:extLst>
          </p:cNvPr>
          <p:cNvSpPr/>
          <p:nvPr/>
        </p:nvSpPr>
        <p:spPr>
          <a:xfrm rot="10800000">
            <a:off x="8109952" y="4146602"/>
            <a:ext cx="402674" cy="369332"/>
          </a:xfrm>
          <a:prstGeom prst="rect">
            <a:avLst/>
          </a:prstGeom>
        </p:spPr>
        <p:txBody>
          <a:bodyPr wrap="none">
            <a:spAutoFit/>
          </a:bodyPr>
          <a:lstStyle/>
          <a:p>
            <a:r>
              <a:rPr lang="zh-CN" altLang="en-US" spc="100" dirty="0">
                <a:solidFill>
                  <a:schemeClr val="accent4"/>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dirty="0"/>
          </a:p>
        </p:txBody>
      </p:sp>
    </p:spTree>
    <p:extLst>
      <p:ext uri="{BB962C8B-B14F-4D97-AF65-F5344CB8AC3E}">
        <p14:creationId xmlns:p14="http://schemas.microsoft.com/office/powerpoint/2010/main" val="3273717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51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61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副标题-文本框">
            <a:extLst>
              <a:ext uri="{FF2B5EF4-FFF2-40B4-BE49-F238E27FC236}">
                <a16:creationId xmlns:a16="http://schemas.microsoft.com/office/drawing/2014/main" id="{9EA9EED6-CF9F-4F75-988F-0AA77C6978B0}"/>
              </a:ext>
            </a:extLst>
          </p:cNvPr>
          <p:cNvSpPr>
            <a:spLocks noGrp="1"/>
          </p:cNvSpPr>
          <p:nvPr>
            <p:ph type="body" sz="quarter" idx="10"/>
          </p:nvPr>
        </p:nvSpPr>
        <p:spPr/>
        <p:txBody>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1000" spc="0">
                <a:solidFill>
                  <a:srgbClr val="333F50"/>
                </a:solidFill>
                <a:latin typeface="Arial" panose="020B0604020202020204" pitchFamily="34" charset="0"/>
                <a:ea typeface="阿里巴巴普惠体 R" panose="00020600040101010101" pitchFamily="18"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SICHUAN MINZU COLLEGE</a:t>
            </a:r>
            <a:endParaRPr lang="zh-CN" altLang="en-US" dirty="0"/>
          </a:p>
        </p:txBody>
      </p:sp>
      <p:sp>
        <p:nvSpPr>
          <p:cNvPr id="113" name="答辩学生-文本框">
            <a:extLst>
              <a:ext uri="{FF2B5EF4-FFF2-40B4-BE49-F238E27FC236}">
                <a16:creationId xmlns:a16="http://schemas.microsoft.com/office/drawing/2014/main" id="{A16DEDF9-1C74-4818-B466-3EB618FDB744}"/>
              </a:ext>
            </a:extLst>
          </p:cNvPr>
          <p:cNvSpPr>
            <a:spLocks noGrp="1"/>
          </p:cNvSpPr>
          <p:nvPr>
            <p:ph type="body" sz="quarter" idx="11"/>
          </p:nvPr>
        </p:nvSpPr>
        <p:spPr/>
        <p:txBody>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222A35"/>
                </a:solidFill>
                <a:latin typeface="Arial" panose="020B0604020202020204" pitchFamily="34" charset="0"/>
                <a:ea typeface="阿里巴巴普惠体 R" panose="00020600040101010101" pitchFamily="18"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答辩学生：李鸿锋</a:t>
            </a:r>
          </a:p>
        </p:txBody>
      </p:sp>
      <p:sp>
        <p:nvSpPr>
          <p:cNvPr id="114" name="指导老师-文本框">
            <a:extLst>
              <a:ext uri="{FF2B5EF4-FFF2-40B4-BE49-F238E27FC236}">
                <a16:creationId xmlns:a16="http://schemas.microsoft.com/office/drawing/2014/main" id="{AFFE7A83-6887-47FF-B8D3-71B79A463258}"/>
              </a:ext>
            </a:extLst>
          </p:cNvPr>
          <p:cNvSpPr>
            <a:spLocks noGrp="1"/>
          </p:cNvSpPr>
          <p:nvPr>
            <p:ph type="body" sz="quarter" idx="12"/>
          </p:nvPr>
        </p:nvSpPr>
        <p:spPr/>
        <p:txBody>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222A35"/>
                </a:solidFill>
                <a:latin typeface="Arial" panose="020B0604020202020204" pitchFamily="34" charset="0"/>
                <a:ea typeface="阿里巴巴普惠体 R" panose="00020600040101010101" pitchFamily="18"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指导老师：廖文菊</a:t>
            </a:r>
          </a:p>
        </p:txBody>
      </p:sp>
      <p:sp>
        <p:nvSpPr>
          <p:cNvPr id="125" name="标题-文本框">
            <a:extLst>
              <a:ext uri="{FF2B5EF4-FFF2-40B4-BE49-F238E27FC236}">
                <a16:creationId xmlns:a16="http://schemas.microsoft.com/office/drawing/2014/main" id="{A58D65B2-3F45-478D-8D5B-518486356DFE}"/>
              </a:ext>
            </a:extLst>
          </p:cNvPr>
          <p:cNvSpPr>
            <a:spLocks noGrp="1"/>
          </p:cNvSpPr>
          <p:nvPr>
            <p:ph type="body" sz="quarter" idx="13"/>
          </p:nvPr>
        </p:nvSpPr>
        <p:spPr/>
        <p:txBody>
          <a:bodyPr/>
          <a:lstStyle/>
          <a:p>
            <a:r>
              <a:rPr lang="zh-CN" altLang="en-US" dirty="0"/>
              <a:t>四川民族学院</a:t>
            </a:r>
            <a:endParaRPr lang="en-US" altLang="zh-CN" dirty="0"/>
          </a:p>
          <a:p>
            <a:r>
              <a:rPr lang="zh-CN" altLang="en-US" dirty="0"/>
              <a:t>汇报答辩通用</a:t>
            </a:r>
            <a:r>
              <a:rPr lang="en-US" altLang="zh-CN" dirty="0"/>
              <a:t>PPT</a:t>
            </a:r>
            <a:r>
              <a:rPr lang="zh-CN" altLang="en-US" dirty="0"/>
              <a:t>模板</a:t>
            </a:r>
          </a:p>
        </p:txBody>
      </p:sp>
    </p:spTree>
    <p:extLst>
      <p:ext uri="{BB962C8B-B14F-4D97-AF65-F5344CB8AC3E}">
        <p14:creationId xmlns:p14="http://schemas.microsoft.com/office/powerpoint/2010/main" val="3705410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21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标题1-文本框">
            <a:extLst>
              <a:ext uri="{FF2B5EF4-FFF2-40B4-BE49-F238E27FC236}">
                <a16:creationId xmlns:a16="http://schemas.microsoft.com/office/drawing/2014/main" id="{7154B503-B316-43CC-96BC-74AB3E201DA0}"/>
              </a:ext>
            </a:extLst>
          </p:cNvPr>
          <p:cNvSpPr>
            <a:spLocks noGrp="1"/>
          </p:cNvSpPr>
          <p:nvPr>
            <p:ph type="body" sz="quarter" idx="14"/>
          </p:nvPr>
        </p:nvSpPr>
        <p:spPr>
          <a:xfrm>
            <a:off x="815941" y="3155882"/>
            <a:ext cx="3201155" cy="523220"/>
          </a:xfrm>
        </p:spPr>
        <p:txBody>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r>
              <a:rPr lang="zh-CN" altLang="en-US" dirty="0"/>
              <a:t>丨在此输入标题</a:t>
            </a:r>
          </a:p>
        </p:txBody>
      </p:sp>
      <p:sp>
        <p:nvSpPr>
          <p:cNvPr id="164" name="标题2-文本框">
            <a:extLst>
              <a:ext uri="{FF2B5EF4-FFF2-40B4-BE49-F238E27FC236}">
                <a16:creationId xmlns:a16="http://schemas.microsoft.com/office/drawing/2014/main" id="{2A642716-E067-4657-A3E5-821B574B2876}"/>
              </a:ext>
            </a:extLst>
          </p:cNvPr>
          <p:cNvSpPr>
            <a:spLocks noGrp="1"/>
          </p:cNvSpPr>
          <p:nvPr>
            <p:ph type="body" sz="quarter" idx="15"/>
          </p:nvPr>
        </p:nvSpPr>
        <p:spPr>
          <a:xfrm>
            <a:off x="4571623" y="3155882"/>
            <a:ext cx="3201155" cy="523220"/>
          </a:xfrm>
        </p:spPr>
        <p:txBody>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02</a:t>
            </a:r>
            <a:r>
              <a:rPr lang="zh-CN" altLang="en-US" dirty="0"/>
              <a:t>丨在此输入标题</a:t>
            </a:r>
          </a:p>
        </p:txBody>
      </p:sp>
      <p:sp>
        <p:nvSpPr>
          <p:cNvPr id="165" name="标题3-文本框">
            <a:extLst>
              <a:ext uri="{FF2B5EF4-FFF2-40B4-BE49-F238E27FC236}">
                <a16:creationId xmlns:a16="http://schemas.microsoft.com/office/drawing/2014/main" id="{96404BDE-F744-45A8-9250-A33D7CC28091}"/>
              </a:ext>
            </a:extLst>
          </p:cNvPr>
          <p:cNvSpPr>
            <a:spLocks noGrp="1"/>
          </p:cNvSpPr>
          <p:nvPr>
            <p:ph type="body" sz="quarter" idx="16"/>
          </p:nvPr>
        </p:nvSpPr>
        <p:spPr>
          <a:xfrm>
            <a:off x="8293433" y="3155882"/>
            <a:ext cx="3201155" cy="523220"/>
          </a:xfrm>
        </p:spPr>
        <p:txBody>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03</a:t>
            </a:r>
            <a:r>
              <a:rPr lang="zh-CN" altLang="en-US" dirty="0"/>
              <a:t>丨在此输入标题</a:t>
            </a:r>
          </a:p>
        </p:txBody>
      </p:sp>
      <p:sp>
        <p:nvSpPr>
          <p:cNvPr id="166" name="标题4-文本框">
            <a:extLst>
              <a:ext uri="{FF2B5EF4-FFF2-40B4-BE49-F238E27FC236}">
                <a16:creationId xmlns:a16="http://schemas.microsoft.com/office/drawing/2014/main" id="{DF39B47F-410D-4EE2-B080-06C9F522EFA8}"/>
              </a:ext>
            </a:extLst>
          </p:cNvPr>
          <p:cNvSpPr>
            <a:spLocks noGrp="1"/>
          </p:cNvSpPr>
          <p:nvPr>
            <p:ph type="body" sz="quarter" idx="17"/>
          </p:nvPr>
        </p:nvSpPr>
        <p:spPr>
          <a:xfrm>
            <a:off x="815940" y="4183761"/>
            <a:ext cx="3201155" cy="523220"/>
          </a:xfrm>
        </p:spPr>
        <p:txBody>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04</a:t>
            </a:r>
            <a:r>
              <a:rPr lang="zh-CN" altLang="en-US" dirty="0"/>
              <a:t>丨在此输入标题</a:t>
            </a:r>
          </a:p>
        </p:txBody>
      </p:sp>
      <p:sp>
        <p:nvSpPr>
          <p:cNvPr id="167" name="标题5-文本框">
            <a:extLst>
              <a:ext uri="{FF2B5EF4-FFF2-40B4-BE49-F238E27FC236}">
                <a16:creationId xmlns:a16="http://schemas.microsoft.com/office/drawing/2014/main" id="{62FBDE0E-7C21-4350-A99A-7059C0C2E855}"/>
              </a:ext>
            </a:extLst>
          </p:cNvPr>
          <p:cNvSpPr>
            <a:spLocks noGrp="1"/>
          </p:cNvSpPr>
          <p:nvPr>
            <p:ph type="body" sz="quarter" idx="18"/>
          </p:nvPr>
        </p:nvSpPr>
        <p:spPr>
          <a:xfrm>
            <a:off x="4571621" y="4183761"/>
            <a:ext cx="3201155" cy="523220"/>
          </a:xfrm>
        </p:spPr>
        <p:txBody>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05</a:t>
            </a:r>
            <a:r>
              <a:rPr lang="zh-CN" altLang="en-US" dirty="0"/>
              <a:t>丨在此输入标题</a:t>
            </a:r>
          </a:p>
        </p:txBody>
      </p:sp>
      <p:sp>
        <p:nvSpPr>
          <p:cNvPr id="168" name="标题6-文本框">
            <a:extLst>
              <a:ext uri="{FF2B5EF4-FFF2-40B4-BE49-F238E27FC236}">
                <a16:creationId xmlns:a16="http://schemas.microsoft.com/office/drawing/2014/main" id="{FD74DAA4-9FCB-4997-8CB0-82CCD066629F}"/>
              </a:ext>
            </a:extLst>
          </p:cNvPr>
          <p:cNvSpPr>
            <a:spLocks noGrp="1"/>
          </p:cNvSpPr>
          <p:nvPr>
            <p:ph type="body" sz="quarter" idx="19"/>
          </p:nvPr>
        </p:nvSpPr>
        <p:spPr>
          <a:xfrm>
            <a:off x="8293432" y="4183761"/>
            <a:ext cx="3201155" cy="523220"/>
          </a:xfrm>
        </p:spPr>
        <p:txBody>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阿里巴巴普惠体 R" panose="00020600040101010101" pitchFamily="18" charset="-122"/>
                <a:ea typeface="阿里巴巴普惠体 R" panose="00020600040101010101" pitchFamily="18" charset="-122"/>
                <a:sym typeface="阿里巴巴普惠体 R"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06</a:t>
            </a:r>
            <a:r>
              <a:rPr lang="zh-CN" altLang="en-US" dirty="0"/>
              <a:t>丨在此输入标题</a:t>
            </a:r>
          </a:p>
        </p:txBody>
      </p:sp>
    </p:spTree>
    <p:extLst>
      <p:ext uri="{BB962C8B-B14F-4D97-AF65-F5344CB8AC3E}">
        <p14:creationId xmlns:p14="http://schemas.microsoft.com/office/powerpoint/2010/main" val="75884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5094C92-2028-4C56-93D7-CA4487B4BABB}"/>
              </a:ext>
            </a:extLst>
          </p:cNvPr>
          <p:cNvSpPr>
            <a:spLocks noGrp="1"/>
          </p:cNvSpPr>
          <p:nvPr>
            <p:ph type="body" sz="quarter" idx="10"/>
          </p:nvPr>
        </p:nvSpPr>
        <p:spPr/>
        <p:txBody>
          <a:bodyPr/>
          <a:lstStyle/>
          <a:p>
            <a:r>
              <a:rPr lang="en-US" altLang="zh-CN" dirty="0"/>
              <a:t>Part</a:t>
            </a:r>
            <a:r>
              <a:rPr lang="zh-CN" altLang="en-US" dirty="0"/>
              <a:t> </a:t>
            </a:r>
            <a:r>
              <a:rPr lang="en-US" altLang="zh-CN" dirty="0"/>
              <a:t>1</a:t>
            </a:r>
          </a:p>
        </p:txBody>
      </p:sp>
      <p:sp>
        <p:nvSpPr>
          <p:cNvPr id="5" name="文本占位符 4">
            <a:extLst>
              <a:ext uri="{FF2B5EF4-FFF2-40B4-BE49-F238E27FC236}">
                <a16:creationId xmlns:a16="http://schemas.microsoft.com/office/drawing/2014/main" id="{11DA1858-74EB-48AD-984C-63734DC1C552}"/>
              </a:ext>
            </a:extLst>
          </p:cNvPr>
          <p:cNvSpPr>
            <a:spLocks noGrp="1"/>
          </p:cNvSpPr>
          <p:nvPr>
            <p:ph type="body" sz="quarter" idx="11"/>
          </p:nvPr>
        </p:nvSpPr>
        <p:spPr/>
        <p:txBody>
          <a:bodyPr/>
          <a:lstStyle/>
          <a:p>
            <a:r>
              <a:rPr lang="zh-CN" altLang="en-US" dirty="0"/>
              <a:t>在此输入你的标题</a:t>
            </a:r>
          </a:p>
        </p:txBody>
      </p:sp>
      <p:pic>
        <p:nvPicPr>
          <p:cNvPr id="6" name="图形 5">
            <a:extLst>
              <a:ext uri="{FF2B5EF4-FFF2-40B4-BE49-F238E27FC236}">
                <a16:creationId xmlns:a16="http://schemas.microsoft.com/office/drawing/2014/main" id="{BC041E63-D418-4DDC-A6CB-FE4CDCF3A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2245" y="1313484"/>
            <a:ext cx="1687510" cy="1687510"/>
          </a:xfrm>
          <a:prstGeom prst="rect">
            <a:avLst/>
          </a:prstGeom>
        </p:spPr>
      </p:pic>
      <p:sp>
        <p:nvSpPr>
          <p:cNvPr id="7" name="圆角矩形 16">
            <a:extLst>
              <a:ext uri="{FF2B5EF4-FFF2-40B4-BE49-F238E27FC236}">
                <a16:creationId xmlns:a16="http://schemas.microsoft.com/office/drawing/2014/main" id="{59D3E56F-533B-4CE8-8508-A00A8BDF88F5}"/>
              </a:ext>
            </a:extLst>
          </p:cNvPr>
          <p:cNvSpPr/>
          <p:nvPr/>
        </p:nvSpPr>
        <p:spPr>
          <a:xfrm>
            <a:off x="5543550" y="5666872"/>
            <a:ext cx="1104900" cy="6525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59">
            <a:extLst>
              <a:ext uri="{FF2B5EF4-FFF2-40B4-BE49-F238E27FC236}">
                <a16:creationId xmlns:a16="http://schemas.microsoft.com/office/drawing/2014/main" id="{0BECACFB-5F8A-46E8-B505-48EA3E9EF2D2}"/>
              </a:ext>
            </a:extLst>
          </p:cNvPr>
          <p:cNvSpPr/>
          <p:nvPr/>
        </p:nvSpPr>
        <p:spPr>
          <a:xfrm>
            <a:off x="5543550" y="5666872"/>
            <a:ext cx="265316" cy="65258"/>
          </a:xfrm>
          <a:prstGeom prst="roundRect">
            <a:avLst>
              <a:gd name="adj" fmla="val 50000"/>
            </a:avLst>
          </a:prstGeom>
          <a:gradFill>
            <a:gsLst>
              <a:gs pos="6000">
                <a:schemeClr val="accent1"/>
              </a:gs>
              <a:gs pos="100000">
                <a:schemeClr val="accent1">
                  <a:lumMod val="65000"/>
                  <a:lumOff val="35000"/>
                </a:schemeClr>
              </a:gs>
            </a:gsLst>
            <a:lin ang="0" scaled="0"/>
          </a:gradFill>
          <a:ln>
            <a:noFill/>
          </a:ln>
          <a:effectLst>
            <a:outerShdw blurRad="368300" dir="5400000" algn="ctr" rotWithShape="0">
              <a:srgbClr val="FD4979">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415444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窄&quot;,&quot;HeaderHeight&quot;:10.0,&quot;FooterHeight&quot;:5.0,&quot;SideMargin&quot;:2.5,&quot;TopMargin&quot;:0.0,&quot;BottomMargin&quot;:0.0,&quot;IntervalMargin&quot;:1.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ISLIDE.ICON" val="#59292;#59292;#59292;#59292;"/>
</p:tagLst>
</file>

<file path=ppt/tags/tag46.xml><?xml version="1.0" encoding="utf-8"?>
<p:tagLst xmlns:a="http://schemas.openxmlformats.org/drawingml/2006/main" xmlns:r="http://schemas.openxmlformats.org/officeDocument/2006/relationships" xmlns:p="http://schemas.openxmlformats.org/presentationml/2006/main">
  <p:tag name="ISLIDE.ICON" val="#44632;#145627;"/>
</p:tagLst>
</file>

<file path=ppt/tags/tag47.xml><?xml version="1.0" encoding="utf-8"?>
<p:tagLst xmlns:a="http://schemas.openxmlformats.org/drawingml/2006/main" xmlns:r="http://schemas.openxmlformats.org/officeDocument/2006/relationships" xmlns:p="http://schemas.openxmlformats.org/presentationml/2006/main">
  <p:tag name="ISLIDE.ICON" val="#44632;#145627;"/>
</p:tagLst>
</file>

<file path=ppt/tags/tag48.xml><?xml version="1.0" encoding="utf-8"?>
<p:tagLst xmlns:a="http://schemas.openxmlformats.org/drawingml/2006/main" xmlns:r="http://schemas.openxmlformats.org/officeDocument/2006/relationships" xmlns:p="http://schemas.openxmlformats.org/presentationml/2006/main">
  <p:tag name="ISLIDE.ICON" val="#44632;#145627;"/>
</p:tagLst>
</file>

<file path=ppt/tags/tag49.xml><?xml version="1.0" encoding="utf-8"?>
<p:tagLst xmlns:a="http://schemas.openxmlformats.org/drawingml/2006/main" xmlns:r="http://schemas.openxmlformats.org/officeDocument/2006/relationships" xmlns:p="http://schemas.openxmlformats.org/presentationml/2006/main">
  <p:tag name="ISLIDE.ICON" val="#407164;#405327;#393413;#78594;#135270;#8643;#167570;"/>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50.xml><?xml version="1.0" encoding="utf-8"?>
<p:tagLst xmlns:a="http://schemas.openxmlformats.org/drawingml/2006/main" xmlns:r="http://schemas.openxmlformats.org/officeDocument/2006/relationships" xmlns:p="http://schemas.openxmlformats.org/presentationml/2006/main">
  <p:tag name="ISLIDE.ICON" val="#59292;#59292;#59292;#59292;#391921;"/>
</p:tagLst>
</file>

<file path=ppt/tags/tag51.xml><?xml version="1.0" encoding="utf-8"?>
<p:tagLst xmlns:a="http://schemas.openxmlformats.org/drawingml/2006/main" xmlns:r="http://schemas.openxmlformats.org/officeDocument/2006/relationships" xmlns:p="http://schemas.openxmlformats.org/presentationml/2006/main">
  <p:tag name="PA" val="v5.2.9"/>
</p:tagLst>
</file>

<file path=ppt/tags/tag52.xml><?xml version="1.0" encoding="utf-8"?>
<p:tagLst xmlns:a="http://schemas.openxmlformats.org/drawingml/2006/main" xmlns:r="http://schemas.openxmlformats.org/officeDocument/2006/relationships" xmlns:p="http://schemas.openxmlformats.org/presentationml/2006/main">
  <p:tag name="PA" val="v5.2.9"/>
</p:tagLst>
</file>

<file path=ppt/tags/tag53.xml><?xml version="1.0" encoding="utf-8"?>
<p:tagLst xmlns:a="http://schemas.openxmlformats.org/drawingml/2006/main" xmlns:r="http://schemas.openxmlformats.org/officeDocument/2006/relationships" xmlns:p="http://schemas.openxmlformats.org/presentationml/2006/main">
  <p:tag name="PA" val="v5.2.9"/>
</p:tagLst>
</file>

<file path=ppt/tags/tag54.xml><?xml version="1.0" encoding="utf-8"?>
<p:tagLst xmlns:a="http://schemas.openxmlformats.org/drawingml/2006/main" xmlns:r="http://schemas.openxmlformats.org/officeDocument/2006/relationships" xmlns:p="http://schemas.openxmlformats.org/presentationml/2006/main">
  <p:tag name="PA" val="v5.2.9"/>
</p:tagLst>
</file>

<file path=ppt/tags/tag55.xml><?xml version="1.0" encoding="utf-8"?>
<p:tagLst xmlns:a="http://schemas.openxmlformats.org/drawingml/2006/main" xmlns:r="http://schemas.openxmlformats.org/officeDocument/2006/relationships" xmlns:p="http://schemas.openxmlformats.org/presentationml/2006/main">
  <p:tag name="PA" val="v5.2.9"/>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PA" val="v5.2.9"/>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ISLIDE.ICON" val="#59292;#59292;#59292;#59292;#391921;#169794;"/>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60.xml><?xml version="1.0" encoding="utf-8"?>
<p:tagLst xmlns:a="http://schemas.openxmlformats.org/drawingml/2006/main" xmlns:r="http://schemas.openxmlformats.org/officeDocument/2006/relationships" xmlns:p="http://schemas.openxmlformats.org/presentationml/2006/main">
  <p:tag name="ISLIDE.ICON" val="#59292;#59292;#59292;#59292;#391921;#169794;#392134;"/>
</p:tagLst>
</file>

<file path=ppt/tags/tag61.xml><?xml version="1.0" encoding="utf-8"?>
<p:tagLst xmlns:a="http://schemas.openxmlformats.org/drawingml/2006/main" xmlns:r="http://schemas.openxmlformats.org/officeDocument/2006/relationships" xmlns:p="http://schemas.openxmlformats.org/presentationml/2006/main">
  <p:tag name="ISLIDE.ICON" val="#59292;#59292;#59292;#59292;#391921;#169794;#392134;#373644;"/>
</p:tagLst>
</file>

<file path=ppt/tags/tag62.xml><?xml version="1.0" encoding="utf-8"?>
<p:tagLst xmlns:a="http://schemas.openxmlformats.org/drawingml/2006/main" xmlns:r="http://schemas.openxmlformats.org/officeDocument/2006/relationships" xmlns:p="http://schemas.openxmlformats.org/presentationml/2006/main">
  <p:tag name="ISLIDE.ICON" val="#96910;"/>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参赛信息">
  <a:themeElements>
    <a:clrScheme name="川民院">
      <a:dk1>
        <a:sysClr val="windowText" lastClr="000000"/>
      </a:dk1>
      <a:lt1>
        <a:sysClr val="window" lastClr="FFFFFF"/>
      </a:lt1>
      <a:dk2>
        <a:srgbClr val="44546A"/>
      </a:dk2>
      <a:lt2>
        <a:srgbClr val="E7E6E6"/>
      </a:lt2>
      <a:accent1>
        <a:srgbClr val="0168B0"/>
      </a:accent1>
      <a:accent2>
        <a:srgbClr val="01A73B"/>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川民院">
      <a:dk1>
        <a:sysClr val="windowText" lastClr="000000"/>
      </a:dk1>
      <a:lt1>
        <a:sysClr val="window" lastClr="FFFFFF"/>
      </a:lt1>
      <a:dk2>
        <a:srgbClr val="44546A"/>
      </a:dk2>
      <a:lt2>
        <a:srgbClr val="E7E6E6"/>
      </a:lt2>
      <a:accent1>
        <a:srgbClr val="0168B0"/>
      </a:accent1>
      <a:accent2>
        <a:srgbClr val="01A73B"/>
      </a:accent2>
      <a:accent3>
        <a:srgbClr val="A5A5A5"/>
      </a:accent3>
      <a:accent4>
        <a:srgbClr val="FFC000"/>
      </a:accent4>
      <a:accent5>
        <a:srgbClr val="5B9BD5"/>
      </a:accent5>
      <a:accent6>
        <a:srgbClr val="70AD47"/>
      </a:accent6>
      <a:hlink>
        <a:srgbClr val="0563C1"/>
      </a:hlink>
      <a:folHlink>
        <a:srgbClr val="954F72"/>
      </a:folHlink>
    </a:clrScheme>
    <a:fontScheme name="川民院模板">
      <a:majorFont>
        <a:latin typeface="Arial Black"/>
        <a:ea typeface="阿里巴巴普惠体 B"/>
        <a:cs typeface=""/>
      </a:majorFont>
      <a:minorFont>
        <a:latin typeface="Arial"/>
        <a:ea typeface="阿里巴巴普惠体 R"/>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4168</TotalTime>
  <Words>4004</Words>
  <Application>Microsoft Office PowerPoint</Application>
  <PresentationFormat>宽屏</PresentationFormat>
  <Paragraphs>860</Paragraphs>
  <Slides>70</Slides>
  <Notes>64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70</vt:i4>
      </vt:variant>
    </vt:vector>
  </HeadingPairs>
  <TitlesOfParts>
    <vt:vector size="83" baseType="lpstr">
      <vt:lpstr>Aa纸胶带</vt:lpstr>
      <vt:lpstr>阿里巴巴普惠体 B</vt:lpstr>
      <vt:lpstr>阿里巴巴普惠体 R</vt:lpstr>
      <vt:lpstr>等线</vt:lpstr>
      <vt:lpstr>方正大标宋简体</vt:lpstr>
      <vt:lpstr>黑体</vt:lpstr>
      <vt:lpstr>李旭科毛笔行书</vt:lpstr>
      <vt:lpstr>思源黑体 CN Light</vt:lpstr>
      <vt:lpstr>Arial</vt:lpstr>
      <vt:lpstr>Arial Black</vt:lpstr>
      <vt:lpstr>Wingdings 2</vt:lpstr>
      <vt:lpstr>参赛信息</vt:lpstr>
      <vt:lpstr>Office Theme</vt:lpstr>
      <vt:lpstr>PowerPoint 演示文稿</vt:lpstr>
      <vt:lpstr>PowerPoint 演示文稿</vt:lpstr>
      <vt:lpstr>四川民族学院汇报答辩通用PPT模板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名人名言页</vt:lpstr>
      <vt:lpstr>一段文字内容</vt:lpstr>
      <vt:lpstr>两段内容页</vt:lpstr>
      <vt:lpstr>三段内容页面</vt:lpstr>
      <vt:lpstr>三段内容页面</vt:lpstr>
      <vt:lpstr>四段内容页面</vt:lpstr>
      <vt:lpstr>四段内容页面</vt:lpstr>
      <vt:lpstr>五段内容页面</vt:lpstr>
      <vt:lpstr>六段内容页</vt:lpstr>
      <vt:lpstr>PowerPoint 演示文稿</vt:lpstr>
      <vt:lpstr>个人介绍页</vt:lpstr>
      <vt:lpstr>三项团队介绍页</vt:lpstr>
      <vt:lpstr>四项团队介绍页</vt:lpstr>
      <vt:lpstr>单项图文排版页</vt:lpstr>
      <vt:lpstr>两项图文排版页</vt:lpstr>
      <vt:lpstr>三项图文排版页</vt:lpstr>
      <vt:lpstr>四段图文排版页</vt:lpstr>
      <vt:lpstr>四段图文排版页</vt:lpstr>
      <vt:lpstr>多图排版页</vt:lpstr>
      <vt:lpstr>PowerPoint 演示文稿</vt:lpstr>
      <vt:lpstr>柱状图标页</vt:lpstr>
      <vt:lpstr>折线图表页</vt:lpstr>
      <vt:lpstr>饼状图表页</vt:lpstr>
      <vt:lpstr>柱状折线混合图表页</vt:lpstr>
      <vt:lpstr>表格数据页</vt:lpstr>
      <vt:lpstr>PowerPoint 演示文稿</vt:lpstr>
      <vt:lpstr>对比关系页</vt:lpstr>
      <vt:lpstr>漏斗图页面</vt:lpstr>
      <vt:lpstr>公式步骤页</vt:lpstr>
      <vt:lpstr>重叠关系页</vt:lpstr>
      <vt:lpstr>循环关系页</vt:lpstr>
      <vt:lpstr>包含关系页</vt:lpstr>
      <vt:lpstr>递进关系</vt:lpstr>
      <vt:lpstr>列表排版页</vt:lpstr>
      <vt:lpstr>SWOT分析页</vt:lpstr>
      <vt:lpstr>时间轴</vt:lpstr>
      <vt:lpstr>进度页</vt:lpstr>
      <vt:lpstr>PowerPoint 演示文稿</vt:lpstr>
      <vt:lpstr>手机样机</vt:lpstr>
      <vt:lpstr>电脑样机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鸿锋</dc:creator>
  <cp:lastModifiedBy>李 鸿锋</cp:lastModifiedBy>
  <cp:revision>779</cp:revision>
  <dcterms:created xsi:type="dcterms:W3CDTF">2020-04-16T05:35:27Z</dcterms:created>
  <dcterms:modified xsi:type="dcterms:W3CDTF">2020-04-24T07:59:21Z</dcterms:modified>
</cp:coreProperties>
</file>